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71" r:id="rId4"/>
    <p:sldId id="258" r:id="rId5"/>
    <p:sldId id="261" r:id="rId6"/>
    <p:sldId id="262" r:id="rId7"/>
    <p:sldId id="263" r:id="rId8"/>
    <p:sldId id="276" r:id="rId9"/>
    <p:sldId id="264" r:id="rId10"/>
    <p:sldId id="265" r:id="rId11"/>
    <p:sldId id="259" r:id="rId12"/>
    <p:sldId id="266" r:id="rId13"/>
    <p:sldId id="277" r:id="rId14"/>
    <p:sldId id="267" r:id="rId15"/>
    <p:sldId id="268" r:id="rId16"/>
    <p:sldId id="269" r:id="rId17"/>
    <p:sldId id="279" r:id="rId18"/>
    <p:sldId id="260" r:id="rId19"/>
    <p:sldId id="270" r:id="rId20"/>
    <p:sldId id="275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等线" panose="02010600030101010101" pitchFamily="2" charset="-122"/>
      <p:regular r:id="rId29"/>
      <p:bold r:id="rId30"/>
    </p:embeddedFont>
  </p:embeddedFontLst>
  <p:custDataLst>
    <p:tags r:id="rId31"/>
  </p:custData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13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CCECE9-D17C-4D4A-994F-C46A184EB8C7}" type="datetimeFigureOut">
              <a:rPr lang="zh-CN" altLang="en-US" smtClean="0"/>
              <a:t>2019/7/31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705D08-072F-44B6-A2F6-E131DD7412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36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05D08-072F-44B6-A2F6-E131DD74125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42846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05D08-072F-44B6-A2F6-E131DD74125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258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05D08-072F-44B6-A2F6-E131DD74125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4585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05D08-072F-44B6-A2F6-E131DD74125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0410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05D08-072F-44B6-A2F6-E131DD74125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2664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05D08-072F-44B6-A2F6-E131DD74125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914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05D08-072F-44B6-A2F6-E131DD74125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2120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05D08-072F-44B6-A2F6-E131DD74125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215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05D08-072F-44B6-A2F6-E131DD74125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9259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05D08-072F-44B6-A2F6-E131DD74125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4282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05D08-072F-44B6-A2F6-E131DD74125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155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05D08-072F-44B6-A2F6-E131DD74125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8715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05D08-072F-44B6-A2F6-E131DD74125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5616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05D08-072F-44B6-A2F6-E131DD74125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580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05D08-072F-44B6-A2F6-E131DD74125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792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05D08-072F-44B6-A2F6-E131DD74125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4004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05D08-072F-44B6-A2F6-E131DD74125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768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05D08-072F-44B6-A2F6-E131DD74125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517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05D08-072F-44B6-A2F6-E131DD74125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96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05D08-072F-44B6-A2F6-E131DD74125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5849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B0B0-CDB7-47B7-88F8-8B43B624AF5A}" type="datetimeFigureOut">
              <a:rPr lang="zh-CN" altLang="en-US" smtClean="0"/>
              <a:t>2019/7/31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6238-3D80-4318-ACE2-58BB14A77F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59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B0B0-CDB7-47B7-88F8-8B43B624AF5A}" type="datetimeFigureOut">
              <a:rPr lang="zh-CN" altLang="en-US" smtClean="0"/>
              <a:t>2019/7/31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6238-3D80-4318-ACE2-58BB14A77F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14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B0B0-CDB7-47B7-88F8-8B43B624AF5A}" type="datetimeFigureOut">
              <a:rPr lang="zh-CN" altLang="en-US" smtClean="0"/>
              <a:t>2019/7/31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6238-3D80-4318-ACE2-58BB14A77F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96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8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8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1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90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2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5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B0B0-CDB7-47B7-88F8-8B43B624AF5A}" type="datetimeFigureOut">
              <a:rPr lang="zh-CN" altLang="en-US" smtClean="0"/>
              <a:t>2019/7/31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6238-3D80-4318-ACE2-58BB14A77F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15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8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47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4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9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79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3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24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9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B0B0-CDB7-47B7-88F8-8B43B624AF5A}" type="datetimeFigureOut">
              <a:rPr lang="zh-CN" altLang="en-US" smtClean="0"/>
              <a:t>2019/7/31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6238-3D80-4318-ACE2-58BB14A77F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26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B0B0-CDB7-47B7-88F8-8B43B624AF5A}" type="datetimeFigureOut">
              <a:rPr lang="zh-CN" altLang="en-US" smtClean="0"/>
              <a:t>2019/7/31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6238-3D80-4318-ACE2-58BB14A77F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313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B0B0-CDB7-47B7-88F8-8B43B624AF5A}" type="datetimeFigureOut">
              <a:rPr lang="zh-CN" altLang="en-US" smtClean="0"/>
              <a:t>2019/7/31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6238-3D80-4318-ACE2-58BB14A77F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1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B0B0-CDB7-47B7-88F8-8B43B624AF5A}" type="datetimeFigureOut">
              <a:rPr lang="zh-CN" altLang="en-US" smtClean="0"/>
              <a:t>2019/7/31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6238-3D80-4318-ACE2-58BB14A77F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46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B0B0-CDB7-47B7-88F8-8B43B624AF5A}" type="datetimeFigureOut">
              <a:rPr lang="zh-CN" altLang="en-US" smtClean="0"/>
              <a:t>2019/7/31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6238-3D80-4318-ACE2-58BB14A77F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12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B0B0-CDB7-47B7-88F8-8B43B624AF5A}" type="datetimeFigureOut">
              <a:rPr lang="zh-CN" altLang="en-US" smtClean="0"/>
              <a:t>2019/7/31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6238-3D80-4318-ACE2-58BB14A77F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776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B0B0-CDB7-47B7-88F8-8B43B624AF5A}" type="datetimeFigureOut">
              <a:rPr lang="zh-CN" altLang="en-US" smtClean="0"/>
              <a:t>2019/7/31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6238-3D80-4318-ACE2-58BB14A77F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60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4B0B0-CDB7-47B7-88F8-8B43B624AF5A}" type="datetimeFigureOut">
              <a:rPr lang="zh-CN" altLang="en-US" smtClean="0"/>
              <a:t>2019/7/31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66238-3D80-4318-ACE2-58BB14A77F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1697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0" r:id="rId19"/>
    <p:sldLayoutId id="2147483681" r:id="rId20"/>
    <p:sldLayoutId id="2147483682" r:id="rId21"/>
    <p:sldLayoutId id="2147483683" r:id="rId22"/>
    <p:sldLayoutId id="2147483685" r:id="rId23"/>
    <p:sldLayoutId id="2147483686" r:id="rId24"/>
    <p:sldLayoutId id="2147483687" r:id="rId25"/>
    <p:sldLayoutId id="2147483689" r:id="rId26"/>
    <p:sldLayoutId id="2147483690" r:id="rId27"/>
    <p:sldLayoutId id="2147483691" r:id="rId28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jpg"/><Relationship Id="rId5" Type="http://schemas.microsoft.com/office/2007/relationships/hdphoto" Target="../media/hdphoto3.wdp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3.jpg"/><Relationship Id="rId5" Type="http://schemas.openxmlformats.org/officeDocument/2006/relationships/image" Target="../media/image15.jp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8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.emf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.png"/><Relationship Id="rId5" Type="http://schemas.openxmlformats.org/officeDocument/2006/relationships/image" Target="../media/image19.jp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6" b="3762"/>
          <a:stretch>
            <a:fillRect/>
          </a:stretch>
        </p:blipFill>
        <p:spPr>
          <a:xfrm>
            <a:off x="3143587" y="5118"/>
            <a:ext cx="6000413" cy="513838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2" b="96991" l="100" r="99700">
                        <a14:foregroundMark x1="53100" y1="602" x2="8900" y2="33200"/>
                        <a14:foregroundMark x1="11200" y1="32197" x2="100" y2="39920"/>
                        <a14:foregroundMark x1="3700" y1="67101" x2="8700" y2="71715"/>
                        <a14:foregroundMark x1="57800" y1="7322" x2="62000" y2="7523"/>
                        <a14:foregroundMark x1="93300" y1="38415" x2="99700" y2="42828"/>
                        <a14:foregroundMark x1="7200" y1="41825" x2="7600" y2="86760"/>
                        <a14:foregroundMark x1="28300" y1="48746" x2="500" y2="72919"/>
                        <a14:foregroundMark x1="11800" y1="78435" x2="34500" y2="94684"/>
                        <a14:foregroundMark x1="86600" y1="84654" x2="59100" y2="96991"/>
                        <a14:foregroundMark x1="92000" y1="76530" x2="98700" y2="612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735" y="475372"/>
            <a:ext cx="3385274" cy="337511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37500" y="739206"/>
            <a:ext cx="919323" cy="2385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451" dirty="0">
                <a:latin typeface="+mn-ea"/>
                <a:cs typeface="经典繁方篆" panose="02010609000101010101" pitchFamily="49" charset="-122"/>
              </a:rPr>
              <a:t>西安</a:t>
            </a:r>
            <a:endParaRPr lang="zh-CN" altLang="en-US" sz="7451" dirty="0">
              <a:latin typeface="+mn-ea"/>
              <a:cs typeface="经典繁方篆" panose="02010609000101010101" pitchFamily="49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582594" y="1216230"/>
            <a:ext cx="861774" cy="28673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400" dirty="0">
                <a:latin typeface="+mn-ea"/>
              </a:rPr>
              <a:t>石油大学</a:t>
            </a:r>
            <a:endParaRPr lang="en-US" altLang="zh-CN" sz="4400" dirty="0">
              <a:latin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745148" y="2589419"/>
            <a:ext cx="351797" cy="4050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32" dirty="0">
                <a:solidFill>
                  <a:srgbClr val="FF0000"/>
                </a:solidFill>
                <a:latin typeface="+mn-ea"/>
                <a:cs typeface="经典繁方篆" panose="02010609000101010101" pitchFamily="49" charset="-122"/>
              </a:rPr>
              <a:t>章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976" y="2352376"/>
            <a:ext cx="898139" cy="87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2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-2227130" y="422077"/>
            <a:ext cx="6029987" cy="4154090"/>
            <a:chOff x="2778126" y="1131888"/>
            <a:chExt cx="6424613" cy="442595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7869238" y="5116513"/>
              <a:ext cx="1270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5324476" y="1166813"/>
              <a:ext cx="47625" cy="36513"/>
            </a:xfrm>
            <a:custGeom>
              <a:avLst/>
              <a:gdLst>
                <a:gd name="T0" fmla="*/ 3 w 4"/>
                <a:gd name="T1" fmla="*/ 0 h 3"/>
                <a:gd name="T2" fmla="*/ 0 w 4"/>
                <a:gd name="T3" fmla="*/ 2 h 3"/>
                <a:gd name="T4" fmla="*/ 4 w 4"/>
                <a:gd name="T5" fmla="*/ 3 h 3"/>
                <a:gd name="T6" fmla="*/ 3 w 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3" y="2"/>
                    <a:pt x="4" y="3"/>
                  </a:cubicBezTo>
                  <a:cubicBezTo>
                    <a:pt x="4" y="2"/>
                    <a:pt x="4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5372101" y="1203325"/>
              <a:ext cx="11113" cy="1111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5157788" y="1285875"/>
              <a:ext cx="11113" cy="1270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1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4694238" y="1381125"/>
              <a:ext cx="34925" cy="47625"/>
            </a:xfrm>
            <a:custGeom>
              <a:avLst/>
              <a:gdLst>
                <a:gd name="T0" fmla="*/ 3 w 3"/>
                <a:gd name="T1" fmla="*/ 3 h 4"/>
                <a:gd name="T2" fmla="*/ 3 w 3"/>
                <a:gd name="T3" fmla="*/ 2 h 4"/>
                <a:gd name="T4" fmla="*/ 2 w 3"/>
                <a:gd name="T5" fmla="*/ 2 h 4"/>
                <a:gd name="T6" fmla="*/ 1 w 3"/>
                <a:gd name="T7" fmla="*/ 0 h 4"/>
                <a:gd name="T8" fmla="*/ 1 w 3"/>
                <a:gd name="T9" fmla="*/ 1 h 4"/>
                <a:gd name="T10" fmla="*/ 0 w 3"/>
                <a:gd name="T11" fmla="*/ 2 h 4"/>
                <a:gd name="T12" fmla="*/ 3 w 3"/>
                <a:gd name="T13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3" y="3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2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2"/>
                    <a:pt x="0" y="2"/>
                  </a:cubicBezTo>
                  <a:cubicBezTo>
                    <a:pt x="1" y="2"/>
                    <a:pt x="2" y="4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5168901" y="128587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4954588" y="1417638"/>
              <a:ext cx="12700" cy="1111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1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3802063" y="1179513"/>
              <a:ext cx="11113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4681538" y="1404938"/>
              <a:ext cx="12700" cy="12700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3813176" y="1166813"/>
              <a:ext cx="12700" cy="12700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5" name="Freeform 15"/>
            <p:cNvSpPr>
              <a:spLocks noEditPoints="1"/>
            </p:cNvSpPr>
            <p:nvPr/>
          </p:nvSpPr>
          <p:spPr bwMode="auto">
            <a:xfrm>
              <a:off x="2778126" y="1131888"/>
              <a:ext cx="6424613" cy="4425950"/>
            </a:xfrm>
            <a:custGeom>
              <a:avLst/>
              <a:gdLst>
                <a:gd name="T0" fmla="*/ 7 w 540"/>
                <a:gd name="T1" fmla="*/ 62 h 371"/>
                <a:gd name="T2" fmla="*/ 81 w 540"/>
                <a:gd name="T3" fmla="*/ 118 h 371"/>
                <a:gd name="T4" fmla="*/ 96 w 540"/>
                <a:gd name="T5" fmla="*/ 131 h 371"/>
                <a:gd name="T6" fmla="*/ 86 w 540"/>
                <a:gd name="T7" fmla="*/ 157 h 371"/>
                <a:gd name="T8" fmla="*/ 66 w 540"/>
                <a:gd name="T9" fmla="*/ 158 h 371"/>
                <a:gd name="T10" fmla="*/ 54 w 540"/>
                <a:gd name="T11" fmla="*/ 184 h 371"/>
                <a:gd name="T12" fmla="*/ 50 w 540"/>
                <a:gd name="T13" fmla="*/ 205 h 371"/>
                <a:gd name="T14" fmla="*/ 55 w 540"/>
                <a:gd name="T15" fmla="*/ 221 h 371"/>
                <a:gd name="T16" fmla="*/ 59 w 540"/>
                <a:gd name="T17" fmla="*/ 236 h 371"/>
                <a:gd name="T18" fmla="*/ 75 w 540"/>
                <a:gd name="T19" fmla="*/ 259 h 371"/>
                <a:gd name="T20" fmla="*/ 94 w 540"/>
                <a:gd name="T21" fmla="*/ 303 h 371"/>
                <a:gd name="T22" fmla="*/ 129 w 540"/>
                <a:gd name="T23" fmla="*/ 316 h 371"/>
                <a:gd name="T24" fmla="*/ 179 w 540"/>
                <a:gd name="T25" fmla="*/ 363 h 371"/>
                <a:gd name="T26" fmla="*/ 215 w 540"/>
                <a:gd name="T27" fmla="*/ 345 h 371"/>
                <a:gd name="T28" fmla="*/ 306 w 540"/>
                <a:gd name="T29" fmla="*/ 340 h 371"/>
                <a:gd name="T30" fmla="*/ 376 w 540"/>
                <a:gd name="T31" fmla="*/ 367 h 371"/>
                <a:gd name="T32" fmla="*/ 411 w 540"/>
                <a:gd name="T33" fmla="*/ 336 h 371"/>
                <a:gd name="T34" fmla="*/ 449 w 540"/>
                <a:gd name="T35" fmla="*/ 332 h 371"/>
                <a:gd name="T36" fmla="*/ 481 w 540"/>
                <a:gd name="T37" fmla="*/ 324 h 371"/>
                <a:gd name="T38" fmla="*/ 481 w 540"/>
                <a:gd name="T39" fmla="*/ 306 h 371"/>
                <a:gd name="T40" fmla="*/ 494 w 540"/>
                <a:gd name="T41" fmla="*/ 283 h 371"/>
                <a:gd name="T42" fmla="*/ 518 w 540"/>
                <a:gd name="T43" fmla="*/ 272 h 371"/>
                <a:gd name="T44" fmla="*/ 522 w 540"/>
                <a:gd name="T45" fmla="*/ 242 h 371"/>
                <a:gd name="T46" fmla="*/ 495 w 540"/>
                <a:gd name="T47" fmla="*/ 218 h 371"/>
                <a:gd name="T48" fmla="*/ 521 w 540"/>
                <a:gd name="T49" fmla="*/ 207 h 371"/>
                <a:gd name="T50" fmla="*/ 526 w 540"/>
                <a:gd name="T51" fmla="*/ 178 h 371"/>
                <a:gd name="T52" fmla="*/ 533 w 540"/>
                <a:gd name="T53" fmla="*/ 145 h 371"/>
                <a:gd name="T54" fmla="*/ 524 w 540"/>
                <a:gd name="T55" fmla="*/ 104 h 371"/>
                <a:gd name="T56" fmla="*/ 526 w 540"/>
                <a:gd name="T57" fmla="*/ 70 h 371"/>
                <a:gd name="T58" fmla="*/ 489 w 540"/>
                <a:gd name="T59" fmla="*/ 72 h 371"/>
                <a:gd name="T60" fmla="*/ 432 w 540"/>
                <a:gd name="T61" fmla="*/ 20 h 371"/>
                <a:gd name="T62" fmla="*/ 358 w 540"/>
                <a:gd name="T63" fmla="*/ 37 h 371"/>
                <a:gd name="T64" fmla="*/ 282 w 540"/>
                <a:gd name="T65" fmla="*/ 34 h 371"/>
                <a:gd name="T66" fmla="*/ 249 w 540"/>
                <a:gd name="T67" fmla="*/ 12 h 371"/>
                <a:gd name="T68" fmla="*/ 217 w 540"/>
                <a:gd name="T69" fmla="*/ 13 h 371"/>
                <a:gd name="T70" fmla="*/ 184 w 540"/>
                <a:gd name="T71" fmla="*/ 25 h 371"/>
                <a:gd name="T72" fmla="*/ 159 w 540"/>
                <a:gd name="T73" fmla="*/ 25 h 371"/>
                <a:gd name="T74" fmla="*/ 146 w 540"/>
                <a:gd name="T75" fmla="*/ 56 h 371"/>
                <a:gd name="T76" fmla="*/ 102 w 540"/>
                <a:gd name="T77" fmla="*/ 19 h 371"/>
                <a:gd name="T78" fmla="*/ 429 w 540"/>
                <a:gd name="T79" fmla="*/ 304 h 371"/>
                <a:gd name="T80" fmla="*/ 90 w 540"/>
                <a:gd name="T81" fmla="*/ 282 h 371"/>
                <a:gd name="T82" fmla="*/ 92 w 540"/>
                <a:gd name="T83" fmla="*/ 160 h 371"/>
                <a:gd name="T84" fmla="*/ 97 w 540"/>
                <a:gd name="T85" fmla="*/ 169 h 371"/>
                <a:gd name="T86" fmla="*/ 119 w 540"/>
                <a:gd name="T87" fmla="*/ 234 h 371"/>
                <a:gd name="T88" fmla="*/ 125 w 540"/>
                <a:gd name="T89" fmla="*/ 233 h 371"/>
                <a:gd name="T90" fmla="*/ 135 w 540"/>
                <a:gd name="T91" fmla="*/ 181 h 371"/>
                <a:gd name="T92" fmla="*/ 130 w 540"/>
                <a:gd name="T93" fmla="*/ 186 h 371"/>
                <a:gd name="T94" fmla="*/ 133 w 540"/>
                <a:gd name="T95" fmla="*/ 200 h 371"/>
                <a:gd name="T96" fmla="*/ 150 w 540"/>
                <a:gd name="T97" fmla="*/ 196 h 371"/>
                <a:gd name="T98" fmla="*/ 145 w 540"/>
                <a:gd name="T99" fmla="*/ 229 h 371"/>
                <a:gd name="T100" fmla="*/ 135 w 540"/>
                <a:gd name="T101" fmla="*/ 207 h 371"/>
                <a:gd name="T102" fmla="*/ 112 w 540"/>
                <a:gd name="T103" fmla="*/ 218 h 371"/>
                <a:gd name="T104" fmla="*/ 86 w 540"/>
                <a:gd name="T105" fmla="*/ 195 h 371"/>
                <a:gd name="T106" fmla="*/ 104 w 540"/>
                <a:gd name="T107" fmla="*/ 172 h 371"/>
                <a:gd name="T108" fmla="*/ 129 w 540"/>
                <a:gd name="T109" fmla="*/ 172 h 371"/>
                <a:gd name="T110" fmla="*/ 512 w 540"/>
                <a:gd name="T111" fmla="*/ 140 h 371"/>
                <a:gd name="T112" fmla="*/ 152 w 540"/>
                <a:gd name="T113" fmla="*/ 159 h 371"/>
                <a:gd name="T114" fmla="*/ 132 w 540"/>
                <a:gd name="T115" fmla="*/ 164 h 371"/>
                <a:gd name="T116" fmla="*/ 121 w 540"/>
                <a:gd name="T117" fmla="*/ 160 h 371"/>
                <a:gd name="T118" fmla="*/ 146 w 540"/>
                <a:gd name="T119" fmla="*/ 144 h 371"/>
                <a:gd name="T120" fmla="*/ 200 w 540"/>
                <a:gd name="T121" fmla="*/ 16 h 371"/>
                <a:gd name="T122" fmla="*/ 188 w 540"/>
                <a:gd name="T123" fmla="*/ 35 h 371"/>
                <a:gd name="T124" fmla="*/ 147 w 540"/>
                <a:gd name="T125" fmla="*/ 45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40" h="371">
                  <a:moveTo>
                    <a:pt x="51" y="2"/>
                  </a:moveTo>
                  <a:cubicBezTo>
                    <a:pt x="49" y="2"/>
                    <a:pt x="47" y="2"/>
                    <a:pt x="46" y="4"/>
                  </a:cubicBezTo>
                  <a:cubicBezTo>
                    <a:pt x="47" y="5"/>
                    <a:pt x="46" y="6"/>
                    <a:pt x="47" y="7"/>
                  </a:cubicBezTo>
                  <a:cubicBezTo>
                    <a:pt x="42" y="8"/>
                    <a:pt x="40" y="11"/>
                    <a:pt x="37" y="14"/>
                  </a:cubicBezTo>
                  <a:cubicBezTo>
                    <a:pt x="38" y="16"/>
                    <a:pt x="38" y="18"/>
                    <a:pt x="38" y="21"/>
                  </a:cubicBezTo>
                  <a:cubicBezTo>
                    <a:pt x="35" y="22"/>
                    <a:pt x="34" y="25"/>
                    <a:pt x="31" y="26"/>
                  </a:cubicBezTo>
                  <a:cubicBezTo>
                    <a:pt x="29" y="29"/>
                    <a:pt x="25" y="30"/>
                    <a:pt x="21" y="32"/>
                  </a:cubicBezTo>
                  <a:cubicBezTo>
                    <a:pt x="23" y="37"/>
                    <a:pt x="15" y="34"/>
                    <a:pt x="12" y="39"/>
                  </a:cubicBezTo>
                  <a:cubicBezTo>
                    <a:pt x="13" y="44"/>
                    <a:pt x="6" y="45"/>
                    <a:pt x="4" y="48"/>
                  </a:cubicBezTo>
                  <a:cubicBezTo>
                    <a:pt x="4" y="50"/>
                    <a:pt x="4" y="52"/>
                    <a:pt x="6" y="53"/>
                  </a:cubicBezTo>
                  <a:cubicBezTo>
                    <a:pt x="5" y="55"/>
                    <a:pt x="2" y="55"/>
                    <a:pt x="1" y="56"/>
                  </a:cubicBezTo>
                  <a:cubicBezTo>
                    <a:pt x="0" y="60"/>
                    <a:pt x="5" y="60"/>
                    <a:pt x="7" y="62"/>
                  </a:cubicBezTo>
                  <a:cubicBezTo>
                    <a:pt x="8" y="66"/>
                    <a:pt x="3" y="65"/>
                    <a:pt x="2" y="68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9" y="75"/>
                    <a:pt x="7" y="78"/>
                    <a:pt x="7" y="81"/>
                  </a:cubicBezTo>
                  <a:cubicBezTo>
                    <a:pt x="7" y="84"/>
                    <a:pt x="8" y="87"/>
                    <a:pt x="10" y="90"/>
                  </a:cubicBezTo>
                  <a:cubicBezTo>
                    <a:pt x="14" y="89"/>
                    <a:pt x="14" y="94"/>
                    <a:pt x="18" y="93"/>
                  </a:cubicBezTo>
                  <a:cubicBezTo>
                    <a:pt x="25" y="94"/>
                    <a:pt x="25" y="101"/>
                    <a:pt x="27" y="106"/>
                  </a:cubicBezTo>
                  <a:cubicBezTo>
                    <a:pt x="30" y="105"/>
                    <a:pt x="31" y="110"/>
                    <a:pt x="35" y="108"/>
                  </a:cubicBezTo>
                  <a:cubicBezTo>
                    <a:pt x="40" y="114"/>
                    <a:pt x="47" y="113"/>
                    <a:pt x="49" y="120"/>
                  </a:cubicBezTo>
                  <a:cubicBezTo>
                    <a:pt x="53" y="122"/>
                    <a:pt x="49" y="127"/>
                    <a:pt x="54" y="129"/>
                  </a:cubicBezTo>
                  <a:cubicBezTo>
                    <a:pt x="58" y="127"/>
                    <a:pt x="65" y="130"/>
                    <a:pt x="68" y="124"/>
                  </a:cubicBezTo>
                  <a:cubicBezTo>
                    <a:pt x="72" y="125"/>
                    <a:pt x="74" y="131"/>
                    <a:pt x="78" y="129"/>
                  </a:cubicBezTo>
                  <a:cubicBezTo>
                    <a:pt x="76" y="125"/>
                    <a:pt x="80" y="122"/>
                    <a:pt x="81" y="118"/>
                  </a:cubicBezTo>
                  <a:cubicBezTo>
                    <a:pt x="84" y="117"/>
                    <a:pt x="87" y="116"/>
                    <a:pt x="89" y="113"/>
                  </a:cubicBezTo>
                  <a:cubicBezTo>
                    <a:pt x="92" y="118"/>
                    <a:pt x="95" y="113"/>
                    <a:pt x="98" y="113"/>
                  </a:cubicBezTo>
                  <a:cubicBezTo>
                    <a:pt x="98" y="110"/>
                    <a:pt x="101" y="110"/>
                    <a:pt x="102" y="108"/>
                  </a:cubicBezTo>
                  <a:cubicBezTo>
                    <a:pt x="104" y="110"/>
                    <a:pt x="106" y="116"/>
                    <a:pt x="110" y="114"/>
                  </a:cubicBezTo>
                  <a:cubicBezTo>
                    <a:pt x="114" y="114"/>
                    <a:pt x="112" y="119"/>
                    <a:pt x="114" y="122"/>
                  </a:cubicBezTo>
                  <a:cubicBezTo>
                    <a:pt x="109" y="130"/>
                    <a:pt x="107" y="114"/>
                    <a:pt x="103" y="122"/>
                  </a:cubicBezTo>
                  <a:cubicBezTo>
                    <a:pt x="101" y="123"/>
                    <a:pt x="99" y="122"/>
                    <a:pt x="98" y="121"/>
                  </a:cubicBezTo>
                  <a:cubicBezTo>
                    <a:pt x="96" y="123"/>
                    <a:pt x="100" y="126"/>
                    <a:pt x="97" y="127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97" y="128"/>
                    <a:pt x="97" y="129"/>
                    <a:pt x="96" y="129"/>
                  </a:cubicBezTo>
                  <a:cubicBezTo>
                    <a:pt x="97" y="129"/>
                    <a:pt x="97" y="129"/>
                    <a:pt x="97" y="129"/>
                  </a:cubicBezTo>
                  <a:cubicBezTo>
                    <a:pt x="97" y="130"/>
                    <a:pt x="96" y="130"/>
                    <a:pt x="96" y="131"/>
                  </a:cubicBezTo>
                  <a:cubicBezTo>
                    <a:pt x="97" y="132"/>
                    <a:pt x="97" y="132"/>
                    <a:pt x="97" y="132"/>
                  </a:cubicBezTo>
                  <a:cubicBezTo>
                    <a:pt x="98" y="131"/>
                    <a:pt x="98" y="131"/>
                    <a:pt x="98" y="131"/>
                  </a:cubicBezTo>
                  <a:cubicBezTo>
                    <a:pt x="99" y="133"/>
                    <a:pt x="99" y="133"/>
                    <a:pt x="99" y="133"/>
                  </a:cubicBezTo>
                  <a:cubicBezTo>
                    <a:pt x="99" y="137"/>
                    <a:pt x="95" y="132"/>
                    <a:pt x="94" y="135"/>
                  </a:cubicBezTo>
                  <a:cubicBezTo>
                    <a:pt x="95" y="136"/>
                    <a:pt x="95" y="136"/>
                    <a:pt x="95" y="136"/>
                  </a:cubicBezTo>
                  <a:cubicBezTo>
                    <a:pt x="90" y="143"/>
                    <a:pt x="104" y="142"/>
                    <a:pt x="97" y="147"/>
                  </a:cubicBezTo>
                  <a:cubicBezTo>
                    <a:pt x="94" y="147"/>
                    <a:pt x="90" y="148"/>
                    <a:pt x="88" y="147"/>
                  </a:cubicBezTo>
                  <a:cubicBezTo>
                    <a:pt x="88" y="150"/>
                    <a:pt x="83" y="149"/>
                    <a:pt x="85" y="153"/>
                  </a:cubicBezTo>
                  <a:cubicBezTo>
                    <a:pt x="86" y="153"/>
                    <a:pt x="86" y="152"/>
                    <a:pt x="86" y="152"/>
                  </a:cubicBezTo>
                  <a:cubicBezTo>
                    <a:pt x="87" y="154"/>
                    <a:pt x="89" y="156"/>
                    <a:pt x="87" y="158"/>
                  </a:cubicBezTo>
                  <a:cubicBezTo>
                    <a:pt x="86" y="157"/>
                    <a:pt x="86" y="157"/>
                    <a:pt x="86" y="157"/>
                  </a:cubicBezTo>
                  <a:cubicBezTo>
                    <a:pt x="86" y="157"/>
                    <a:pt x="86" y="157"/>
                    <a:pt x="86" y="157"/>
                  </a:cubicBezTo>
                  <a:cubicBezTo>
                    <a:pt x="83" y="157"/>
                    <a:pt x="85" y="153"/>
                    <a:pt x="83" y="152"/>
                  </a:cubicBezTo>
                  <a:cubicBezTo>
                    <a:pt x="82" y="152"/>
                    <a:pt x="81" y="152"/>
                    <a:pt x="81" y="153"/>
                  </a:cubicBezTo>
                  <a:cubicBezTo>
                    <a:pt x="80" y="153"/>
                    <a:pt x="81" y="154"/>
                    <a:pt x="81" y="154"/>
                  </a:cubicBezTo>
                  <a:cubicBezTo>
                    <a:pt x="81" y="156"/>
                    <a:pt x="79" y="159"/>
                    <a:pt x="77" y="158"/>
                  </a:cubicBezTo>
                  <a:cubicBezTo>
                    <a:pt x="76" y="161"/>
                    <a:pt x="74" y="157"/>
                    <a:pt x="73" y="160"/>
                  </a:cubicBezTo>
                  <a:cubicBezTo>
                    <a:pt x="73" y="159"/>
                    <a:pt x="72" y="159"/>
                    <a:pt x="72" y="158"/>
                  </a:cubicBezTo>
                  <a:cubicBezTo>
                    <a:pt x="72" y="159"/>
                    <a:pt x="72" y="159"/>
                    <a:pt x="72" y="159"/>
                  </a:cubicBezTo>
                  <a:cubicBezTo>
                    <a:pt x="72" y="160"/>
                    <a:pt x="72" y="160"/>
                    <a:pt x="72" y="160"/>
                  </a:cubicBezTo>
                  <a:cubicBezTo>
                    <a:pt x="72" y="160"/>
                    <a:pt x="72" y="161"/>
                    <a:pt x="72" y="161"/>
                  </a:cubicBezTo>
                  <a:cubicBezTo>
                    <a:pt x="71" y="161"/>
                    <a:pt x="71" y="161"/>
                    <a:pt x="70" y="160"/>
                  </a:cubicBezTo>
                  <a:cubicBezTo>
                    <a:pt x="70" y="161"/>
                    <a:pt x="70" y="161"/>
                    <a:pt x="70" y="161"/>
                  </a:cubicBezTo>
                  <a:cubicBezTo>
                    <a:pt x="66" y="158"/>
                    <a:pt x="66" y="158"/>
                    <a:pt x="66" y="158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6" y="161"/>
                    <a:pt x="66" y="161"/>
                    <a:pt x="66" y="161"/>
                  </a:cubicBezTo>
                  <a:cubicBezTo>
                    <a:pt x="66" y="162"/>
                    <a:pt x="65" y="162"/>
                    <a:pt x="65" y="162"/>
                  </a:cubicBezTo>
                  <a:cubicBezTo>
                    <a:pt x="65" y="169"/>
                    <a:pt x="65" y="169"/>
                    <a:pt x="65" y="169"/>
                  </a:cubicBezTo>
                  <a:cubicBezTo>
                    <a:pt x="67" y="172"/>
                    <a:pt x="72" y="171"/>
                    <a:pt x="72" y="175"/>
                  </a:cubicBezTo>
                  <a:cubicBezTo>
                    <a:pt x="72" y="175"/>
                    <a:pt x="72" y="175"/>
                    <a:pt x="71" y="175"/>
                  </a:cubicBezTo>
                  <a:cubicBezTo>
                    <a:pt x="72" y="177"/>
                    <a:pt x="72" y="179"/>
                    <a:pt x="74" y="180"/>
                  </a:cubicBezTo>
                  <a:cubicBezTo>
                    <a:pt x="72" y="183"/>
                    <a:pt x="69" y="178"/>
                    <a:pt x="68" y="182"/>
                  </a:cubicBezTo>
                  <a:cubicBezTo>
                    <a:pt x="68" y="181"/>
                    <a:pt x="67" y="182"/>
                    <a:pt x="66" y="182"/>
                  </a:cubicBezTo>
                  <a:cubicBezTo>
                    <a:pt x="65" y="182"/>
                    <a:pt x="65" y="182"/>
                    <a:pt x="65" y="181"/>
                  </a:cubicBezTo>
                  <a:cubicBezTo>
                    <a:pt x="63" y="180"/>
                    <a:pt x="63" y="184"/>
                    <a:pt x="60" y="182"/>
                  </a:cubicBezTo>
                  <a:cubicBezTo>
                    <a:pt x="59" y="186"/>
                    <a:pt x="55" y="181"/>
                    <a:pt x="54" y="184"/>
                  </a:cubicBezTo>
                  <a:cubicBezTo>
                    <a:pt x="54" y="185"/>
                    <a:pt x="54" y="187"/>
                    <a:pt x="54" y="189"/>
                  </a:cubicBezTo>
                  <a:cubicBezTo>
                    <a:pt x="54" y="189"/>
                    <a:pt x="54" y="189"/>
                    <a:pt x="55" y="189"/>
                  </a:cubicBezTo>
                  <a:cubicBezTo>
                    <a:pt x="55" y="190"/>
                    <a:pt x="55" y="191"/>
                    <a:pt x="54" y="191"/>
                  </a:cubicBezTo>
                  <a:cubicBezTo>
                    <a:pt x="54" y="192"/>
                    <a:pt x="53" y="191"/>
                    <a:pt x="53" y="191"/>
                  </a:cubicBezTo>
                  <a:cubicBezTo>
                    <a:pt x="53" y="193"/>
                    <a:pt x="50" y="191"/>
                    <a:pt x="50" y="193"/>
                  </a:cubicBezTo>
                  <a:cubicBezTo>
                    <a:pt x="52" y="195"/>
                    <a:pt x="52" y="195"/>
                    <a:pt x="53" y="198"/>
                  </a:cubicBezTo>
                  <a:cubicBezTo>
                    <a:pt x="55" y="197"/>
                    <a:pt x="56" y="198"/>
                    <a:pt x="56" y="200"/>
                  </a:cubicBezTo>
                  <a:cubicBezTo>
                    <a:pt x="56" y="200"/>
                    <a:pt x="55" y="201"/>
                    <a:pt x="55" y="200"/>
                  </a:cubicBezTo>
                  <a:cubicBezTo>
                    <a:pt x="57" y="202"/>
                    <a:pt x="56" y="204"/>
                    <a:pt x="54" y="205"/>
                  </a:cubicBezTo>
                  <a:cubicBezTo>
                    <a:pt x="53" y="205"/>
                    <a:pt x="52" y="204"/>
                    <a:pt x="52" y="204"/>
                  </a:cubicBezTo>
                  <a:cubicBezTo>
                    <a:pt x="52" y="204"/>
                    <a:pt x="52" y="205"/>
                    <a:pt x="51" y="205"/>
                  </a:cubicBezTo>
                  <a:cubicBezTo>
                    <a:pt x="50" y="205"/>
                    <a:pt x="50" y="205"/>
                    <a:pt x="50" y="205"/>
                  </a:cubicBezTo>
                  <a:cubicBezTo>
                    <a:pt x="50" y="205"/>
                    <a:pt x="50" y="206"/>
                    <a:pt x="50" y="207"/>
                  </a:cubicBezTo>
                  <a:cubicBezTo>
                    <a:pt x="50" y="207"/>
                    <a:pt x="51" y="207"/>
                    <a:pt x="51" y="207"/>
                  </a:cubicBezTo>
                  <a:cubicBezTo>
                    <a:pt x="50" y="208"/>
                    <a:pt x="50" y="208"/>
                    <a:pt x="50" y="208"/>
                  </a:cubicBezTo>
                  <a:cubicBezTo>
                    <a:pt x="52" y="209"/>
                    <a:pt x="50" y="212"/>
                    <a:pt x="52" y="212"/>
                  </a:cubicBezTo>
                  <a:cubicBezTo>
                    <a:pt x="52" y="210"/>
                    <a:pt x="55" y="212"/>
                    <a:pt x="55" y="210"/>
                  </a:cubicBezTo>
                  <a:cubicBezTo>
                    <a:pt x="57" y="211"/>
                    <a:pt x="58" y="210"/>
                    <a:pt x="60" y="211"/>
                  </a:cubicBezTo>
                  <a:cubicBezTo>
                    <a:pt x="60" y="213"/>
                    <a:pt x="60" y="215"/>
                    <a:pt x="58" y="215"/>
                  </a:cubicBezTo>
                  <a:cubicBezTo>
                    <a:pt x="55" y="211"/>
                    <a:pt x="53" y="219"/>
                    <a:pt x="49" y="215"/>
                  </a:cubicBezTo>
                  <a:cubicBezTo>
                    <a:pt x="49" y="216"/>
                    <a:pt x="49" y="216"/>
                    <a:pt x="49" y="216"/>
                  </a:cubicBezTo>
                  <a:cubicBezTo>
                    <a:pt x="50" y="218"/>
                    <a:pt x="52" y="216"/>
                    <a:pt x="54" y="218"/>
                  </a:cubicBezTo>
                  <a:cubicBezTo>
                    <a:pt x="54" y="218"/>
                    <a:pt x="56" y="219"/>
                    <a:pt x="54" y="220"/>
                  </a:cubicBezTo>
                  <a:cubicBezTo>
                    <a:pt x="55" y="221"/>
                    <a:pt x="55" y="221"/>
                    <a:pt x="55" y="221"/>
                  </a:cubicBezTo>
                  <a:cubicBezTo>
                    <a:pt x="55" y="222"/>
                    <a:pt x="55" y="223"/>
                    <a:pt x="54" y="223"/>
                  </a:cubicBezTo>
                  <a:cubicBezTo>
                    <a:pt x="54" y="222"/>
                    <a:pt x="53" y="221"/>
                    <a:pt x="52" y="222"/>
                  </a:cubicBezTo>
                  <a:cubicBezTo>
                    <a:pt x="52" y="222"/>
                    <a:pt x="52" y="223"/>
                    <a:pt x="52" y="224"/>
                  </a:cubicBezTo>
                  <a:cubicBezTo>
                    <a:pt x="52" y="224"/>
                    <a:pt x="52" y="224"/>
                    <a:pt x="52" y="225"/>
                  </a:cubicBezTo>
                  <a:cubicBezTo>
                    <a:pt x="52" y="226"/>
                    <a:pt x="50" y="226"/>
                    <a:pt x="49" y="226"/>
                  </a:cubicBezTo>
                  <a:cubicBezTo>
                    <a:pt x="49" y="227"/>
                    <a:pt x="49" y="227"/>
                    <a:pt x="49" y="227"/>
                  </a:cubicBezTo>
                  <a:cubicBezTo>
                    <a:pt x="50" y="227"/>
                    <a:pt x="50" y="227"/>
                    <a:pt x="50" y="227"/>
                  </a:cubicBezTo>
                  <a:cubicBezTo>
                    <a:pt x="51" y="231"/>
                    <a:pt x="51" y="235"/>
                    <a:pt x="55" y="236"/>
                  </a:cubicBezTo>
                  <a:cubicBezTo>
                    <a:pt x="56" y="236"/>
                    <a:pt x="56" y="236"/>
                    <a:pt x="56" y="236"/>
                  </a:cubicBezTo>
                  <a:cubicBezTo>
                    <a:pt x="55" y="236"/>
                    <a:pt x="55" y="236"/>
                    <a:pt x="54" y="235"/>
                  </a:cubicBezTo>
                  <a:cubicBezTo>
                    <a:pt x="56" y="233"/>
                    <a:pt x="56" y="233"/>
                    <a:pt x="56" y="233"/>
                  </a:cubicBezTo>
                  <a:cubicBezTo>
                    <a:pt x="58" y="232"/>
                    <a:pt x="58" y="235"/>
                    <a:pt x="59" y="236"/>
                  </a:cubicBezTo>
                  <a:cubicBezTo>
                    <a:pt x="58" y="236"/>
                    <a:pt x="58" y="237"/>
                    <a:pt x="57" y="236"/>
                  </a:cubicBezTo>
                  <a:cubicBezTo>
                    <a:pt x="58" y="237"/>
                    <a:pt x="58" y="237"/>
                    <a:pt x="58" y="237"/>
                  </a:cubicBezTo>
                  <a:cubicBezTo>
                    <a:pt x="58" y="237"/>
                    <a:pt x="57" y="238"/>
                    <a:pt x="57" y="238"/>
                  </a:cubicBezTo>
                  <a:cubicBezTo>
                    <a:pt x="63" y="239"/>
                    <a:pt x="57" y="246"/>
                    <a:pt x="61" y="248"/>
                  </a:cubicBezTo>
                  <a:cubicBezTo>
                    <a:pt x="63" y="247"/>
                    <a:pt x="66" y="247"/>
                    <a:pt x="68" y="245"/>
                  </a:cubicBezTo>
                  <a:cubicBezTo>
                    <a:pt x="69" y="245"/>
                    <a:pt x="71" y="246"/>
                    <a:pt x="71" y="247"/>
                  </a:cubicBezTo>
                  <a:cubicBezTo>
                    <a:pt x="73" y="248"/>
                    <a:pt x="75" y="251"/>
                    <a:pt x="76" y="248"/>
                  </a:cubicBezTo>
                  <a:cubicBezTo>
                    <a:pt x="77" y="249"/>
                    <a:pt x="79" y="248"/>
                    <a:pt x="80" y="250"/>
                  </a:cubicBezTo>
                  <a:cubicBezTo>
                    <a:pt x="81" y="254"/>
                    <a:pt x="75" y="252"/>
                    <a:pt x="74" y="256"/>
                  </a:cubicBezTo>
                  <a:cubicBezTo>
                    <a:pt x="74" y="255"/>
                    <a:pt x="74" y="255"/>
                    <a:pt x="74" y="255"/>
                  </a:cubicBezTo>
                  <a:cubicBezTo>
                    <a:pt x="73" y="256"/>
                    <a:pt x="75" y="257"/>
                    <a:pt x="74" y="258"/>
                  </a:cubicBezTo>
                  <a:cubicBezTo>
                    <a:pt x="75" y="259"/>
                    <a:pt x="75" y="259"/>
                    <a:pt x="75" y="259"/>
                  </a:cubicBezTo>
                  <a:cubicBezTo>
                    <a:pt x="74" y="260"/>
                    <a:pt x="74" y="260"/>
                    <a:pt x="74" y="260"/>
                  </a:cubicBezTo>
                  <a:cubicBezTo>
                    <a:pt x="73" y="262"/>
                    <a:pt x="76" y="261"/>
                    <a:pt x="77" y="262"/>
                  </a:cubicBezTo>
                  <a:cubicBezTo>
                    <a:pt x="81" y="266"/>
                    <a:pt x="81" y="272"/>
                    <a:pt x="83" y="276"/>
                  </a:cubicBezTo>
                  <a:cubicBezTo>
                    <a:pt x="81" y="278"/>
                    <a:pt x="81" y="278"/>
                    <a:pt x="81" y="278"/>
                  </a:cubicBezTo>
                  <a:cubicBezTo>
                    <a:pt x="81" y="279"/>
                    <a:pt x="80" y="280"/>
                    <a:pt x="81" y="280"/>
                  </a:cubicBezTo>
                  <a:cubicBezTo>
                    <a:pt x="81" y="281"/>
                    <a:pt x="81" y="281"/>
                    <a:pt x="81" y="281"/>
                  </a:cubicBezTo>
                  <a:cubicBezTo>
                    <a:pt x="81" y="282"/>
                    <a:pt x="81" y="282"/>
                    <a:pt x="81" y="282"/>
                  </a:cubicBezTo>
                  <a:cubicBezTo>
                    <a:pt x="80" y="285"/>
                    <a:pt x="84" y="287"/>
                    <a:pt x="84" y="290"/>
                  </a:cubicBezTo>
                  <a:cubicBezTo>
                    <a:pt x="86" y="292"/>
                    <a:pt x="86" y="292"/>
                    <a:pt x="86" y="292"/>
                  </a:cubicBezTo>
                  <a:cubicBezTo>
                    <a:pt x="86" y="291"/>
                    <a:pt x="87" y="291"/>
                    <a:pt x="88" y="291"/>
                  </a:cubicBezTo>
                  <a:cubicBezTo>
                    <a:pt x="90" y="295"/>
                    <a:pt x="92" y="297"/>
                    <a:pt x="96" y="299"/>
                  </a:cubicBezTo>
                  <a:cubicBezTo>
                    <a:pt x="94" y="299"/>
                    <a:pt x="95" y="302"/>
                    <a:pt x="94" y="303"/>
                  </a:cubicBezTo>
                  <a:cubicBezTo>
                    <a:pt x="98" y="304"/>
                    <a:pt x="98" y="308"/>
                    <a:pt x="103" y="307"/>
                  </a:cubicBezTo>
                  <a:cubicBezTo>
                    <a:pt x="103" y="307"/>
                    <a:pt x="103" y="307"/>
                    <a:pt x="104" y="307"/>
                  </a:cubicBezTo>
                  <a:cubicBezTo>
                    <a:pt x="105" y="306"/>
                    <a:pt x="107" y="306"/>
                    <a:pt x="107" y="304"/>
                  </a:cubicBezTo>
                  <a:cubicBezTo>
                    <a:pt x="106" y="302"/>
                    <a:pt x="105" y="301"/>
                    <a:pt x="103" y="299"/>
                  </a:cubicBezTo>
                  <a:cubicBezTo>
                    <a:pt x="103" y="297"/>
                    <a:pt x="103" y="296"/>
                    <a:pt x="104" y="295"/>
                  </a:cubicBezTo>
                  <a:cubicBezTo>
                    <a:pt x="106" y="295"/>
                    <a:pt x="106" y="296"/>
                    <a:pt x="107" y="297"/>
                  </a:cubicBezTo>
                  <a:cubicBezTo>
                    <a:pt x="109" y="299"/>
                    <a:pt x="107" y="300"/>
                    <a:pt x="108" y="302"/>
                  </a:cubicBezTo>
                  <a:cubicBezTo>
                    <a:pt x="110" y="305"/>
                    <a:pt x="114" y="307"/>
                    <a:pt x="117" y="306"/>
                  </a:cubicBezTo>
                  <a:cubicBezTo>
                    <a:pt x="117" y="306"/>
                    <a:pt x="117" y="307"/>
                    <a:pt x="117" y="308"/>
                  </a:cubicBezTo>
                  <a:cubicBezTo>
                    <a:pt x="114" y="311"/>
                    <a:pt x="118" y="312"/>
                    <a:pt x="119" y="315"/>
                  </a:cubicBezTo>
                  <a:cubicBezTo>
                    <a:pt x="123" y="314"/>
                    <a:pt x="125" y="318"/>
                    <a:pt x="128" y="320"/>
                  </a:cubicBezTo>
                  <a:cubicBezTo>
                    <a:pt x="129" y="319"/>
                    <a:pt x="131" y="317"/>
                    <a:pt x="129" y="316"/>
                  </a:cubicBezTo>
                  <a:cubicBezTo>
                    <a:pt x="132" y="310"/>
                    <a:pt x="132" y="319"/>
                    <a:pt x="135" y="319"/>
                  </a:cubicBezTo>
                  <a:cubicBezTo>
                    <a:pt x="139" y="316"/>
                    <a:pt x="139" y="316"/>
                    <a:pt x="139" y="316"/>
                  </a:cubicBezTo>
                  <a:cubicBezTo>
                    <a:pt x="137" y="316"/>
                    <a:pt x="138" y="314"/>
                    <a:pt x="138" y="313"/>
                  </a:cubicBezTo>
                  <a:cubicBezTo>
                    <a:pt x="142" y="312"/>
                    <a:pt x="138" y="319"/>
                    <a:pt x="141" y="320"/>
                  </a:cubicBezTo>
                  <a:cubicBezTo>
                    <a:pt x="139" y="322"/>
                    <a:pt x="136" y="321"/>
                    <a:pt x="133" y="323"/>
                  </a:cubicBezTo>
                  <a:cubicBezTo>
                    <a:pt x="134" y="323"/>
                    <a:pt x="134" y="323"/>
                    <a:pt x="134" y="323"/>
                  </a:cubicBezTo>
                  <a:cubicBezTo>
                    <a:pt x="135" y="331"/>
                    <a:pt x="143" y="324"/>
                    <a:pt x="147" y="329"/>
                  </a:cubicBezTo>
                  <a:cubicBezTo>
                    <a:pt x="147" y="330"/>
                    <a:pt x="147" y="331"/>
                    <a:pt x="146" y="331"/>
                  </a:cubicBezTo>
                  <a:cubicBezTo>
                    <a:pt x="149" y="333"/>
                    <a:pt x="147" y="338"/>
                    <a:pt x="151" y="339"/>
                  </a:cubicBezTo>
                  <a:cubicBezTo>
                    <a:pt x="151" y="344"/>
                    <a:pt x="155" y="345"/>
                    <a:pt x="159" y="348"/>
                  </a:cubicBezTo>
                  <a:cubicBezTo>
                    <a:pt x="163" y="345"/>
                    <a:pt x="163" y="351"/>
                    <a:pt x="166" y="353"/>
                  </a:cubicBezTo>
                  <a:cubicBezTo>
                    <a:pt x="171" y="355"/>
                    <a:pt x="176" y="359"/>
                    <a:pt x="179" y="363"/>
                  </a:cubicBezTo>
                  <a:cubicBezTo>
                    <a:pt x="180" y="362"/>
                    <a:pt x="180" y="362"/>
                    <a:pt x="180" y="362"/>
                  </a:cubicBezTo>
                  <a:cubicBezTo>
                    <a:pt x="182" y="362"/>
                    <a:pt x="182" y="364"/>
                    <a:pt x="182" y="365"/>
                  </a:cubicBezTo>
                  <a:cubicBezTo>
                    <a:pt x="184" y="365"/>
                    <a:pt x="186" y="367"/>
                    <a:pt x="187" y="365"/>
                  </a:cubicBezTo>
                  <a:cubicBezTo>
                    <a:pt x="191" y="369"/>
                    <a:pt x="192" y="367"/>
                    <a:pt x="196" y="365"/>
                  </a:cubicBezTo>
                  <a:cubicBezTo>
                    <a:pt x="197" y="365"/>
                    <a:pt x="197" y="365"/>
                    <a:pt x="197" y="365"/>
                  </a:cubicBezTo>
                  <a:cubicBezTo>
                    <a:pt x="198" y="367"/>
                    <a:pt x="200" y="365"/>
                    <a:pt x="201" y="365"/>
                  </a:cubicBezTo>
                  <a:cubicBezTo>
                    <a:pt x="202" y="363"/>
                    <a:pt x="200" y="362"/>
                    <a:pt x="199" y="361"/>
                  </a:cubicBezTo>
                  <a:cubicBezTo>
                    <a:pt x="197" y="359"/>
                    <a:pt x="195" y="359"/>
                    <a:pt x="193" y="360"/>
                  </a:cubicBezTo>
                  <a:cubicBezTo>
                    <a:pt x="192" y="359"/>
                    <a:pt x="190" y="358"/>
                    <a:pt x="191" y="356"/>
                  </a:cubicBezTo>
                  <a:cubicBezTo>
                    <a:pt x="192" y="355"/>
                    <a:pt x="193" y="356"/>
                    <a:pt x="194" y="356"/>
                  </a:cubicBezTo>
                  <a:cubicBezTo>
                    <a:pt x="197" y="349"/>
                    <a:pt x="203" y="353"/>
                    <a:pt x="207" y="349"/>
                  </a:cubicBezTo>
                  <a:cubicBezTo>
                    <a:pt x="211" y="350"/>
                    <a:pt x="211" y="345"/>
                    <a:pt x="215" y="345"/>
                  </a:cubicBezTo>
                  <a:cubicBezTo>
                    <a:pt x="216" y="350"/>
                    <a:pt x="221" y="347"/>
                    <a:pt x="224" y="350"/>
                  </a:cubicBezTo>
                  <a:cubicBezTo>
                    <a:pt x="227" y="351"/>
                    <a:pt x="230" y="353"/>
                    <a:pt x="233" y="350"/>
                  </a:cubicBezTo>
                  <a:cubicBezTo>
                    <a:pt x="235" y="351"/>
                    <a:pt x="239" y="352"/>
                    <a:pt x="240" y="354"/>
                  </a:cubicBezTo>
                  <a:cubicBezTo>
                    <a:pt x="247" y="354"/>
                    <a:pt x="240" y="348"/>
                    <a:pt x="245" y="347"/>
                  </a:cubicBezTo>
                  <a:cubicBezTo>
                    <a:pt x="246" y="348"/>
                    <a:pt x="246" y="348"/>
                    <a:pt x="246" y="348"/>
                  </a:cubicBezTo>
                  <a:cubicBezTo>
                    <a:pt x="247" y="345"/>
                    <a:pt x="247" y="342"/>
                    <a:pt x="250" y="341"/>
                  </a:cubicBezTo>
                  <a:cubicBezTo>
                    <a:pt x="254" y="344"/>
                    <a:pt x="261" y="342"/>
                    <a:pt x="263" y="348"/>
                  </a:cubicBezTo>
                  <a:cubicBezTo>
                    <a:pt x="269" y="347"/>
                    <a:pt x="269" y="347"/>
                    <a:pt x="269" y="347"/>
                  </a:cubicBezTo>
                  <a:cubicBezTo>
                    <a:pt x="271" y="348"/>
                    <a:pt x="274" y="345"/>
                    <a:pt x="275" y="345"/>
                  </a:cubicBezTo>
                  <a:cubicBezTo>
                    <a:pt x="279" y="347"/>
                    <a:pt x="282" y="345"/>
                    <a:pt x="284" y="343"/>
                  </a:cubicBezTo>
                  <a:cubicBezTo>
                    <a:pt x="287" y="344"/>
                    <a:pt x="289" y="340"/>
                    <a:pt x="292" y="340"/>
                  </a:cubicBezTo>
                  <a:cubicBezTo>
                    <a:pt x="297" y="344"/>
                    <a:pt x="301" y="332"/>
                    <a:pt x="306" y="340"/>
                  </a:cubicBezTo>
                  <a:cubicBezTo>
                    <a:pt x="307" y="350"/>
                    <a:pt x="312" y="359"/>
                    <a:pt x="321" y="362"/>
                  </a:cubicBezTo>
                  <a:cubicBezTo>
                    <a:pt x="322" y="364"/>
                    <a:pt x="326" y="361"/>
                    <a:pt x="325" y="365"/>
                  </a:cubicBezTo>
                  <a:cubicBezTo>
                    <a:pt x="329" y="366"/>
                    <a:pt x="330" y="370"/>
                    <a:pt x="333" y="371"/>
                  </a:cubicBezTo>
                  <a:cubicBezTo>
                    <a:pt x="334" y="369"/>
                    <a:pt x="334" y="369"/>
                    <a:pt x="334" y="369"/>
                  </a:cubicBezTo>
                  <a:cubicBezTo>
                    <a:pt x="336" y="367"/>
                    <a:pt x="337" y="369"/>
                    <a:pt x="339" y="369"/>
                  </a:cubicBezTo>
                  <a:cubicBezTo>
                    <a:pt x="339" y="369"/>
                    <a:pt x="339" y="368"/>
                    <a:pt x="340" y="368"/>
                  </a:cubicBezTo>
                  <a:cubicBezTo>
                    <a:pt x="339" y="364"/>
                    <a:pt x="334" y="361"/>
                    <a:pt x="334" y="357"/>
                  </a:cubicBezTo>
                  <a:cubicBezTo>
                    <a:pt x="330" y="352"/>
                    <a:pt x="328" y="344"/>
                    <a:pt x="331" y="338"/>
                  </a:cubicBezTo>
                  <a:cubicBezTo>
                    <a:pt x="338" y="346"/>
                    <a:pt x="338" y="346"/>
                    <a:pt x="338" y="346"/>
                  </a:cubicBezTo>
                  <a:cubicBezTo>
                    <a:pt x="337" y="355"/>
                    <a:pt x="347" y="359"/>
                    <a:pt x="350" y="366"/>
                  </a:cubicBezTo>
                  <a:cubicBezTo>
                    <a:pt x="353" y="370"/>
                    <a:pt x="358" y="367"/>
                    <a:pt x="362" y="369"/>
                  </a:cubicBezTo>
                  <a:cubicBezTo>
                    <a:pt x="365" y="363"/>
                    <a:pt x="371" y="371"/>
                    <a:pt x="376" y="367"/>
                  </a:cubicBezTo>
                  <a:cubicBezTo>
                    <a:pt x="376" y="363"/>
                    <a:pt x="381" y="361"/>
                    <a:pt x="379" y="357"/>
                  </a:cubicBezTo>
                  <a:cubicBezTo>
                    <a:pt x="379" y="355"/>
                    <a:pt x="376" y="354"/>
                    <a:pt x="378" y="352"/>
                  </a:cubicBezTo>
                  <a:cubicBezTo>
                    <a:pt x="382" y="356"/>
                    <a:pt x="386" y="352"/>
                    <a:pt x="389" y="350"/>
                  </a:cubicBezTo>
                  <a:cubicBezTo>
                    <a:pt x="389" y="344"/>
                    <a:pt x="384" y="344"/>
                    <a:pt x="382" y="339"/>
                  </a:cubicBezTo>
                  <a:cubicBezTo>
                    <a:pt x="383" y="338"/>
                    <a:pt x="383" y="338"/>
                    <a:pt x="383" y="337"/>
                  </a:cubicBezTo>
                  <a:cubicBezTo>
                    <a:pt x="389" y="337"/>
                    <a:pt x="384" y="332"/>
                    <a:pt x="387" y="329"/>
                  </a:cubicBezTo>
                  <a:cubicBezTo>
                    <a:pt x="388" y="330"/>
                    <a:pt x="389" y="332"/>
                    <a:pt x="389" y="333"/>
                  </a:cubicBezTo>
                  <a:cubicBezTo>
                    <a:pt x="392" y="333"/>
                    <a:pt x="394" y="333"/>
                    <a:pt x="395" y="330"/>
                  </a:cubicBezTo>
                  <a:cubicBezTo>
                    <a:pt x="399" y="330"/>
                    <a:pt x="396" y="334"/>
                    <a:pt x="399" y="336"/>
                  </a:cubicBezTo>
                  <a:cubicBezTo>
                    <a:pt x="401" y="337"/>
                    <a:pt x="402" y="335"/>
                    <a:pt x="404" y="334"/>
                  </a:cubicBezTo>
                  <a:cubicBezTo>
                    <a:pt x="406" y="332"/>
                    <a:pt x="406" y="336"/>
                    <a:pt x="408" y="336"/>
                  </a:cubicBezTo>
                  <a:cubicBezTo>
                    <a:pt x="409" y="337"/>
                    <a:pt x="410" y="338"/>
                    <a:pt x="411" y="336"/>
                  </a:cubicBezTo>
                  <a:cubicBezTo>
                    <a:pt x="412" y="335"/>
                    <a:pt x="415" y="336"/>
                    <a:pt x="416" y="336"/>
                  </a:cubicBezTo>
                  <a:cubicBezTo>
                    <a:pt x="418" y="337"/>
                    <a:pt x="422" y="336"/>
                    <a:pt x="423" y="336"/>
                  </a:cubicBezTo>
                  <a:cubicBezTo>
                    <a:pt x="424" y="337"/>
                    <a:pt x="424" y="337"/>
                    <a:pt x="425" y="337"/>
                  </a:cubicBezTo>
                  <a:cubicBezTo>
                    <a:pt x="426" y="336"/>
                    <a:pt x="428" y="334"/>
                    <a:pt x="428" y="334"/>
                  </a:cubicBezTo>
                  <a:cubicBezTo>
                    <a:pt x="428" y="334"/>
                    <a:pt x="428" y="334"/>
                    <a:pt x="428" y="334"/>
                  </a:cubicBezTo>
                  <a:cubicBezTo>
                    <a:pt x="429" y="332"/>
                    <a:pt x="431" y="335"/>
                    <a:pt x="432" y="334"/>
                  </a:cubicBezTo>
                  <a:cubicBezTo>
                    <a:pt x="433" y="335"/>
                    <a:pt x="435" y="335"/>
                    <a:pt x="434" y="337"/>
                  </a:cubicBezTo>
                  <a:cubicBezTo>
                    <a:pt x="437" y="337"/>
                    <a:pt x="437" y="337"/>
                    <a:pt x="437" y="337"/>
                  </a:cubicBezTo>
                  <a:cubicBezTo>
                    <a:pt x="438" y="335"/>
                    <a:pt x="440" y="334"/>
                    <a:pt x="443" y="332"/>
                  </a:cubicBezTo>
                  <a:cubicBezTo>
                    <a:pt x="443" y="332"/>
                    <a:pt x="443" y="332"/>
                    <a:pt x="443" y="332"/>
                  </a:cubicBezTo>
                  <a:cubicBezTo>
                    <a:pt x="444" y="332"/>
                    <a:pt x="444" y="332"/>
                    <a:pt x="444" y="332"/>
                  </a:cubicBezTo>
                  <a:cubicBezTo>
                    <a:pt x="445" y="334"/>
                    <a:pt x="447" y="331"/>
                    <a:pt x="449" y="332"/>
                  </a:cubicBezTo>
                  <a:cubicBezTo>
                    <a:pt x="450" y="328"/>
                    <a:pt x="444" y="326"/>
                    <a:pt x="443" y="324"/>
                  </a:cubicBezTo>
                  <a:cubicBezTo>
                    <a:pt x="442" y="322"/>
                    <a:pt x="439" y="324"/>
                    <a:pt x="438" y="321"/>
                  </a:cubicBezTo>
                  <a:cubicBezTo>
                    <a:pt x="437" y="321"/>
                    <a:pt x="437" y="321"/>
                    <a:pt x="437" y="321"/>
                  </a:cubicBezTo>
                  <a:cubicBezTo>
                    <a:pt x="437" y="320"/>
                    <a:pt x="434" y="319"/>
                    <a:pt x="436" y="317"/>
                  </a:cubicBezTo>
                  <a:cubicBezTo>
                    <a:pt x="438" y="319"/>
                    <a:pt x="442" y="319"/>
                    <a:pt x="443" y="321"/>
                  </a:cubicBezTo>
                  <a:cubicBezTo>
                    <a:pt x="446" y="322"/>
                    <a:pt x="448" y="324"/>
                    <a:pt x="450" y="323"/>
                  </a:cubicBezTo>
                  <a:cubicBezTo>
                    <a:pt x="454" y="325"/>
                    <a:pt x="455" y="328"/>
                    <a:pt x="459" y="328"/>
                  </a:cubicBezTo>
                  <a:cubicBezTo>
                    <a:pt x="461" y="331"/>
                    <a:pt x="465" y="332"/>
                    <a:pt x="468" y="331"/>
                  </a:cubicBezTo>
                  <a:cubicBezTo>
                    <a:pt x="469" y="331"/>
                    <a:pt x="471" y="331"/>
                    <a:pt x="471" y="332"/>
                  </a:cubicBezTo>
                  <a:cubicBezTo>
                    <a:pt x="472" y="330"/>
                    <a:pt x="475" y="331"/>
                    <a:pt x="476" y="330"/>
                  </a:cubicBezTo>
                  <a:cubicBezTo>
                    <a:pt x="476" y="328"/>
                    <a:pt x="480" y="329"/>
                    <a:pt x="479" y="326"/>
                  </a:cubicBezTo>
                  <a:cubicBezTo>
                    <a:pt x="480" y="325"/>
                    <a:pt x="481" y="325"/>
                    <a:pt x="481" y="324"/>
                  </a:cubicBezTo>
                  <a:cubicBezTo>
                    <a:pt x="481" y="323"/>
                    <a:pt x="481" y="323"/>
                    <a:pt x="481" y="323"/>
                  </a:cubicBezTo>
                  <a:cubicBezTo>
                    <a:pt x="482" y="320"/>
                    <a:pt x="486" y="322"/>
                    <a:pt x="488" y="321"/>
                  </a:cubicBezTo>
                  <a:cubicBezTo>
                    <a:pt x="488" y="322"/>
                    <a:pt x="489" y="322"/>
                    <a:pt x="489" y="322"/>
                  </a:cubicBezTo>
                  <a:cubicBezTo>
                    <a:pt x="489" y="320"/>
                    <a:pt x="492" y="319"/>
                    <a:pt x="492" y="317"/>
                  </a:cubicBezTo>
                  <a:cubicBezTo>
                    <a:pt x="493" y="317"/>
                    <a:pt x="494" y="317"/>
                    <a:pt x="494" y="318"/>
                  </a:cubicBezTo>
                  <a:cubicBezTo>
                    <a:pt x="494" y="317"/>
                    <a:pt x="494" y="317"/>
                    <a:pt x="494" y="316"/>
                  </a:cubicBezTo>
                  <a:cubicBezTo>
                    <a:pt x="496" y="314"/>
                    <a:pt x="499" y="319"/>
                    <a:pt x="501" y="317"/>
                  </a:cubicBezTo>
                  <a:cubicBezTo>
                    <a:pt x="500" y="316"/>
                    <a:pt x="501" y="314"/>
                    <a:pt x="500" y="313"/>
                  </a:cubicBezTo>
                  <a:cubicBezTo>
                    <a:pt x="497" y="312"/>
                    <a:pt x="493" y="312"/>
                    <a:pt x="492" y="311"/>
                  </a:cubicBezTo>
                  <a:cubicBezTo>
                    <a:pt x="490" y="309"/>
                    <a:pt x="486" y="311"/>
                    <a:pt x="485" y="308"/>
                  </a:cubicBezTo>
                  <a:cubicBezTo>
                    <a:pt x="485" y="309"/>
                    <a:pt x="485" y="309"/>
                    <a:pt x="485" y="309"/>
                  </a:cubicBezTo>
                  <a:cubicBezTo>
                    <a:pt x="484" y="308"/>
                    <a:pt x="483" y="306"/>
                    <a:pt x="481" y="306"/>
                  </a:cubicBezTo>
                  <a:cubicBezTo>
                    <a:pt x="482" y="304"/>
                    <a:pt x="483" y="303"/>
                    <a:pt x="485" y="302"/>
                  </a:cubicBezTo>
                  <a:cubicBezTo>
                    <a:pt x="485" y="303"/>
                    <a:pt x="485" y="303"/>
                    <a:pt x="485" y="303"/>
                  </a:cubicBezTo>
                  <a:cubicBezTo>
                    <a:pt x="487" y="301"/>
                    <a:pt x="487" y="301"/>
                    <a:pt x="487" y="301"/>
                  </a:cubicBezTo>
                  <a:cubicBezTo>
                    <a:pt x="487" y="302"/>
                    <a:pt x="487" y="302"/>
                    <a:pt x="487" y="302"/>
                  </a:cubicBezTo>
                  <a:cubicBezTo>
                    <a:pt x="491" y="298"/>
                    <a:pt x="495" y="295"/>
                    <a:pt x="499" y="291"/>
                  </a:cubicBezTo>
                  <a:cubicBezTo>
                    <a:pt x="498" y="291"/>
                    <a:pt x="498" y="291"/>
                    <a:pt x="498" y="291"/>
                  </a:cubicBezTo>
                  <a:cubicBezTo>
                    <a:pt x="497" y="290"/>
                    <a:pt x="497" y="288"/>
                    <a:pt x="497" y="287"/>
                  </a:cubicBezTo>
                  <a:cubicBezTo>
                    <a:pt x="496" y="287"/>
                    <a:pt x="496" y="287"/>
                    <a:pt x="495" y="287"/>
                  </a:cubicBezTo>
                  <a:cubicBezTo>
                    <a:pt x="495" y="287"/>
                    <a:pt x="494" y="287"/>
                    <a:pt x="494" y="286"/>
                  </a:cubicBezTo>
                  <a:cubicBezTo>
                    <a:pt x="490" y="287"/>
                    <a:pt x="490" y="287"/>
                    <a:pt x="490" y="287"/>
                  </a:cubicBezTo>
                  <a:cubicBezTo>
                    <a:pt x="486" y="282"/>
                    <a:pt x="492" y="286"/>
                    <a:pt x="494" y="283"/>
                  </a:cubicBezTo>
                  <a:cubicBezTo>
                    <a:pt x="494" y="283"/>
                    <a:pt x="494" y="283"/>
                    <a:pt x="494" y="283"/>
                  </a:cubicBezTo>
                  <a:cubicBezTo>
                    <a:pt x="495" y="283"/>
                    <a:pt x="495" y="283"/>
                    <a:pt x="495" y="283"/>
                  </a:cubicBezTo>
                  <a:cubicBezTo>
                    <a:pt x="494" y="283"/>
                    <a:pt x="493" y="283"/>
                    <a:pt x="493" y="282"/>
                  </a:cubicBezTo>
                  <a:cubicBezTo>
                    <a:pt x="494" y="282"/>
                    <a:pt x="494" y="281"/>
                    <a:pt x="495" y="281"/>
                  </a:cubicBezTo>
                  <a:cubicBezTo>
                    <a:pt x="494" y="279"/>
                    <a:pt x="494" y="279"/>
                    <a:pt x="494" y="279"/>
                  </a:cubicBezTo>
                  <a:cubicBezTo>
                    <a:pt x="495" y="279"/>
                    <a:pt x="495" y="278"/>
                    <a:pt x="496" y="278"/>
                  </a:cubicBezTo>
                  <a:cubicBezTo>
                    <a:pt x="496" y="278"/>
                    <a:pt x="495" y="277"/>
                    <a:pt x="496" y="276"/>
                  </a:cubicBezTo>
                  <a:cubicBezTo>
                    <a:pt x="497" y="277"/>
                    <a:pt x="497" y="277"/>
                    <a:pt x="497" y="277"/>
                  </a:cubicBezTo>
                  <a:cubicBezTo>
                    <a:pt x="497" y="275"/>
                    <a:pt x="497" y="275"/>
                    <a:pt x="497" y="275"/>
                  </a:cubicBezTo>
                  <a:cubicBezTo>
                    <a:pt x="501" y="270"/>
                    <a:pt x="505" y="275"/>
                    <a:pt x="510" y="274"/>
                  </a:cubicBezTo>
                  <a:cubicBezTo>
                    <a:pt x="511" y="274"/>
                    <a:pt x="513" y="272"/>
                    <a:pt x="514" y="273"/>
                  </a:cubicBezTo>
                  <a:cubicBezTo>
                    <a:pt x="515" y="271"/>
                    <a:pt x="515" y="271"/>
                    <a:pt x="515" y="271"/>
                  </a:cubicBezTo>
                  <a:cubicBezTo>
                    <a:pt x="516" y="271"/>
                    <a:pt x="517" y="271"/>
                    <a:pt x="518" y="272"/>
                  </a:cubicBezTo>
                  <a:cubicBezTo>
                    <a:pt x="519" y="271"/>
                    <a:pt x="518" y="269"/>
                    <a:pt x="519" y="269"/>
                  </a:cubicBezTo>
                  <a:cubicBezTo>
                    <a:pt x="516" y="267"/>
                    <a:pt x="514" y="266"/>
                    <a:pt x="511" y="264"/>
                  </a:cubicBezTo>
                  <a:cubicBezTo>
                    <a:pt x="511" y="264"/>
                    <a:pt x="512" y="263"/>
                    <a:pt x="512" y="263"/>
                  </a:cubicBezTo>
                  <a:cubicBezTo>
                    <a:pt x="511" y="263"/>
                    <a:pt x="510" y="263"/>
                    <a:pt x="510" y="262"/>
                  </a:cubicBezTo>
                  <a:cubicBezTo>
                    <a:pt x="511" y="262"/>
                    <a:pt x="510" y="260"/>
                    <a:pt x="510" y="260"/>
                  </a:cubicBezTo>
                  <a:cubicBezTo>
                    <a:pt x="511" y="258"/>
                    <a:pt x="513" y="256"/>
                    <a:pt x="514" y="258"/>
                  </a:cubicBezTo>
                  <a:cubicBezTo>
                    <a:pt x="514" y="257"/>
                    <a:pt x="514" y="257"/>
                    <a:pt x="515" y="256"/>
                  </a:cubicBezTo>
                  <a:cubicBezTo>
                    <a:pt x="516" y="257"/>
                    <a:pt x="516" y="257"/>
                    <a:pt x="516" y="257"/>
                  </a:cubicBezTo>
                  <a:cubicBezTo>
                    <a:pt x="520" y="249"/>
                    <a:pt x="524" y="259"/>
                    <a:pt x="530" y="258"/>
                  </a:cubicBezTo>
                  <a:cubicBezTo>
                    <a:pt x="533" y="259"/>
                    <a:pt x="533" y="261"/>
                    <a:pt x="536" y="261"/>
                  </a:cubicBezTo>
                  <a:cubicBezTo>
                    <a:pt x="535" y="259"/>
                    <a:pt x="534" y="258"/>
                    <a:pt x="532" y="256"/>
                  </a:cubicBezTo>
                  <a:cubicBezTo>
                    <a:pt x="532" y="249"/>
                    <a:pt x="523" y="248"/>
                    <a:pt x="522" y="242"/>
                  </a:cubicBezTo>
                  <a:cubicBezTo>
                    <a:pt x="521" y="240"/>
                    <a:pt x="518" y="242"/>
                    <a:pt x="519" y="239"/>
                  </a:cubicBezTo>
                  <a:cubicBezTo>
                    <a:pt x="518" y="240"/>
                    <a:pt x="518" y="240"/>
                    <a:pt x="517" y="240"/>
                  </a:cubicBezTo>
                  <a:cubicBezTo>
                    <a:pt x="516" y="238"/>
                    <a:pt x="517" y="236"/>
                    <a:pt x="519" y="235"/>
                  </a:cubicBezTo>
                  <a:cubicBezTo>
                    <a:pt x="516" y="234"/>
                    <a:pt x="519" y="229"/>
                    <a:pt x="515" y="231"/>
                  </a:cubicBezTo>
                  <a:cubicBezTo>
                    <a:pt x="513" y="228"/>
                    <a:pt x="509" y="230"/>
                    <a:pt x="507" y="227"/>
                  </a:cubicBezTo>
                  <a:cubicBezTo>
                    <a:pt x="505" y="229"/>
                    <a:pt x="503" y="226"/>
                    <a:pt x="501" y="225"/>
                  </a:cubicBezTo>
                  <a:cubicBezTo>
                    <a:pt x="500" y="224"/>
                    <a:pt x="500" y="222"/>
                    <a:pt x="501" y="222"/>
                  </a:cubicBezTo>
                  <a:cubicBezTo>
                    <a:pt x="500" y="222"/>
                    <a:pt x="500" y="222"/>
                    <a:pt x="500" y="222"/>
                  </a:cubicBezTo>
                  <a:cubicBezTo>
                    <a:pt x="499" y="221"/>
                    <a:pt x="498" y="220"/>
                    <a:pt x="497" y="219"/>
                  </a:cubicBezTo>
                  <a:cubicBezTo>
                    <a:pt x="497" y="219"/>
                    <a:pt x="497" y="219"/>
                    <a:pt x="497" y="219"/>
                  </a:cubicBezTo>
                  <a:cubicBezTo>
                    <a:pt x="497" y="219"/>
                    <a:pt x="496" y="221"/>
                    <a:pt x="496" y="220"/>
                  </a:cubicBezTo>
                  <a:cubicBezTo>
                    <a:pt x="495" y="220"/>
                    <a:pt x="495" y="219"/>
                    <a:pt x="495" y="218"/>
                  </a:cubicBezTo>
                  <a:cubicBezTo>
                    <a:pt x="494" y="218"/>
                    <a:pt x="494" y="218"/>
                    <a:pt x="494" y="218"/>
                  </a:cubicBezTo>
                  <a:cubicBezTo>
                    <a:pt x="493" y="217"/>
                    <a:pt x="492" y="217"/>
                    <a:pt x="492" y="215"/>
                  </a:cubicBezTo>
                  <a:cubicBezTo>
                    <a:pt x="494" y="214"/>
                    <a:pt x="495" y="213"/>
                    <a:pt x="497" y="214"/>
                  </a:cubicBezTo>
                  <a:cubicBezTo>
                    <a:pt x="497" y="214"/>
                    <a:pt x="498" y="215"/>
                    <a:pt x="497" y="215"/>
                  </a:cubicBezTo>
                  <a:cubicBezTo>
                    <a:pt x="499" y="211"/>
                    <a:pt x="501" y="215"/>
                    <a:pt x="503" y="213"/>
                  </a:cubicBezTo>
                  <a:cubicBezTo>
                    <a:pt x="500" y="210"/>
                    <a:pt x="500" y="210"/>
                    <a:pt x="500" y="210"/>
                  </a:cubicBezTo>
                  <a:cubicBezTo>
                    <a:pt x="502" y="208"/>
                    <a:pt x="503" y="210"/>
                    <a:pt x="505" y="211"/>
                  </a:cubicBezTo>
                  <a:cubicBezTo>
                    <a:pt x="504" y="206"/>
                    <a:pt x="508" y="211"/>
                    <a:pt x="509" y="209"/>
                  </a:cubicBezTo>
                  <a:cubicBezTo>
                    <a:pt x="509" y="209"/>
                    <a:pt x="510" y="209"/>
                    <a:pt x="510" y="210"/>
                  </a:cubicBezTo>
                  <a:cubicBezTo>
                    <a:pt x="511" y="209"/>
                    <a:pt x="513" y="209"/>
                    <a:pt x="514" y="211"/>
                  </a:cubicBezTo>
                  <a:cubicBezTo>
                    <a:pt x="517" y="209"/>
                    <a:pt x="519" y="208"/>
                    <a:pt x="523" y="207"/>
                  </a:cubicBezTo>
                  <a:cubicBezTo>
                    <a:pt x="521" y="207"/>
                    <a:pt x="521" y="207"/>
                    <a:pt x="521" y="207"/>
                  </a:cubicBezTo>
                  <a:cubicBezTo>
                    <a:pt x="519" y="206"/>
                    <a:pt x="522" y="206"/>
                    <a:pt x="521" y="204"/>
                  </a:cubicBezTo>
                  <a:cubicBezTo>
                    <a:pt x="520" y="204"/>
                    <a:pt x="519" y="203"/>
                    <a:pt x="518" y="204"/>
                  </a:cubicBezTo>
                  <a:cubicBezTo>
                    <a:pt x="516" y="200"/>
                    <a:pt x="516" y="200"/>
                    <a:pt x="516" y="200"/>
                  </a:cubicBezTo>
                  <a:cubicBezTo>
                    <a:pt x="515" y="201"/>
                    <a:pt x="514" y="201"/>
                    <a:pt x="513" y="200"/>
                  </a:cubicBezTo>
                  <a:cubicBezTo>
                    <a:pt x="514" y="197"/>
                    <a:pt x="511" y="195"/>
                    <a:pt x="514" y="194"/>
                  </a:cubicBezTo>
                  <a:cubicBezTo>
                    <a:pt x="516" y="190"/>
                    <a:pt x="511" y="191"/>
                    <a:pt x="512" y="187"/>
                  </a:cubicBezTo>
                  <a:cubicBezTo>
                    <a:pt x="512" y="188"/>
                    <a:pt x="512" y="188"/>
                    <a:pt x="512" y="188"/>
                  </a:cubicBezTo>
                  <a:cubicBezTo>
                    <a:pt x="509" y="186"/>
                    <a:pt x="514" y="184"/>
                    <a:pt x="514" y="182"/>
                  </a:cubicBezTo>
                  <a:cubicBezTo>
                    <a:pt x="516" y="179"/>
                    <a:pt x="519" y="181"/>
                    <a:pt x="521" y="181"/>
                  </a:cubicBezTo>
                  <a:cubicBezTo>
                    <a:pt x="521" y="176"/>
                    <a:pt x="523" y="183"/>
                    <a:pt x="525" y="180"/>
                  </a:cubicBezTo>
                  <a:cubicBezTo>
                    <a:pt x="526" y="180"/>
                    <a:pt x="526" y="181"/>
                    <a:pt x="526" y="180"/>
                  </a:cubicBezTo>
                  <a:cubicBezTo>
                    <a:pt x="526" y="178"/>
                    <a:pt x="526" y="178"/>
                    <a:pt x="526" y="178"/>
                  </a:cubicBezTo>
                  <a:cubicBezTo>
                    <a:pt x="525" y="178"/>
                    <a:pt x="525" y="178"/>
                    <a:pt x="525" y="178"/>
                  </a:cubicBezTo>
                  <a:cubicBezTo>
                    <a:pt x="523" y="178"/>
                    <a:pt x="521" y="177"/>
                    <a:pt x="519" y="175"/>
                  </a:cubicBezTo>
                  <a:cubicBezTo>
                    <a:pt x="523" y="171"/>
                    <a:pt x="518" y="169"/>
                    <a:pt x="519" y="165"/>
                  </a:cubicBezTo>
                  <a:cubicBezTo>
                    <a:pt x="522" y="162"/>
                    <a:pt x="525" y="167"/>
                    <a:pt x="528" y="167"/>
                  </a:cubicBezTo>
                  <a:cubicBezTo>
                    <a:pt x="528" y="167"/>
                    <a:pt x="528" y="167"/>
                    <a:pt x="528" y="166"/>
                  </a:cubicBezTo>
                  <a:cubicBezTo>
                    <a:pt x="532" y="169"/>
                    <a:pt x="531" y="163"/>
                    <a:pt x="533" y="162"/>
                  </a:cubicBezTo>
                  <a:cubicBezTo>
                    <a:pt x="532" y="161"/>
                    <a:pt x="532" y="161"/>
                    <a:pt x="532" y="161"/>
                  </a:cubicBezTo>
                  <a:cubicBezTo>
                    <a:pt x="532" y="160"/>
                    <a:pt x="532" y="159"/>
                    <a:pt x="533" y="158"/>
                  </a:cubicBezTo>
                  <a:cubicBezTo>
                    <a:pt x="534" y="159"/>
                    <a:pt x="534" y="159"/>
                    <a:pt x="534" y="159"/>
                  </a:cubicBezTo>
                  <a:cubicBezTo>
                    <a:pt x="540" y="159"/>
                    <a:pt x="534" y="153"/>
                    <a:pt x="535" y="150"/>
                  </a:cubicBezTo>
                  <a:cubicBezTo>
                    <a:pt x="533" y="148"/>
                    <a:pt x="533" y="148"/>
                    <a:pt x="533" y="148"/>
                  </a:cubicBezTo>
                  <a:cubicBezTo>
                    <a:pt x="533" y="147"/>
                    <a:pt x="532" y="146"/>
                    <a:pt x="533" y="145"/>
                  </a:cubicBezTo>
                  <a:cubicBezTo>
                    <a:pt x="533" y="143"/>
                    <a:pt x="530" y="144"/>
                    <a:pt x="529" y="143"/>
                  </a:cubicBezTo>
                  <a:cubicBezTo>
                    <a:pt x="527" y="140"/>
                    <a:pt x="525" y="138"/>
                    <a:pt x="522" y="138"/>
                  </a:cubicBezTo>
                  <a:cubicBezTo>
                    <a:pt x="517" y="135"/>
                    <a:pt x="517" y="135"/>
                    <a:pt x="517" y="135"/>
                  </a:cubicBezTo>
                  <a:cubicBezTo>
                    <a:pt x="519" y="135"/>
                    <a:pt x="520" y="132"/>
                    <a:pt x="522" y="133"/>
                  </a:cubicBezTo>
                  <a:cubicBezTo>
                    <a:pt x="525" y="130"/>
                    <a:pt x="528" y="134"/>
                    <a:pt x="532" y="133"/>
                  </a:cubicBezTo>
                  <a:cubicBezTo>
                    <a:pt x="530" y="127"/>
                    <a:pt x="530" y="127"/>
                    <a:pt x="530" y="127"/>
                  </a:cubicBezTo>
                  <a:cubicBezTo>
                    <a:pt x="529" y="124"/>
                    <a:pt x="524" y="123"/>
                    <a:pt x="526" y="119"/>
                  </a:cubicBezTo>
                  <a:cubicBezTo>
                    <a:pt x="525" y="119"/>
                    <a:pt x="525" y="119"/>
                    <a:pt x="525" y="119"/>
                  </a:cubicBezTo>
                  <a:cubicBezTo>
                    <a:pt x="526" y="118"/>
                    <a:pt x="526" y="118"/>
                    <a:pt x="526" y="118"/>
                  </a:cubicBezTo>
                  <a:cubicBezTo>
                    <a:pt x="526" y="116"/>
                    <a:pt x="524" y="116"/>
                    <a:pt x="523" y="115"/>
                  </a:cubicBezTo>
                  <a:cubicBezTo>
                    <a:pt x="524" y="112"/>
                    <a:pt x="526" y="114"/>
                    <a:pt x="528" y="111"/>
                  </a:cubicBezTo>
                  <a:cubicBezTo>
                    <a:pt x="528" y="108"/>
                    <a:pt x="526" y="106"/>
                    <a:pt x="524" y="104"/>
                  </a:cubicBezTo>
                  <a:cubicBezTo>
                    <a:pt x="524" y="104"/>
                    <a:pt x="523" y="102"/>
                    <a:pt x="525" y="102"/>
                  </a:cubicBezTo>
                  <a:cubicBezTo>
                    <a:pt x="524" y="101"/>
                    <a:pt x="524" y="101"/>
                    <a:pt x="524" y="101"/>
                  </a:cubicBezTo>
                  <a:cubicBezTo>
                    <a:pt x="521" y="100"/>
                    <a:pt x="520" y="95"/>
                    <a:pt x="517" y="93"/>
                  </a:cubicBezTo>
                  <a:cubicBezTo>
                    <a:pt x="519" y="91"/>
                    <a:pt x="519" y="91"/>
                    <a:pt x="519" y="91"/>
                  </a:cubicBezTo>
                  <a:cubicBezTo>
                    <a:pt x="519" y="90"/>
                    <a:pt x="519" y="89"/>
                    <a:pt x="517" y="88"/>
                  </a:cubicBezTo>
                  <a:cubicBezTo>
                    <a:pt x="516" y="85"/>
                    <a:pt x="512" y="87"/>
                    <a:pt x="512" y="83"/>
                  </a:cubicBezTo>
                  <a:cubicBezTo>
                    <a:pt x="514" y="82"/>
                    <a:pt x="512" y="80"/>
                    <a:pt x="514" y="80"/>
                  </a:cubicBezTo>
                  <a:cubicBezTo>
                    <a:pt x="514" y="77"/>
                    <a:pt x="517" y="78"/>
                    <a:pt x="519" y="77"/>
                  </a:cubicBezTo>
                  <a:cubicBezTo>
                    <a:pt x="521" y="79"/>
                    <a:pt x="522" y="76"/>
                    <a:pt x="525" y="77"/>
                  </a:cubicBezTo>
                  <a:cubicBezTo>
                    <a:pt x="527" y="76"/>
                    <a:pt x="529" y="76"/>
                    <a:pt x="531" y="74"/>
                  </a:cubicBezTo>
                  <a:cubicBezTo>
                    <a:pt x="530" y="73"/>
                    <a:pt x="531" y="72"/>
                    <a:pt x="530" y="71"/>
                  </a:cubicBezTo>
                  <a:cubicBezTo>
                    <a:pt x="529" y="70"/>
                    <a:pt x="527" y="70"/>
                    <a:pt x="526" y="70"/>
                  </a:cubicBezTo>
                  <a:cubicBezTo>
                    <a:pt x="524" y="73"/>
                    <a:pt x="519" y="72"/>
                    <a:pt x="517" y="75"/>
                  </a:cubicBezTo>
                  <a:cubicBezTo>
                    <a:pt x="516" y="76"/>
                    <a:pt x="514" y="78"/>
                    <a:pt x="512" y="76"/>
                  </a:cubicBezTo>
                  <a:cubicBezTo>
                    <a:pt x="511" y="79"/>
                    <a:pt x="507" y="77"/>
                    <a:pt x="506" y="78"/>
                  </a:cubicBezTo>
                  <a:cubicBezTo>
                    <a:pt x="503" y="75"/>
                    <a:pt x="503" y="75"/>
                    <a:pt x="503" y="75"/>
                  </a:cubicBezTo>
                  <a:cubicBezTo>
                    <a:pt x="506" y="73"/>
                    <a:pt x="506" y="73"/>
                    <a:pt x="506" y="73"/>
                  </a:cubicBezTo>
                  <a:cubicBezTo>
                    <a:pt x="514" y="77"/>
                    <a:pt x="513" y="64"/>
                    <a:pt x="521" y="64"/>
                  </a:cubicBezTo>
                  <a:cubicBezTo>
                    <a:pt x="522" y="63"/>
                    <a:pt x="520" y="62"/>
                    <a:pt x="519" y="61"/>
                  </a:cubicBezTo>
                  <a:cubicBezTo>
                    <a:pt x="517" y="60"/>
                    <a:pt x="514" y="61"/>
                    <a:pt x="512" y="62"/>
                  </a:cubicBezTo>
                  <a:cubicBezTo>
                    <a:pt x="508" y="66"/>
                    <a:pt x="502" y="66"/>
                    <a:pt x="499" y="71"/>
                  </a:cubicBezTo>
                  <a:cubicBezTo>
                    <a:pt x="497" y="71"/>
                    <a:pt x="494" y="74"/>
                    <a:pt x="492" y="71"/>
                  </a:cubicBezTo>
                  <a:cubicBezTo>
                    <a:pt x="492" y="72"/>
                    <a:pt x="492" y="72"/>
                    <a:pt x="492" y="72"/>
                  </a:cubicBezTo>
                  <a:cubicBezTo>
                    <a:pt x="491" y="71"/>
                    <a:pt x="490" y="72"/>
                    <a:pt x="489" y="72"/>
                  </a:cubicBezTo>
                  <a:cubicBezTo>
                    <a:pt x="486" y="73"/>
                    <a:pt x="488" y="69"/>
                    <a:pt x="485" y="68"/>
                  </a:cubicBezTo>
                  <a:cubicBezTo>
                    <a:pt x="484" y="63"/>
                    <a:pt x="480" y="62"/>
                    <a:pt x="478" y="58"/>
                  </a:cubicBezTo>
                  <a:cubicBezTo>
                    <a:pt x="474" y="56"/>
                    <a:pt x="472" y="51"/>
                    <a:pt x="467" y="50"/>
                  </a:cubicBezTo>
                  <a:cubicBezTo>
                    <a:pt x="468" y="49"/>
                    <a:pt x="468" y="49"/>
                    <a:pt x="468" y="49"/>
                  </a:cubicBezTo>
                  <a:cubicBezTo>
                    <a:pt x="466" y="47"/>
                    <a:pt x="464" y="46"/>
                    <a:pt x="461" y="44"/>
                  </a:cubicBezTo>
                  <a:cubicBezTo>
                    <a:pt x="461" y="45"/>
                    <a:pt x="461" y="45"/>
                    <a:pt x="461" y="45"/>
                  </a:cubicBezTo>
                  <a:cubicBezTo>
                    <a:pt x="460" y="46"/>
                    <a:pt x="458" y="47"/>
                    <a:pt x="457" y="44"/>
                  </a:cubicBezTo>
                  <a:cubicBezTo>
                    <a:pt x="455" y="43"/>
                    <a:pt x="456" y="40"/>
                    <a:pt x="456" y="38"/>
                  </a:cubicBezTo>
                  <a:cubicBezTo>
                    <a:pt x="457" y="37"/>
                    <a:pt x="459" y="35"/>
                    <a:pt x="461" y="35"/>
                  </a:cubicBezTo>
                  <a:cubicBezTo>
                    <a:pt x="458" y="31"/>
                    <a:pt x="455" y="29"/>
                    <a:pt x="452" y="26"/>
                  </a:cubicBezTo>
                  <a:cubicBezTo>
                    <a:pt x="449" y="25"/>
                    <a:pt x="446" y="25"/>
                    <a:pt x="444" y="22"/>
                  </a:cubicBezTo>
                  <a:cubicBezTo>
                    <a:pt x="439" y="24"/>
                    <a:pt x="436" y="18"/>
                    <a:pt x="432" y="20"/>
                  </a:cubicBezTo>
                  <a:cubicBezTo>
                    <a:pt x="431" y="19"/>
                    <a:pt x="431" y="19"/>
                    <a:pt x="431" y="19"/>
                  </a:cubicBezTo>
                  <a:cubicBezTo>
                    <a:pt x="427" y="18"/>
                    <a:pt x="425" y="22"/>
                    <a:pt x="421" y="23"/>
                  </a:cubicBezTo>
                  <a:cubicBezTo>
                    <a:pt x="411" y="19"/>
                    <a:pt x="402" y="15"/>
                    <a:pt x="391" y="15"/>
                  </a:cubicBezTo>
                  <a:cubicBezTo>
                    <a:pt x="389" y="17"/>
                    <a:pt x="389" y="17"/>
                    <a:pt x="389" y="17"/>
                  </a:cubicBezTo>
                  <a:cubicBezTo>
                    <a:pt x="385" y="15"/>
                    <a:pt x="381" y="11"/>
                    <a:pt x="377" y="13"/>
                  </a:cubicBezTo>
                  <a:cubicBezTo>
                    <a:pt x="376" y="14"/>
                    <a:pt x="374" y="14"/>
                    <a:pt x="372" y="13"/>
                  </a:cubicBezTo>
                  <a:cubicBezTo>
                    <a:pt x="368" y="13"/>
                    <a:pt x="368" y="17"/>
                    <a:pt x="365" y="20"/>
                  </a:cubicBezTo>
                  <a:cubicBezTo>
                    <a:pt x="361" y="20"/>
                    <a:pt x="357" y="19"/>
                    <a:pt x="353" y="21"/>
                  </a:cubicBezTo>
                  <a:cubicBezTo>
                    <a:pt x="352" y="23"/>
                    <a:pt x="357" y="24"/>
                    <a:pt x="354" y="26"/>
                  </a:cubicBezTo>
                  <a:cubicBezTo>
                    <a:pt x="356" y="29"/>
                    <a:pt x="360" y="28"/>
                    <a:pt x="360" y="32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8" y="37"/>
                    <a:pt x="358" y="37"/>
                    <a:pt x="358" y="37"/>
                  </a:cubicBezTo>
                  <a:cubicBezTo>
                    <a:pt x="356" y="38"/>
                    <a:pt x="356" y="39"/>
                    <a:pt x="354" y="39"/>
                  </a:cubicBezTo>
                  <a:cubicBezTo>
                    <a:pt x="353" y="37"/>
                    <a:pt x="351" y="37"/>
                    <a:pt x="351" y="35"/>
                  </a:cubicBezTo>
                  <a:cubicBezTo>
                    <a:pt x="347" y="34"/>
                    <a:pt x="343" y="34"/>
                    <a:pt x="340" y="34"/>
                  </a:cubicBezTo>
                  <a:cubicBezTo>
                    <a:pt x="336" y="30"/>
                    <a:pt x="329" y="32"/>
                    <a:pt x="326" y="27"/>
                  </a:cubicBezTo>
                  <a:cubicBezTo>
                    <a:pt x="321" y="29"/>
                    <a:pt x="319" y="22"/>
                    <a:pt x="317" y="20"/>
                  </a:cubicBezTo>
                  <a:cubicBezTo>
                    <a:pt x="315" y="26"/>
                    <a:pt x="315" y="26"/>
                    <a:pt x="315" y="26"/>
                  </a:cubicBezTo>
                  <a:cubicBezTo>
                    <a:pt x="313" y="28"/>
                    <a:pt x="317" y="31"/>
                    <a:pt x="314" y="33"/>
                  </a:cubicBezTo>
                  <a:cubicBezTo>
                    <a:pt x="311" y="33"/>
                    <a:pt x="308" y="35"/>
                    <a:pt x="307" y="32"/>
                  </a:cubicBezTo>
                  <a:cubicBezTo>
                    <a:pt x="304" y="31"/>
                    <a:pt x="302" y="32"/>
                    <a:pt x="300" y="33"/>
                  </a:cubicBezTo>
                  <a:cubicBezTo>
                    <a:pt x="298" y="31"/>
                    <a:pt x="298" y="31"/>
                    <a:pt x="298" y="31"/>
                  </a:cubicBezTo>
                  <a:cubicBezTo>
                    <a:pt x="295" y="34"/>
                    <a:pt x="290" y="34"/>
                    <a:pt x="286" y="38"/>
                  </a:cubicBezTo>
                  <a:cubicBezTo>
                    <a:pt x="283" y="39"/>
                    <a:pt x="284" y="35"/>
                    <a:pt x="282" y="34"/>
                  </a:cubicBezTo>
                  <a:cubicBezTo>
                    <a:pt x="279" y="35"/>
                    <a:pt x="278" y="36"/>
                    <a:pt x="276" y="39"/>
                  </a:cubicBezTo>
                  <a:cubicBezTo>
                    <a:pt x="279" y="44"/>
                    <a:pt x="271" y="43"/>
                    <a:pt x="269" y="46"/>
                  </a:cubicBezTo>
                  <a:cubicBezTo>
                    <a:pt x="268" y="44"/>
                    <a:pt x="270" y="40"/>
                    <a:pt x="269" y="38"/>
                  </a:cubicBezTo>
                  <a:cubicBezTo>
                    <a:pt x="269" y="37"/>
                    <a:pt x="270" y="35"/>
                    <a:pt x="271" y="34"/>
                  </a:cubicBezTo>
                  <a:cubicBezTo>
                    <a:pt x="271" y="33"/>
                    <a:pt x="272" y="32"/>
                    <a:pt x="271" y="32"/>
                  </a:cubicBezTo>
                  <a:cubicBezTo>
                    <a:pt x="271" y="31"/>
                    <a:pt x="271" y="31"/>
                    <a:pt x="271" y="31"/>
                  </a:cubicBezTo>
                  <a:cubicBezTo>
                    <a:pt x="270" y="31"/>
                    <a:pt x="269" y="31"/>
                    <a:pt x="267" y="32"/>
                  </a:cubicBezTo>
                  <a:cubicBezTo>
                    <a:pt x="266" y="30"/>
                    <a:pt x="263" y="31"/>
                    <a:pt x="263" y="28"/>
                  </a:cubicBezTo>
                  <a:cubicBezTo>
                    <a:pt x="267" y="25"/>
                    <a:pt x="260" y="23"/>
                    <a:pt x="261" y="19"/>
                  </a:cubicBezTo>
                  <a:cubicBezTo>
                    <a:pt x="262" y="19"/>
                    <a:pt x="262" y="17"/>
                    <a:pt x="264" y="17"/>
                  </a:cubicBezTo>
                  <a:cubicBezTo>
                    <a:pt x="263" y="16"/>
                    <a:pt x="264" y="15"/>
                    <a:pt x="265" y="14"/>
                  </a:cubicBezTo>
                  <a:cubicBezTo>
                    <a:pt x="263" y="2"/>
                    <a:pt x="256" y="16"/>
                    <a:pt x="249" y="12"/>
                  </a:cubicBezTo>
                  <a:cubicBezTo>
                    <a:pt x="249" y="15"/>
                    <a:pt x="246" y="13"/>
                    <a:pt x="246" y="15"/>
                  </a:cubicBezTo>
                  <a:cubicBezTo>
                    <a:pt x="242" y="16"/>
                    <a:pt x="242" y="12"/>
                    <a:pt x="239" y="13"/>
                  </a:cubicBezTo>
                  <a:cubicBezTo>
                    <a:pt x="240" y="15"/>
                    <a:pt x="237" y="14"/>
                    <a:pt x="237" y="16"/>
                  </a:cubicBezTo>
                  <a:cubicBezTo>
                    <a:pt x="231" y="20"/>
                    <a:pt x="229" y="16"/>
                    <a:pt x="224" y="13"/>
                  </a:cubicBezTo>
                  <a:cubicBezTo>
                    <a:pt x="223" y="11"/>
                    <a:pt x="225" y="11"/>
                    <a:pt x="225" y="10"/>
                  </a:cubicBezTo>
                  <a:cubicBezTo>
                    <a:pt x="223" y="8"/>
                    <a:pt x="222" y="6"/>
                    <a:pt x="220" y="6"/>
                  </a:cubicBezTo>
                  <a:cubicBezTo>
                    <a:pt x="220" y="6"/>
                    <a:pt x="221" y="7"/>
                    <a:pt x="220" y="8"/>
                  </a:cubicBezTo>
                  <a:cubicBezTo>
                    <a:pt x="219" y="8"/>
                    <a:pt x="219" y="7"/>
                    <a:pt x="218" y="7"/>
                  </a:cubicBezTo>
                  <a:cubicBezTo>
                    <a:pt x="217" y="9"/>
                    <a:pt x="217" y="9"/>
                    <a:pt x="217" y="9"/>
                  </a:cubicBezTo>
                  <a:cubicBezTo>
                    <a:pt x="217" y="10"/>
                    <a:pt x="217" y="10"/>
                    <a:pt x="217" y="10"/>
                  </a:cubicBezTo>
                  <a:cubicBezTo>
                    <a:pt x="217" y="10"/>
                    <a:pt x="217" y="10"/>
                    <a:pt x="217" y="10"/>
                  </a:cubicBezTo>
                  <a:cubicBezTo>
                    <a:pt x="217" y="11"/>
                    <a:pt x="216" y="12"/>
                    <a:pt x="217" y="13"/>
                  </a:cubicBezTo>
                  <a:cubicBezTo>
                    <a:pt x="216" y="14"/>
                    <a:pt x="216" y="14"/>
                    <a:pt x="216" y="14"/>
                  </a:cubicBezTo>
                  <a:cubicBezTo>
                    <a:pt x="216" y="16"/>
                    <a:pt x="218" y="15"/>
                    <a:pt x="219" y="17"/>
                  </a:cubicBezTo>
                  <a:cubicBezTo>
                    <a:pt x="218" y="18"/>
                    <a:pt x="220" y="19"/>
                    <a:pt x="219" y="21"/>
                  </a:cubicBezTo>
                  <a:cubicBezTo>
                    <a:pt x="218" y="21"/>
                    <a:pt x="218" y="20"/>
                    <a:pt x="217" y="20"/>
                  </a:cubicBezTo>
                  <a:cubicBezTo>
                    <a:pt x="218" y="16"/>
                    <a:pt x="214" y="16"/>
                    <a:pt x="212" y="15"/>
                  </a:cubicBezTo>
                  <a:cubicBezTo>
                    <a:pt x="211" y="15"/>
                    <a:pt x="210" y="13"/>
                    <a:pt x="209" y="13"/>
                  </a:cubicBezTo>
                  <a:cubicBezTo>
                    <a:pt x="208" y="13"/>
                    <a:pt x="207" y="13"/>
                    <a:pt x="206" y="13"/>
                  </a:cubicBezTo>
                  <a:cubicBezTo>
                    <a:pt x="205" y="11"/>
                    <a:pt x="203" y="15"/>
                    <a:pt x="201" y="14"/>
                  </a:cubicBezTo>
                  <a:cubicBezTo>
                    <a:pt x="200" y="18"/>
                    <a:pt x="194" y="18"/>
                    <a:pt x="196" y="22"/>
                  </a:cubicBezTo>
                  <a:cubicBezTo>
                    <a:pt x="193" y="22"/>
                    <a:pt x="193" y="26"/>
                    <a:pt x="190" y="27"/>
                  </a:cubicBezTo>
                  <a:cubicBezTo>
                    <a:pt x="187" y="24"/>
                    <a:pt x="187" y="24"/>
                    <a:pt x="187" y="24"/>
                  </a:cubicBezTo>
                  <a:cubicBezTo>
                    <a:pt x="186" y="25"/>
                    <a:pt x="184" y="26"/>
                    <a:pt x="184" y="25"/>
                  </a:cubicBezTo>
                  <a:cubicBezTo>
                    <a:pt x="181" y="27"/>
                    <a:pt x="181" y="22"/>
                    <a:pt x="177" y="24"/>
                  </a:cubicBezTo>
                  <a:cubicBezTo>
                    <a:pt x="177" y="25"/>
                    <a:pt x="177" y="26"/>
                    <a:pt x="176" y="27"/>
                  </a:cubicBezTo>
                  <a:cubicBezTo>
                    <a:pt x="175" y="26"/>
                    <a:pt x="175" y="26"/>
                    <a:pt x="175" y="26"/>
                  </a:cubicBezTo>
                  <a:cubicBezTo>
                    <a:pt x="172" y="29"/>
                    <a:pt x="174" y="23"/>
                    <a:pt x="171" y="24"/>
                  </a:cubicBezTo>
                  <a:cubicBezTo>
                    <a:pt x="171" y="26"/>
                    <a:pt x="168" y="24"/>
                    <a:pt x="168" y="26"/>
                  </a:cubicBezTo>
                  <a:cubicBezTo>
                    <a:pt x="168" y="26"/>
                    <a:pt x="168" y="26"/>
                    <a:pt x="168" y="26"/>
                  </a:cubicBezTo>
                  <a:cubicBezTo>
                    <a:pt x="167" y="28"/>
                    <a:pt x="165" y="29"/>
                    <a:pt x="164" y="27"/>
                  </a:cubicBezTo>
                  <a:cubicBezTo>
                    <a:pt x="163" y="28"/>
                    <a:pt x="165" y="28"/>
                    <a:pt x="165" y="29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3" y="28"/>
                    <a:pt x="160" y="29"/>
                    <a:pt x="159" y="26"/>
                  </a:cubicBezTo>
                  <a:cubicBezTo>
                    <a:pt x="162" y="25"/>
                    <a:pt x="162" y="25"/>
                    <a:pt x="162" y="25"/>
                  </a:cubicBezTo>
                  <a:cubicBezTo>
                    <a:pt x="161" y="25"/>
                    <a:pt x="160" y="27"/>
                    <a:pt x="159" y="25"/>
                  </a:cubicBezTo>
                  <a:cubicBezTo>
                    <a:pt x="159" y="24"/>
                    <a:pt x="160" y="24"/>
                    <a:pt x="160" y="24"/>
                  </a:cubicBezTo>
                  <a:cubicBezTo>
                    <a:pt x="159" y="24"/>
                    <a:pt x="158" y="24"/>
                    <a:pt x="157" y="24"/>
                  </a:cubicBezTo>
                  <a:cubicBezTo>
                    <a:pt x="157" y="25"/>
                    <a:pt x="159" y="26"/>
                    <a:pt x="157" y="26"/>
                  </a:cubicBezTo>
                  <a:cubicBezTo>
                    <a:pt x="158" y="27"/>
                    <a:pt x="158" y="27"/>
                    <a:pt x="158" y="27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2" y="27"/>
                    <a:pt x="154" y="32"/>
                    <a:pt x="152" y="33"/>
                  </a:cubicBezTo>
                  <a:cubicBezTo>
                    <a:pt x="151" y="36"/>
                    <a:pt x="148" y="36"/>
                    <a:pt x="148" y="39"/>
                  </a:cubicBezTo>
                  <a:cubicBezTo>
                    <a:pt x="145" y="38"/>
                    <a:pt x="145" y="34"/>
                    <a:pt x="142" y="34"/>
                  </a:cubicBezTo>
                  <a:cubicBezTo>
                    <a:pt x="140" y="38"/>
                    <a:pt x="145" y="40"/>
                    <a:pt x="147" y="42"/>
                  </a:cubicBezTo>
                  <a:cubicBezTo>
                    <a:pt x="147" y="46"/>
                    <a:pt x="144" y="41"/>
                    <a:pt x="142" y="42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3" y="48"/>
                    <a:pt x="147" y="52"/>
                    <a:pt x="146" y="56"/>
                  </a:cubicBezTo>
                  <a:cubicBezTo>
                    <a:pt x="146" y="56"/>
                    <a:pt x="146" y="56"/>
                    <a:pt x="146" y="56"/>
                  </a:cubicBezTo>
                  <a:cubicBezTo>
                    <a:pt x="147" y="57"/>
                    <a:pt x="148" y="57"/>
                    <a:pt x="148" y="58"/>
                  </a:cubicBezTo>
                  <a:cubicBezTo>
                    <a:pt x="149" y="59"/>
                    <a:pt x="147" y="61"/>
                    <a:pt x="146" y="62"/>
                  </a:cubicBezTo>
                  <a:cubicBezTo>
                    <a:pt x="145" y="62"/>
                    <a:pt x="145" y="61"/>
                    <a:pt x="144" y="61"/>
                  </a:cubicBezTo>
                  <a:cubicBezTo>
                    <a:pt x="145" y="56"/>
                    <a:pt x="141" y="53"/>
                    <a:pt x="141" y="50"/>
                  </a:cubicBezTo>
                  <a:cubicBezTo>
                    <a:pt x="138" y="50"/>
                    <a:pt x="138" y="50"/>
                    <a:pt x="138" y="50"/>
                  </a:cubicBezTo>
                  <a:cubicBezTo>
                    <a:pt x="137" y="51"/>
                    <a:pt x="137" y="52"/>
                    <a:pt x="135" y="53"/>
                  </a:cubicBezTo>
                  <a:cubicBezTo>
                    <a:pt x="133" y="50"/>
                    <a:pt x="130" y="47"/>
                    <a:pt x="126" y="46"/>
                  </a:cubicBezTo>
                  <a:cubicBezTo>
                    <a:pt x="129" y="42"/>
                    <a:pt x="125" y="38"/>
                    <a:pt x="130" y="35"/>
                  </a:cubicBezTo>
                  <a:cubicBezTo>
                    <a:pt x="130" y="33"/>
                    <a:pt x="126" y="33"/>
                    <a:pt x="126" y="31"/>
                  </a:cubicBezTo>
                  <a:cubicBezTo>
                    <a:pt x="125" y="25"/>
                    <a:pt x="118" y="26"/>
                    <a:pt x="113" y="25"/>
                  </a:cubicBezTo>
                  <a:cubicBezTo>
                    <a:pt x="110" y="21"/>
                    <a:pt x="105" y="23"/>
                    <a:pt x="102" y="19"/>
                  </a:cubicBezTo>
                  <a:cubicBezTo>
                    <a:pt x="91" y="19"/>
                    <a:pt x="94" y="8"/>
                    <a:pt x="86" y="4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2" y="6"/>
                    <a:pt x="76" y="4"/>
                    <a:pt x="72" y="4"/>
                  </a:cubicBezTo>
                  <a:cubicBezTo>
                    <a:pt x="68" y="9"/>
                    <a:pt x="63" y="0"/>
                    <a:pt x="61" y="7"/>
                  </a:cubicBezTo>
                  <a:cubicBezTo>
                    <a:pt x="58" y="5"/>
                    <a:pt x="53" y="6"/>
                    <a:pt x="51" y="2"/>
                  </a:cubicBezTo>
                  <a:close/>
                  <a:moveTo>
                    <a:pt x="430" y="301"/>
                  </a:moveTo>
                  <a:cubicBezTo>
                    <a:pt x="430" y="302"/>
                    <a:pt x="431" y="301"/>
                    <a:pt x="431" y="301"/>
                  </a:cubicBezTo>
                  <a:cubicBezTo>
                    <a:pt x="431" y="302"/>
                    <a:pt x="431" y="302"/>
                    <a:pt x="431" y="302"/>
                  </a:cubicBezTo>
                  <a:cubicBezTo>
                    <a:pt x="430" y="302"/>
                    <a:pt x="430" y="302"/>
                    <a:pt x="430" y="301"/>
                  </a:cubicBezTo>
                  <a:cubicBezTo>
                    <a:pt x="430" y="301"/>
                    <a:pt x="429" y="301"/>
                    <a:pt x="429" y="301"/>
                  </a:cubicBezTo>
                  <a:cubicBezTo>
                    <a:pt x="429" y="301"/>
                    <a:pt x="430" y="301"/>
                    <a:pt x="430" y="301"/>
                  </a:cubicBezTo>
                  <a:close/>
                  <a:moveTo>
                    <a:pt x="429" y="304"/>
                  </a:moveTo>
                  <a:cubicBezTo>
                    <a:pt x="428" y="304"/>
                    <a:pt x="427" y="305"/>
                    <a:pt x="427" y="305"/>
                  </a:cubicBezTo>
                  <a:cubicBezTo>
                    <a:pt x="427" y="304"/>
                    <a:pt x="426" y="303"/>
                    <a:pt x="425" y="303"/>
                  </a:cubicBezTo>
                  <a:cubicBezTo>
                    <a:pt x="427" y="301"/>
                    <a:pt x="427" y="301"/>
                    <a:pt x="427" y="301"/>
                  </a:cubicBezTo>
                  <a:cubicBezTo>
                    <a:pt x="427" y="301"/>
                    <a:pt x="426" y="301"/>
                    <a:pt x="427" y="300"/>
                  </a:cubicBezTo>
                  <a:lnTo>
                    <a:pt x="429" y="304"/>
                  </a:lnTo>
                  <a:close/>
                  <a:moveTo>
                    <a:pt x="175" y="297"/>
                  </a:moveTo>
                  <a:cubicBezTo>
                    <a:pt x="174" y="298"/>
                    <a:pt x="173" y="297"/>
                    <a:pt x="172" y="298"/>
                  </a:cubicBezTo>
                  <a:cubicBezTo>
                    <a:pt x="172" y="297"/>
                    <a:pt x="171" y="296"/>
                    <a:pt x="171" y="296"/>
                  </a:cubicBezTo>
                  <a:cubicBezTo>
                    <a:pt x="169" y="295"/>
                    <a:pt x="167" y="297"/>
                    <a:pt x="167" y="294"/>
                  </a:cubicBezTo>
                  <a:cubicBezTo>
                    <a:pt x="170" y="295"/>
                    <a:pt x="173" y="295"/>
                    <a:pt x="175" y="297"/>
                  </a:cubicBezTo>
                  <a:close/>
                  <a:moveTo>
                    <a:pt x="90" y="281"/>
                  </a:moveTo>
                  <a:cubicBezTo>
                    <a:pt x="90" y="282"/>
                    <a:pt x="90" y="282"/>
                    <a:pt x="90" y="282"/>
                  </a:cubicBezTo>
                  <a:cubicBezTo>
                    <a:pt x="89" y="281"/>
                    <a:pt x="87" y="279"/>
                    <a:pt x="89" y="278"/>
                  </a:cubicBezTo>
                  <a:cubicBezTo>
                    <a:pt x="90" y="278"/>
                    <a:pt x="90" y="280"/>
                    <a:pt x="90" y="281"/>
                  </a:cubicBezTo>
                  <a:close/>
                  <a:moveTo>
                    <a:pt x="132" y="141"/>
                  </a:moveTo>
                  <a:cubicBezTo>
                    <a:pt x="134" y="140"/>
                    <a:pt x="134" y="142"/>
                    <a:pt x="134" y="143"/>
                  </a:cubicBezTo>
                  <a:cubicBezTo>
                    <a:pt x="134" y="144"/>
                    <a:pt x="134" y="144"/>
                    <a:pt x="134" y="144"/>
                  </a:cubicBezTo>
                  <a:cubicBezTo>
                    <a:pt x="133" y="143"/>
                    <a:pt x="133" y="141"/>
                    <a:pt x="132" y="141"/>
                  </a:cubicBezTo>
                  <a:close/>
                  <a:moveTo>
                    <a:pt x="95" y="151"/>
                  </a:moveTo>
                  <a:cubicBezTo>
                    <a:pt x="96" y="151"/>
                    <a:pt x="96" y="151"/>
                    <a:pt x="96" y="151"/>
                  </a:cubicBezTo>
                  <a:cubicBezTo>
                    <a:pt x="95" y="153"/>
                    <a:pt x="95" y="153"/>
                    <a:pt x="95" y="153"/>
                  </a:cubicBezTo>
                  <a:lnTo>
                    <a:pt x="95" y="151"/>
                  </a:lnTo>
                  <a:close/>
                  <a:moveTo>
                    <a:pt x="91" y="159"/>
                  </a:moveTo>
                  <a:cubicBezTo>
                    <a:pt x="91" y="159"/>
                    <a:pt x="92" y="160"/>
                    <a:pt x="92" y="160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2"/>
                    <a:pt x="91" y="162"/>
                    <a:pt x="91" y="162"/>
                  </a:cubicBezTo>
                  <a:lnTo>
                    <a:pt x="91" y="159"/>
                  </a:lnTo>
                  <a:close/>
                  <a:moveTo>
                    <a:pt x="81" y="162"/>
                  </a:moveTo>
                  <a:cubicBezTo>
                    <a:pt x="81" y="161"/>
                    <a:pt x="83" y="162"/>
                    <a:pt x="84" y="162"/>
                  </a:cubicBezTo>
                  <a:cubicBezTo>
                    <a:pt x="86" y="163"/>
                    <a:pt x="86" y="163"/>
                    <a:pt x="87" y="165"/>
                  </a:cubicBezTo>
                  <a:cubicBezTo>
                    <a:pt x="86" y="166"/>
                    <a:pt x="86" y="166"/>
                    <a:pt x="86" y="166"/>
                  </a:cubicBezTo>
                  <a:cubicBezTo>
                    <a:pt x="87" y="166"/>
                    <a:pt x="87" y="166"/>
                    <a:pt x="87" y="166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5" y="165"/>
                    <a:pt x="81" y="165"/>
                    <a:pt x="81" y="162"/>
                  </a:cubicBezTo>
                  <a:close/>
                  <a:moveTo>
                    <a:pt x="96" y="164"/>
                  </a:moveTo>
                  <a:cubicBezTo>
                    <a:pt x="99" y="164"/>
                    <a:pt x="98" y="167"/>
                    <a:pt x="97" y="169"/>
                  </a:cubicBezTo>
                  <a:cubicBezTo>
                    <a:pt x="93" y="171"/>
                    <a:pt x="91" y="165"/>
                    <a:pt x="96" y="164"/>
                  </a:cubicBezTo>
                  <a:close/>
                  <a:moveTo>
                    <a:pt x="77" y="209"/>
                  </a:moveTo>
                  <a:cubicBezTo>
                    <a:pt x="76" y="205"/>
                    <a:pt x="79" y="207"/>
                    <a:pt x="81" y="205"/>
                  </a:cubicBezTo>
                  <a:cubicBezTo>
                    <a:pt x="83" y="209"/>
                    <a:pt x="83" y="209"/>
                    <a:pt x="83" y="209"/>
                  </a:cubicBezTo>
                  <a:cubicBezTo>
                    <a:pt x="82" y="212"/>
                    <a:pt x="79" y="210"/>
                    <a:pt x="77" y="209"/>
                  </a:cubicBezTo>
                  <a:close/>
                  <a:moveTo>
                    <a:pt x="95" y="208"/>
                  </a:moveTo>
                  <a:cubicBezTo>
                    <a:pt x="96" y="210"/>
                    <a:pt x="93" y="210"/>
                    <a:pt x="92" y="210"/>
                  </a:cubicBezTo>
                  <a:cubicBezTo>
                    <a:pt x="86" y="208"/>
                    <a:pt x="86" y="208"/>
                    <a:pt x="86" y="208"/>
                  </a:cubicBezTo>
                  <a:cubicBezTo>
                    <a:pt x="89" y="206"/>
                    <a:pt x="92" y="206"/>
                    <a:pt x="95" y="208"/>
                  </a:cubicBezTo>
                  <a:close/>
                  <a:moveTo>
                    <a:pt x="119" y="236"/>
                  </a:moveTo>
                  <a:cubicBezTo>
                    <a:pt x="119" y="234"/>
                    <a:pt x="119" y="234"/>
                    <a:pt x="119" y="234"/>
                  </a:cubicBezTo>
                  <a:cubicBezTo>
                    <a:pt x="119" y="234"/>
                    <a:pt x="119" y="234"/>
                    <a:pt x="119" y="234"/>
                  </a:cubicBezTo>
                  <a:cubicBezTo>
                    <a:pt x="119" y="233"/>
                    <a:pt x="119" y="233"/>
                    <a:pt x="119" y="233"/>
                  </a:cubicBezTo>
                  <a:cubicBezTo>
                    <a:pt x="119" y="233"/>
                    <a:pt x="119" y="233"/>
                    <a:pt x="119" y="233"/>
                  </a:cubicBezTo>
                  <a:cubicBezTo>
                    <a:pt x="120" y="233"/>
                    <a:pt x="120" y="233"/>
                    <a:pt x="120" y="233"/>
                  </a:cubicBezTo>
                  <a:cubicBezTo>
                    <a:pt x="120" y="234"/>
                    <a:pt x="120" y="234"/>
                    <a:pt x="120" y="234"/>
                  </a:cubicBezTo>
                  <a:cubicBezTo>
                    <a:pt x="119" y="233"/>
                    <a:pt x="119" y="233"/>
                    <a:pt x="119" y="233"/>
                  </a:cubicBezTo>
                  <a:cubicBezTo>
                    <a:pt x="119" y="233"/>
                    <a:pt x="119" y="234"/>
                    <a:pt x="119" y="234"/>
                  </a:cubicBezTo>
                  <a:cubicBezTo>
                    <a:pt x="119" y="234"/>
                    <a:pt x="119" y="234"/>
                    <a:pt x="119" y="234"/>
                  </a:cubicBezTo>
                  <a:cubicBezTo>
                    <a:pt x="119" y="235"/>
                    <a:pt x="119" y="235"/>
                    <a:pt x="119" y="236"/>
                  </a:cubicBezTo>
                  <a:close/>
                  <a:moveTo>
                    <a:pt x="124" y="236"/>
                  </a:moveTo>
                  <a:cubicBezTo>
                    <a:pt x="123" y="236"/>
                    <a:pt x="123" y="236"/>
                    <a:pt x="123" y="236"/>
                  </a:cubicBezTo>
                  <a:cubicBezTo>
                    <a:pt x="123" y="236"/>
                    <a:pt x="123" y="236"/>
                    <a:pt x="123" y="236"/>
                  </a:cubicBezTo>
                  <a:cubicBezTo>
                    <a:pt x="125" y="233"/>
                    <a:pt x="125" y="233"/>
                    <a:pt x="125" y="233"/>
                  </a:cubicBezTo>
                  <a:cubicBezTo>
                    <a:pt x="126" y="234"/>
                    <a:pt x="128" y="235"/>
                    <a:pt x="127" y="236"/>
                  </a:cubicBezTo>
                  <a:cubicBezTo>
                    <a:pt x="126" y="238"/>
                    <a:pt x="125" y="236"/>
                    <a:pt x="124" y="236"/>
                  </a:cubicBezTo>
                  <a:close/>
                  <a:moveTo>
                    <a:pt x="63" y="237"/>
                  </a:moveTo>
                  <a:cubicBezTo>
                    <a:pt x="64" y="237"/>
                    <a:pt x="64" y="237"/>
                    <a:pt x="64" y="237"/>
                  </a:cubicBezTo>
                  <a:cubicBezTo>
                    <a:pt x="64" y="238"/>
                    <a:pt x="63" y="239"/>
                    <a:pt x="63" y="240"/>
                  </a:cubicBezTo>
                  <a:cubicBezTo>
                    <a:pt x="62" y="239"/>
                    <a:pt x="62" y="238"/>
                    <a:pt x="63" y="237"/>
                  </a:cubicBezTo>
                  <a:close/>
                  <a:moveTo>
                    <a:pt x="147" y="184"/>
                  </a:moveTo>
                  <a:cubicBezTo>
                    <a:pt x="146" y="184"/>
                    <a:pt x="146" y="184"/>
                    <a:pt x="146" y="184"/>
                  </a:cubicBezTo>
                  <a:cubicBezTo>
                    <a:pt x="145" y="182"/>
                    <a:pt x="143" y="185"/>
                    <a:pt x="142" y="184"/>
                  </a:cubicBezTo>
                  <a:cubicBezTo>
                    <a:pt x="143" y="183"/>
                    <a:pt x="144" y="182"/>
                    <a:pt x="143" y="181"/>
                  </a:cubicBezTo>
                  <a:cubicBezTo>
                    <a:pt x="144" y="182"/>
                    <a:pt x="146" y="182"/>
                    <a:pt x="147" y="184"/>
                  </a:cubicBezTo>
                  <a:close/>
                  <a:moveTo>
                    <a:pt x="135" y="181"/>
                  </a:moveTo>
                  <a:cubicBezTo>
                    <a:pt x="139" y="184"/>
                    <a:pt x="132" y="185"/>
                    <a:pt x="135" y="187"/>
                  </a:cubicBezTo>
                  <a:cubicBezTo>
                    <a:pt x="135" y="188"/>
                    <a:pt x="136" y="188"/>
                    <a:pt x="136" y="188"/>
                  </a:cubicBezTo>
                  <a:cubicBezTo>
                    <a:pt x="136" y="188"/>
                    <a:pt x="135" y="188"/>
                    <a:pt x="135" y="187"/>
                  </a:cubicBezTo>
                  <a:cubicBezTo>
                    <a:pt x="133" y="186"/>
                    <a:pt x="132" y="186"/>
                    <a:pt x="131" y="184"/>
                  </a:cubicBezTo>
                  <a:cubicBezTo>
                    <a:pt x="132" y="183"/>
                    <a:pt x="132" y="180"/>
                    <a:pt x="135" y="181"/>
                  </a:cubicBezTo>
                  <a:close/>
                  <a:moveTo>
                    <a:pt x="124" y="189"/>
                  </a:moveTo>
                  <a:cubicBezTo>
                    <a:pt x="124" y="189"/>
                    <a:pt x="124" y="190"/>
                    <a:pt x="124" y="191"/>
                  </a:cubicBezTo>
                  <a:cubicBezTo>
                    <a:pt x="122" y="191"/>
                    <a:pt x="123" y="194"/>
                    <a:pt x="121" y="194"/>
                  </a:cubicBezTo>
                  <a:cubicBezTo>
                    <a:pt x="123" y="191"/>
                    <a:pt x="119" y="189"/>
                    <a:pt x="123" y="187"/>
                  </a:cubicBezTo>
                  <a:lnTo>
                    <a:pt x="124" y="189"/>
                  </a:lnTo>
                  <a:close/>
                  <a:moveTo>
                    <a:pt x="127" y="185"/>
                  </a:moveTo>
                  <a:cubicBezTo>
                    <a:pt x="128" y="185"/>
                    <a:pt x="129" y="185"/>
                    <a:pt x="130" y="186"/>
                  </a:cubicBezTo>
                  <a:cubicBezTo>
                    <a:pt x="126" y="187"/>
                    <a:pt x="126" y="187"/>
                    <a:pt x="126" y="187"/>
                  </a:cubicBezTo>
                  <a:cubicBezTo>
                    <a:pt x="126" y="186"/>
                    <a:pt x="126" y="185"/>
                    <a:pt x="127" y="185"/>
                  </a:cubicBezTo>
                  <a:close/>
                  <a:moveTo>
                    <a:pt x="129" y="172"/>
                  </a:moveTo>
                  <a:cubicBezTo>
                    <a:pt x="131" y="173"/>
                    <a:pt x="129" y="175"/>
                    <a:pt x="128" y="176"/>
                  </a:cubicBezTo>
                  <a:cubicBezTo>
                    <a:pt x="127" y="178"/>
                    <a:pt x="124" y="176"/>
                    <a:pt x="123" y="178"/>
                  </a:cubicBezTo>
                  <a:cubicBezTo>
                    <a:pt x="123" y="179"/>
                    <a:pt x="124" y="181"/>
                    <a:pt x="124" y="182"/>
                  </a:cubicBezTo>
                  <a:cubicBezTo>
                    <a:pt x="116" y="184"/>
                    <a:pt x="114" y="193"/>
                    <a:pt x="108" y="199"/>
                  </a:cubicBezTo>
                  <a:cubicBezTo>
                    <a:pt x="109" y="200"/>
                    <a:pt x="109" y="200"/>
                    <a:pt x="109" y="200"/>
                  </a:cubicBezTo>
                  <a:cubicBezTo>
                    <a:pt x="108" y="201"/>
                    <a:pt x="108" y="201"/>
                    <a:pt x="108" y="201"/>
                  </a:cubicBezTo>
                  <a:cubicBezTo>
                    <a:pt x="111" y="202"/>
                    <a:pt x="113" y="203"/>
                    <a:pt x="117" y="203"/>
                  </a:cubicBezTo>
                  <a:cubicBezTo>
                    <a:pt x="118" y="204"/>
                    <a:pt x="118" y="206"/>
                    <a:pt x="120" y="207"/>
                  </a:cubicBezTo>
                  <a:cubicBezTo>
                    <a:pt x="125" y="206"/>
                    <a:pt x="128" y="201"/>
                    <a:pt x="133" y="200"/>
                  </a:cubicBezTo>
                  <a:cubicBezTo>
                    <a:pt x="139" y="195"/>
                    <a:pt x="139" y="195"/>
                    <a:pt x="139" y="195"/>
                  </a:cubicBezTo>
                  <a:cubicBezTo>
                    <a:pt x="139" y="194"/>
                    <a:pt x="139" y="194"/>
                    <a:pt x="139" y="194"/>
                  </a:cubicBezTo>
                  <a:cubicBezTo>
                    <a:pt x="140" y="194"/>
                    <a:pt x="140" y="195"/>
                    <a:pt x="141" y="195"/>
                  </a:cubicBezTo>
                  <a:cubicBezTo>
                    <a:pt x="142" y="190"/>
                    <a:pt x="149" y="193"/>
                    <a:pt x="151" y="187"/>
                  </a:cubicBezTo>
                  <a:cubicBezTo>
                    <a:pt x="152" y="189"/>
                    <a:pt x="152" y="189"/>
                    <a:pt x="152" y="189"/>
                  </a:cubicBezTo>
                  <a:cubicBezTo>
                    <a:pt x="154" y="190"/>
                    <a:pt x="153" y="187"/>
                    <a:pt x="155" y="187"/>
                  </a:cubicBezTo>
                  <a:cubicBezTo>
                    <a:pt x="159" y="188"/>
                    <a:pt x="161" y="185"/>
                    <a:pt x="164" y="184"/>
                  </a:cubicBezTo>
                  <a:cubicBezTo>
                    <a:pt x="167" y="185"/>
                    <a:pt x="169" y="184"/>
                    <a:pt x="171" y="183"/>
                  </a:cubicBezTo>
                  <a:cubicBezTo>
                    <a:pt x="170" y="185"/>
                    <a:pt x="167" y="186"/>
                    <a:pt x="165" y="188"/>
                  </a:cubicBezTo>
                  <a:cubicBezTo>
                    <a:pt x="161" y="190"/>
                    <a:pt x="155" y="191"/>
                    <a:pt x="152" y="195"/>
                  </a:cubicBezTo>
                  <a:cubicBezTo>
                    <a:pt x="151" y="195"/>
                    <a:pt x="151" y="195"/>
                    <a:pt x="151" y="195"/>
                  </a:cubicBezTo>
                  <a:cubicBezTo>
                    <a:pt x="150" y="196"/>
                    <a:pt x="150" y="196"/>
                    <a:pt x="150" y="196"/>
                  </a:cubicBezTo>
                  <a:cubicBezTo>
                    <a:pt x="150" y="196"/>
                    <a:pt x="150" y="197"/>
                    <a:pt x="150" y="197"/>
                  </a:cubicBezTo>
                  <a:cubicBezTo>
                    <a:pt x="149" y="198"/>
                    <a:pt x="148" y="195"/>
                    <a:pt x="146" y="197"/>
                  </a:cubicBezTo>
                  <a:cubicBezTo>
                    <a:pt x="149" y="199"/>
                    <a:pt x="144" y="200"/>
                    <a:pt x="146" y="202"/>
                  </a:cubicBezTo>
                  <a:cubicBezTo>
                    <a:pt x="147" y="201"/>
                    <a:pt x="147" y="201"/>
                    <a:pt x="147" y="201"/>
                  </a:cubicBezTo>
                  <a:cubicBezTo>
                    <a:pt x="147" y="202"/>
                    <a:pt x="147" y="202"/>
                    <a:pt x="148" y="202"/>
                  </a:cubicBezTo>
                  <a:cubicBezTo>
                    <a:pt x="148" y="202"/>
                    <a:pt x="149" y="202"/>
                    <a:pt x="149" y="202"/>
                  </a:cubicBezTo>
                  <a:cubicBezTo>
                    <a:pt x="149" y="202"/>
                    <a:pt x="150" y="203"/>
                    <a:pt x="150" y="204"/>
                  </a:cubicBezTo>
                  <a:cubicBezTo>
                    <a:pt x="149" y="205"/>
                    <a:pt x="148" y="203"/>
                    <a:pt x="147" y="203"/>
                  </a:cubicBezTo>
                  <a:cubicBezTo>
                    <a:pt x="147" y="204"/>
                    <a:pt x="145" y="206"/>
                    <a:pt x="146" y="207"/>
                  </a:cubicBezTo>
                  <a:cubicBezTo>
                    <a:pt x="146" y="208"/>
                    <a:pt x="146" y="208"/>
                    <a:pt x="146" y="208"/>
                  </a:cubicBezTo>
                  <a:cubicBezTo>
                    <a:pt x="148" y="225"/>
                    <a:pt x="148" y="225"/>
                    <a:pt x="148" y="225"/>
                  </a:cubicBezTo>
                  <a:cubicBezTo>
                    <a:pt x="147" y="227"/>
                    <a:pt x="147" y="229"/>
                    <a:pt x="145" y="229"/>
                  </a:cubicBezTo>
                  <a:cubicBezTo>
                    <a:pt x="149" y="232"/>
                    <a:pt x="147" y="238"/>
                    <a:pt x="150" y="242"/>
                  </a:cubicBezTo>
                  <a:cubicBezTo>
                    <a:pt x="147" y="239"/>
                    <a:pt x="144" y="235"/>
                    <a:pt x="145" y="231"/>
                  </a:cubicBezTo>
                  <a:cubicBezTo>
                    <a:pt x="143" y="229"/>
                    <a:pt x="146" y="227"/>
                    <a:pt x="144" y="225"/>
                  </a:cubicBezTo>
                  <a:cubicBezTo>
                    <a:pt x="144" y="224"/>
                    <a:pt x="144" y="221"/>
                    <a:pt x="144" y="218"/>
                  </a:cubicBezTo>
                  <a:cubicBezTo>
                    <a:pt x="145" y="213"/>
                    <a:pt x="142" y="209"/>
                    <a:pt x="142" y="204"/>
                  </a:cubicBezTo>
                  <a:cubicBezTo>
                    <a:pt x="143" y="203"/>
                    <a:pt x="142" y="202"/>
                    <a:pt x="142" y="201"/>
                  </a:cubicBezTo>
                  <a:cubicBezTo>
                    <a:pt x="141" y="201"/>
                    <a:pt x="140" y="199"/>
                    <a:pt x="139" y="200"/>
                  </a:cubicBezTo>
                  <a:cubicBezTo>
                    <a:pt x="137" y="201"/>
                    <a:pt x="138" y="202"/>
                    <a:pt x="138" y="203"/>
                  </a:cubicBezTo>
                  <a:cubicBezTo>
                    <a:pt x="138" y="202"/>
                    <a:pt x="138" y="201"/>
                    <a:pt x="137" y="201"/>
                  </a:cubicBezTo>
                  <a:cubicBezTo>
                    <a:pt x="134" y="201"/>
                    <a:pt x="137" y="203"/>
                    <a:pt x="134" y="201"/>
                  </a:cubicBezTo>
                  <a:cubicBezTo>
                    <a:pt x="134" y="204"/>
                    <a:pt x="132" y="206"/>
                    <a:pt x="132" y="208"/>
                  </a:cubicBezTo>
                  <a:cubicBezTo>
                    <a:pt x="135" y="207"/>
                    <a:pt x="135" y="207"/>
                    <a:pt x="135" y="207"/>
                  </a:cubicBezTo>
                  <a:cubicBezTo>
                    <a:pt x="135" y="208"/>
                    <a:pt x="136" y="209"/>
                    <a:pt x="137" y="209"/>
                  </a:cubicBezTo>
                  <a:cubicBezTo>
                    <a:pt x="137" y="209"/>
                    <a:pt x="137" y="209"/>
                    <a:pt x="137" y="209"/>
                  </a:cubicBezTo>
                  <a:cubicBezTo>
                    <a:pt x="137" y="210"/>
                    <a:pt x="137" y="210"/>
                    <a:pt x="137" y="210"/>
                  </a:cubicBezTo>
                  <a:cubicBezTo>
                    <a:pt x="138" y="210"/>
                    <a:pt x="139" y="212"/>
                    <a:pt x="140" y="212"/>
                  </a:cubicBezTo>
                  <a:cubicBezTo>
                    <a:pt x="139" y="216"/>
                    <a:pt x="134" y="210"/>
                    <a:pt x="134" y="215"/>
                  </a:cubicBezTo>
                  <a:cubicBezTo>
                    <a:pt x="131" y="218"/>
                    <a:pt x="127" y="220"/>
                    <a:pt x="126" y="224"/>
                  </a:cubicBezTo>
                  <a:cubicBezTo>
                    <a:pt x="124" y="223"/>
                    <a:pt x="121" y="220"/>
                    <a:pt x="117" y="220"/>
                  </a:cubicBezTo>
                  <a:cubicBezTo>
                    <a:pt x="117" y="221"/>
                    <a:pt x="114" y="222"/>
                    <a:pt x="116" y="223"/>
                  </a:cubicBezTo>
                  <a:cubicBezTo>
                    <a:pt x="112" y="223"/>
                    <a:pt x="110" y="229"/>
                    <a:pt x="106" y="225"/>
                  </a:cubicBezTo>
                  <a:cubicBezTo>
                    <a:pt x="110" y="218"/>
                    <a:pt x="110" y="218"/>
                    <a:pt x="110" y="218"/>
                  </a:cubicBezTo>
                  <a:cubicBezTo>
                    <a:pt x="110" y="218"/>
                    <a:pt x="110" y="219"/>
                    <a:pt x="111" y="218"/>
                  </a:cubicBezTo>
                  <a:cubicBezTo>
                    <a:pt x="112" y="218"/>
                    <a:pt x="112" y="218"/>
                    <a:pt x="112" y="218"/>
                  </a:cubicBezTo>
                  <a:cubicBezTo>
                    <a:pt x="109" y="214"/>
                    <a:pt x="105" y="212"/>
                    <a:pt x="101" y="209"/>
                  </a:cubicBezTo>
                  <a:cubicBezTo>
                    <a:pt x="99" y="210"/>
                    <a:pt x="100" y="207"/>
                    <a:pt x="99" y="207"/>
                  </a:cubicBezTo>
                  <a:cubicBezTo>
                    <a:pt x="99" y="207"/>
                    <a:pt x="100" y="208"/>
                    <a:pt x="101" y="207"/>
                  </a:cubicBezTo>
                  <a:cubicBezTo>
                    <a:pt x="101" y="206"/>
                    <a:pt x="100" y="206"/>
                    <a:pt x="100" y="205"/>
                  </a:cubicBezTo>
                  <a:cubicBezTo>
                    <a:pt x="102" y="206"/>
                    <a:pt x="102" y="204"/>
                    <a:pt x="103" y="204"/>
                  </a:cubicBezTo>
                  <a:cubicBezTo>
                    <a:pt x="104" y="205"/>
                    <a:pt x="106" y="203"/>
                    <a:pt x="107" y="203"/>
                  </a:cubicBezTo>
                  <a:cubicBezTo>
                    <a:pt x="106" y="201"/>
                    <a:pt x="103" y="201"/>
                    <a:pt x="102" y="199"/>
                  </a:cubicBezTo>
                  <a:cubicBezTo>
                    <a:pt x="100" y="201"/>
                    <a:pt x="98" y="198"/>
                    <a:pt x="95" y="199"/>
                  </a:cubicBezTo>
                  <a:cubicBezTo>
                    <a:pt x="94" y="197"/>
                    <a:pt x="94" y="197"/>
                    <a:pt x="94" y="197"/>
                  </a:cubicBezTo>
                  <a:cubicBezTo>
                    <a:pt x="93" y="198"/>
                    <a:pt x="94" y="198"/>
                    <a:pt x="94" y="199"/>
                  </a:cubicBezTo>
                  <a:cubicBezTo>
                    <a:pt x="90" y="198"/>
                    <a:pt x="85" y="198"/>
                    <a:pt x="84" y="195"/>
                  </a:cubicBezTo>
                  <a:cubicBezTo>
                    <a:pt x="85" y="194"/>
                    <a:pt x="85" y="195"/>
                    <a:pt x="86" y="195"/>
                  </a:cubicBezTo>
                  <a:cubicBezTo>
                    <a:pt x="88" y="194"/>
                    <a:pt x="90" y="196"/>
                    <a:pt x="92" y="195"/>
                  </a:cubicBezTo>
                  <a:cubicBezTo>
                    <a:pt x="94" y="196"/>
                    <a:pt x="97" y="198"/>
                    <a:pt x="99" y="198"/>
                  </a:cubicBezTo>
                  <a:cubicBezTo>
                    <a:pt x="100" y="198"/>
                    <a:pt x="101" y="197"/>
                    <a:pt x="101" y="196"/>
                  </a:cubicBezTo>
                  <a:cubicBezTo>
                    <a:pt x="101" y="197"/>
                    <a:pt x="101" y="197"/>
                    <a:pt x="102" y="197"/>
                  </a:cubicBezTo>
                  <a:cubicBezTo>
                    <a:pt x="103" y="196"/>
                    <a:pt x="103" y="196"/>
                    <a:pt x="103" y="196"/>
                  </a:cubicBezTo>
                  <a:cubicBezTo>
                    <a:pt x="105" y="194"/>
                    <a:pt x="109" y="192"/>
                    <a:pt x="110" y="189"/>
                  </a:cubicBezTo>
                  <a:cubicBezTo>
                    <a:pt x="113" y="188"/>
                    <a:pt x="115" y="186"/>
                    <a:pt x="117" y="182"/>
                  </a:cubicBezTo>
                  <a:cubicBezTo>
                    <a:pt x="117" y="181"/>
                    <a:pt x="117" y="179"/>
                    <a:pt x="116" y="177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14" y="176"/>
                    <a:pt x="112" y="177"/>
                    <a:pt x="110" y="177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05" y="179"/>
                    <a:pt x="105" y="174"/>
                    <a:pt x="104" y="172"/>
                  </a:cubicBezTo>
                  <a:cubicBezTo>
                    <a:pt x="103" y="172"/>
                    <a:pt x="103" y="172"/>
                    <a:pt x="103" y="172"/>
                  </a:cubicBezTo>
                  <a:cubicBezTo>
                    <a:pt x="102" y="171"/>
                    <a:pt x="103" y="171"/>
                    <a:pt x="103" y="171"/>
                  </a:cubicBezTo>
                  <a:cubicBezTo>
                    <a:pt x="104" y="171"/>
                    <a:pt x="104" y="172"/>
                    <a:pt x="104" y="171"/>
                  </a:cubicBezTo>
                  <a:cubicBezTo>
                    <a:pt x="105" y="171"/>
                    <a:pt x="105" y="171"/>
                    <a:pt x="105" y="170"/>
                  </a:cubicBezTo>
                  <a:cubicBezTo>
                    <a:pt x="106" y="173"/>
                    <a:pt x="108" y="169"/>
                    <a:pt x="110" y="170"/>
                  </a:cubicBezTo>
                  <a:cubicBezTo>
                    <a:pt x="109" y="171"/>
                    <a:pt x="110" y="171"/>
                    <a:pt x="110" y="171"/>
                  </a:cubicBezTo>
                  <a:cubicBezTo>
                    <a:pt x="112" y="170"/>
                    <a:pt x="114" y="171"/>
                    <a:pt x="115" y="169"/>
                  </a:cubicBezTo>
                  <a:cubicBezTo>
                    <a:pt x="117" y="172"/>
                    <a:pt x="119" y="168"/>
                    <a:pt x="121" y="170"/>
                  </a:cubicBezTo>
                  <a:cubicBezTo>
                    <a:pt x="122" y="168"/>
                    <a:pt x="124" y="168"/>
                    <a:pt x="126" y="167"/>
                  </a:cubicBezTo>
                  <a:cubicBezTo>
                    <a:pt x="125" y="167"/>
                    <a:pt x="125" y="167"/>
                    <a:pt x="125" y="167"/>
                  </a:cubicBezTo>
                  <a:cubicBezTo>
                    <a:pt x="127" y="168"/>
                    <a:pt x="127" y="170"/>
                    <a:pt x="130" y="171"/>
                  </a:cubicBezTo>
                  <a:lnTo>
                    <a:pt x="129" y="172"/>
                  </a:lnTo>
                  <a:close/>
                  <a:moveTo>
                    <a:pt x="130" y="225"/>
                  </a:moveTo>
                  <a:cubicBezTo>
                    <a:pt x="130" y="225"/>
                    <a:pt x="131" y="226"/>
                    <a:pt x="132" y="225"/>
                  </a:cubicBezTo>
                  <a:cubicBezTo>
                    <a:pt x="132" y="224"/>
                    <a:pt x="132" y="224"/>
                    <a:pt x="132" y="224"/>
                  </a:cubicBezTo>
                  <a:cubicBezTo>
                    <a:pt x="132" y="224"/>
                    <a:pt x="132" y="224"/>
                    <a:pt x="133" y="225"/>
                  </a:cubicBezTo>
                  <a:cubicBezTo>
                    <a:pt x="132" y="226"/>
                    <a:pt x="130" y="227"/>
                    <a:pt x="130" y="225"/>
                  </a:cubicBezTo>
                  <a:close/>
                  <a:moveTo>
                    <a:pt x="512" y="140"/>
                  </a:moveTo>
                  <a:cubicBezTo>
                    <a:pt x="510" y="140"/>
                    <a:pt x="510" y="140"/>
                    <a:pt x="510" y="140"/>
                  </a:cubicBezTo>
                  <a:cubicBezTo>
                    <a:pt x="510" y="138"/>
                    <a:pt x="508" y="140"/>
                    <a:pt x="507" y="138"/>
                  </a:cubicBezTo>
                  <a:cubicBezTo>
                    <a:pt x="508" y="139"/>
                    <a:pt x="509" y="138"/>
                    <a:pt x="509" y="139"/>
                  </a:cubicBezTo>
                  <a:cubicBezTo>
                    <a:pt x="509" y="139"/>
                    <a:pt x="510" y="138"/>
                    <a:pt x="510" y="138"/>
                  </a:cubicBezTo>
                  <a:cubicBezTo>
                    <a:pt x="509" y="137"/>
                    <a:pt x="509" y="137"/>
                    <a:pt x="509" y="137"/>
                  </a:cubicBezTo>
                  <a:cubicBezTo>
                    <a:pt x="511" y="137"/>
                    <a:pt x="512" y="138"/>
                    <a:pt x="512" y="140"/>
                  </a:cubicBezTo>
                  <a:close/>
                  <a:moveTo>
                    <a:pt x="177" y="112"/>
                  </a:moveTo>
                  <a:cubicBezTo>
                    <a:pt x="175" y="114"/>
                    <a:pt x="175" y="114"/>
                    <a:pt x="175" y="114"/>
                  </a:cubicBezTo>
                  <a:cubicBezTo>
                    <a:pt x="175" y="112"/>
                    <a:pt x="175" y="112"/>
                    <a:pt x="175" y="112"/>
                  </a:cubicBezTo>
                  <a:lnTo>
                    <a:pt x="177" y="112"/>
                  </a:lnTo>
                  <a:close/>
                  <a:moveTo>
                    <a:pt x="161" y="115"/>
                  </a:moveTo>
                  <a:cubicBezTo>
                    <a:pt x="163" y="115"/>
                    <a:pt x="164" y="113"/>
                    <a:pt x="165" y="115"/>
                  </a:cubicBezTo>
                  <a:cubicBezTo>
                    <a:pt x="165" y="115"/>
                    <a:pt x="165" y="116"/>
                    <a:pt x="164" y="117"/>
                  </a:cubicBezTo>
                  <a:cubicBezTo>
                    <a:pt x="162" y="116"/>
                    <a:pt x="161" y="115"/>
                    <a:pt x="159" y="114"/>
                  </a:cubicBezTo>
                  <a:cubicBezTo>
                    <a:pt x="158" y="117"/>
                    <a:pt x="156" y="122"/>
                    <a:pt x="159" y="124"/>
                  </a:cubicBezTo>
                  <a:cubicBezTo>
                    <a:pt x="158" y="128"/>
                    <a:pt x="152" y="129"/>
                    <a:pt x="155" y="133"/>
                  </a:cubicBezTo>
                  <a:cubicBezTo>
                    <a:pt x="151" y="139"/>
                    <a:pt x="152" y="146"/>
                    <a:pt x="147" y="151"/>
                  </a:cubicBezTo>
                  <a:cubicBezTo>
                    <a:pt x="145" y="156"/>
                    <a:pt x="151" y="156"/>
                    <a:pt x="152" y="159"/>
                  </a:cubicBezTo>
                  <a:cubicBezTo>
                    <a:pt x="152" y="158"/>
                    <a:pt x="152" y="156"/>
                    <a:pt x="154" y="157"/>
                  </a:cubicBezTo>
                  <a:cubicBezTo>
                    <a:pt x="154" y="160"/>
                    <a:pt x="158" y="158"/>
                    <a:pt x="159" y="159"/>
                  </a:cubicBezTo>
                  <a:cubicBezTo>
                    <a:pt x="159" y="160"/>
                    <a:pt x="159" y="162"/>
                    <a:pt x="158" y="162"/>
                  </a:cubicBezTo>
                  <a:cubicBezTo>
                    <a:pt x="158" y="163"/>
                    <a:pt x="159" y="163"/>
                    <a:pt x="159" y="164"/>
                  </a:cubicBezTo>
                  <a:cubicBezTo>
                    <a:pt x="156" y="165"/>
                    <a:pt x="160" y="169"/>
                    <a:pt x="155" y="167"/>
                  </a:cubicBezTo>
                  <a:cubicBezTo>
                    <a:pt x="155" y="161"/>
                    <a:pt x="147" y="164"/>
                    <a:pt x="144" y="160"/>
                  </a:cubicBezTo>
                  <a:cubicBezTo>
                    <a:pt x="141" y="161"/>
                    <a:pt x="145" y="168"/>
                    <a:pt x="141" y="166"/>
                  </a:cubicBezTo>
                  <a:cubicBezTo>
                    <a:pt x="140" y="168"/>
                    <a:pt x="139" y="169"/>
                    <a:pt x="137" y="171"/>
                  </a:cubicBezTo>
                  <a:cubicBezTo>
                    <a:pt x="135" y="171"/>
                    <a:pt x="133" y="170"/>
                    <a:pt x="132" y="170"/>
                  </a:cubicBezTo>
                  <a:cubicBezTo>
                    <a:pt x="132" y="170"/>
                    <a:pt x="132" y="169"/>
                    <a:pt x="132" y="169"/>
                  </a:cubicBezTo>
                  <a:cubicBezTo>
                    <a:pt x="131" y="167"/>
                    <a:pt x="134" y="165"/>
                    <a:pt x="133" y="163"/>
                  </a:cubicBezTo>
                  <a:cubicBezTo>
                    <a:pt x="132" y="164"/>
                    <a:pt x="132" y="164"/>
                    <a:pt x="132" y="164"/>
                  </a:cubicBezTo>
                  <a:cubicBezTo>
                    <a:pt x="132" y="163"/>
                    <a:pt x="132" y="163"/>
                    <a:pt x="132" y="163"/>
                  </a:cubicBezTo>
                  <a:cubicBezTo>
                    <a:pt x="132" y="163"/>
                    <a:pt x="132" y="162"/>
                    <a:pt x="132" y="161"/>
                  </a:cubicBezTo>
                  <a:cubicBezTo>
                    <a:pt x="132" y="160"/>
                    <a:pt x="131" y="160"/>
                    <a:pt x="130" y="160"/>
                  </a:cubicBezTo>
                  <a:cubicBezTo>
                    <a:pt x="130" y="161"/>
                    <a:pt x="130" y="161"/>
                    <a:pt x="130" y="161"/>
                  </a:cubicBezTo>
                  <a:cubicBezTo>
                    <a:pt x="127" y="159"/>
                    <a:pt x="128" y="163"/>
                    <a:pt x="126" y="164"/>
                  </a:cubicBezTo>
                  <a:cubicBezTo>
                    <a:pt x="128" y="166"/>
                    <a:pt x="128" y="166"/>
                    <a:pt x="128" y="166"/>
                  </a:cubicBezTo>
                  <a:cubicBezTo>
                    <a:pt x="127" y="166"/>
                    <a:pt x="127" y="166"/>
                    <a:pt x="127" y="166"/>
                  </a:cubicBezTo>
                  <a:cubicBezTo>
                    <a:pt x="125" y="163"/>
                    <a:pt x="121" y="167"/>
                    <a:pt x="119" y="163"/>
                  </a:cubicBezTo>
                  <a:cubicBezTo>
                    <a:pt x="117" y="163"/>
                    <a:pt x="117" y="163"/>
                    <a:pt x="117" y="163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1"/>
                    <a:pt x="118" y="160"/>
                    <a:pt x="119" y="160"/>
                  </a:cubicBezTo>
                  <a:cubicBezTo>
                    <a:pt x="119" y="161"/>
                    <a:pt x="120" y="160"/>
                    <a:pt x="121" y="160"/>
                  </a:cubicBezTo>
                  <a:cubicBezTo>
                    <a:pt x="121" y="160"/>
                    <a:pt x="121" y="160"/>
                    <a:pt x="121" y="159"/>
                  </a:cubicBezTo>
                  <a:cubicBezTo>
                    <a:pt x="120" y="158"/>
                    <a:pt x="117" y="158"/>
                    <a:pt x="117" y="157"/>
                  </a:cubicBezTo>
                  <a:cubicBezTo>
                    <a:pt x="121" y="156"/>
                    <a:pt x="126" y="152"/>
                    <a:pt x="131" y="155"/>
                  </a:cubicBezTo>
                  <a:cubicBezTo>
                    <a:pt x="131" y="155"/>
                    <a:pt x="132" y="155"/>
                    <a:pt x="132" y="154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4"/>
                    <a:pt x="139" y="151"/>
                    <a:pt x="136" y="148"/>
                  </a:cubicBezTo>
                  <a:cubicBezTo>
                    <a:pt x="136" y="147"/>
                    <a:pt x="136" y="147"/>
                    <a:pt x="136" y="147"/>
                  </a:cubicBezTo>
                  <a:cubicBezTo>
                    <a:pt x="137" y="148"/>
                    <a:pt x="139" y="151"/>
                    <a:pt x="142" y="151"/>
                  </a:cubicBezTo>
                  <a:cubicBezTo>
                    <a:pt x="142" y="149"/>
                    <a:pt x="145" y="147"/>
                    <a:pt x="144" y="146"/>
                  </a:cubicBezTo>
                  <a:cubicBezTo>
                    <a:pt x="146" y="148"/>
                    <a:pt x="146" y="148"/>
                    <a:pt x="146" y="148"/>
                  </a:cubicBezTo>
                  <a:cubicBezTo>
                    <a:pt x="147" y="146"/>
                    <a:pt x="147" y="146"/>
                    <a:pt x="147" y="146"/>
                  </a:cubicBezTo>
                  <a:cubicBezTo>
                    <a:pt x="146" y="146"/>
                    <a:pt x="146" y="145"/>
                    <a:pt x="146" y="144"/>
                  </a:cubicBezTo>
                  <a:cubicBezTo>
                    <a:pt x="148" y="144"/>
                    <a:pt x="148" y="142"/>
                    <a:pt x="149" y="141"/>
                  </a:cubicBezTo>
                  <a:cubicBezTo>
                    <a:pt x="147" y="139"/>
                    <a:pt x="147" y="137"/>
                    <a:pt x="147" y="134"/>
                  </a:cubicBezTo>
                  <a:cubicBezTo>
                    <a:pt x="151" y="132"/>
                    <a:pt x="151" y="127"/>
                    <a:pt x="153" y="124"/>
                  </a:cubicBezTo>
                  <a:cubicBezTo>
                    <a:pt x="151" y="119"/>
                    <a:pt x="155" y="115"/>
                    <a:pt x="156" y="111"/>
                  </a:cubicBezTo>
                  <a:cubicBezTo>
                    <a:pt x="158" y="109"/>
                    <a:pt x="158" y="109"/>
                    <a:pt x="158" y="109"/>
                  </a:cubicBezTo>
                  <a:cubicBezTo>
                    <a:pt x="159" y="110"/>
                    <a:pt x="159" y="113"/>
                    <a:pt x="161" y="115"/>
                  </a:cubicBezTo>
                  <a:close/>
                  <a:moveTo>
                    <a:pt x="21" y="74"/>
                  </a:moveTo>
                  <a:cubicBezTo>
                    <a:pt x="21" y="76"/>
                    <a:pt x="21" y="76"/>
                    <a:pt x="21" y="76"/>
                  </a:cubicBezTo>
                  <a:cubicBezTo>
                    <a:pt x="20" y="75"/>
                    <a:pt x="17" y="76"/>
                    <a:pt x="17" y="74"/>
                  </a:cubicBezTo>
                  <a:cubicBezTo>
                    <a:pt x="19" y="74"/>
                    <a:pt x="20" y="72"/>
                    <a:pt x="21" y="74"/>
                  </a:cubicBezTo>
                  <a:close/>
                  <a:moveTo>
                    <a:pt x="200" y="17"/>
                  </a:moveTo>
                  <a:cubicBezTo>
                    <a:pt x="200" y="17"/>
                    <a:pt x="200" y="16"/>
                    <a:pt x="200" y="16"/>
                  </a:cubicBezTo>
                  <a:cubicBezTo>
                    <a:pt x="201" y="16"/>
                    <a:pt x="201" y="16"/>
                    <a:pt x="202" y="17"/>
                  </a:cubicBezTo>
                  <a:cubicBezTo>
                    <a:pt x="202" y="18"/>
                    <a:pt x="202" y="18"/>
                    <a:pt x="202" y="18"/>
                  </a:cubicBezTo>
                  <a:cubicBezTo>
                    <a:pt x="200" y="17"/>
                    <a:pt x="200" y="17"/>
                    <a:pt x="200" y="17"/>
                  </a:cubicBezTo>
                  <a:close/>
                  <a:moveTo>
                    <a:pt x="189" y="33"/>
                  </a:moveTo>
                  <a:cubicBezTo>
                    <a:pt x="190" y="32"/>
                    <a:pt x="191" y="32"/>
                    <a:pt x="191" y="31"/>
                  </a:cubicBezTo>
                  <a:cubicBezTo>
                    <a:pt x="191" y="29"/>
                    <a:pt x="193" y="30"/>
                    <a:pt x="193" y="29"/>
                  </a:cubicBezTo>
                  <a:cubicBezTo>
                    <a:pt x="194" y="29"/>
                    <a:pt x="194" y="29"/>
                    <a:pt x="194" y="29"/>
                  </a:cubicBezTo>
                  <a:cubicBezTo>
                    <a:pt x="194" y="30"/>
                    <a:pt x="192" y="30"/>
                    <a:pt x="193" y="31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93" y="33"/>
                    <a:pt x="193" y="35"/>
                    <a:pt x="190" y="35"/>
                  </a:cubicBezTo>
                  <a:cubicBezTo>
                    <a:pt x="190" y="34"/>
                    <a:pt x="190" y="34"/>
                    <a:pt x="190" y="34"/>
                  </a:cubicBezTo>
                  <a:cubicBezTo>
                    <a:pt x="188" y="35"/>
                    <a:pt x="188" y="35"/>
                    <a:pt x="188" y="35"/>
                  </a:cubicBezTo>
                  <a:cubicBezTo>
                    <a:pt x="188" y="35"/>
                    <a:pt x="191" y="34"/>
                    <a:pt x="189" y="33"/>
                  </a:cubicBezTo>
                  <a:close/>
                  <a:moveTo>
                    <a:pt x="199" y="31"/>
                  </a:moveTo>
                  <a:cubicBezTo>
                    <a:pt x="199" y="30"/>
                    <a:pt x="198" y="29"/>
                    <a:pt x="199" y="29"/>
                  </a:cubicBezTo>
                  <a:cubicBezTo>
                    <a:pt x="201" y="30"/>
                    <a:pt x="201" y="30"/>
                    <a:pt x="201" y="30"/>
                  </a:cubicBezTo>
                  <a:cubicBezTo>
                    <a:pt x="201" y="30"/>
                    <a:pt x="200" y="31"/>
                    <a:pt x="200" y="31"/>
                  </a:cubicBezTo>
                  <a:cubicBezTo>
                    <a:pt x="200" y="31"/>
                    <a:pt x="200" y="32"/>
                    <a:pt x="200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02" y="33"/>
                    <a:pt x="200" y="34"/>
                    <a:pt x="202" y="35"/>
                  </a:cubicBezTo>
                  <a:cubicBezTo>
                    <a:pt x="201" y="35"/>
                    <a:pt x="200" y="36"/>
                    <a:pt x="200" y="36"/>
                  </a:cubicBezTo>
                  <a:cubicBezTo>
                    <a:pt x="200" y="37"/>
                    <a:pt x="200" y="38"/>
                    <a:pt x="199" y="39"/>
                  </a:cubicBezTo>
                  <a:cubicBezTo>
                    <a:pt x="200" y="39"/>
                    <a:pt x="194" y="33"/>
                    <a:pt x="199" y="31"/>
                  </a:cubicBezTo>
                  <a:close/>
                  <a:moveTo>
                    <a:pt x="147" y="45"/>
                  </a:moveTo>
                  <a:cubicBezTo>
                    <a:pt x="147" y="44"/>
                    <a:pt x="147" y="44"/>
                    <a:pt x="147" y="44"/>
                  </a:cubicBezTo>
                  <a:cubicBezTo>
                    <a:pt x="149" y="46"/>
                    <a:pt x="149" y="46"/>
                    <a:pt x="149" y="46"/>
                  </a:cubicBezTo>
                  <a:lnTo>
                    <a:pt x="147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8689976" y="3732213"/>
              <a:ext cx="0" cy="12700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2814638" y="3887788"/>
              <a:ext cx="165100" cy="60325"/>
            </a:xfrm>
            <a:custGeom>
              <a:avLst/>
              <a:gdLst>
                <a:gd name="T0" fmla="*/ 13 w 14"/>
                <a:gd name="T1" fmla="*/ 3 h 5"/>
                <a:gd name="T2" fmla="*/ 12 w 14"/>
                <a:gd name="T3" fmla="*/ 0 h 5"/>
                <a:gd name="T4" fmla="*/ 0 w 14"/>
                <a:gd name="T5" fmla="*/ 3 h 5"/>
                <a:gd name="T6" fmla="*/ 8 w 14"/>
                <a:gd name="T7" fmla="*/ 3 h 5"/>
                <a:gd name="T8" fmla="*/ 13 w 14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">
                  <a:moveTo>
                    <a:pt x="13" y="3"/>
                  </a:moveTo>
                  <a:cubicBezTo>
                    <a:pt x="14" y="2"/>
                    <a:pt x="13" y="1"/>
                    <a:pt x="12" y="0"/>
                  </a:cubicBezTo>
                  <a:cubicBezTo>
                    <a:pt x="8" y="1"/>
                    <a:pt x="3" y="3"/>
                    <a:pt x="0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0" y="2"/>
                    <a:pt x="11" y="5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3360738" y="2909888"/>
              <a:ext cx="84138" cy="58738"/>
            </a:xfrm>
            <a:custGeom>
              <a:avLst/>
              <a:gdLst>
                <a:gd name="T0" fmla="*/ 4 w 7"/>
                <a:gd name="T1" fmla="*/ 0 h 5"/>
                <a:gd name="T2" fmla="*/ 5 w 7"/>
                <a:gd name="T3" fmla="*/ 5 h 5"/>
                <a:gd name="T4" fmla="*/ 7 w 7"/>
                <a:gd name="T5" fmla="*/ 2 h 5"/>
                <a:gd name="T6" fmla="*/ 4 w 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">
                  <a:moveTo>
                    <a:pt x="4" y="0"/>
                  </a:moveTo>
                  <a:cubicBezTo>
                    <a:pt x="0" y="0"/>
                    <a:pt x="2" y="5"/>
                    <a:pt x="5" y="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4252913" y="3732213"/>
              <a:ext cx="23813" cy="23813"/>
            </a:xfrm>
            <a:custGeom>
              <a:avLst/>
              <a:gdLst>
                <a:gd name="T0" fmla="*/ 1 w 2"/>
                <a:gd name="T1" fmla="*/ 1 h 2"/>
                <a:gd name="T2" fmla="*/ 0 w 2"/>
                <a:gd name="T3" fmla="*/ 2 h 2"/>
                <a:gd name="T4" fmla="*/ 1 w 2"/>
                <a:gd name="T5" fmla="*/ 2 h 2"/>
                <a:gd name="T6" fmla="*/ 2 w 2"/>
                <a:gd name="T7" fmla="*/ 0 h 2"/>
                <a:gd name="T8" fmla="*/ 0 w 2"/>
                <a:gd name="T9" fmla="*/ 0 h 2"/>
                <a:gd name="T10" fmla="*/ 1 w 2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4300538" y="3625850"/>
              <a:ext cx="47625" cy="58738"/>
            </a:xfrm>
            <a:custGeom>
              <a:avLst/>
              <a:gdLst>
                <a:gd name="T0" fmla="*/ 0 w 4"/>
                <a:gd name="T1" fmla="*/ 3 h 5"/>
                <a:gd name="T2" fmla="*/ 4 w 4"/>
                <a:gd name="T3" fmla="*/ 3 h 5"/>
                <a:gd name="T4" fmla="*/ 1 w 4"/>
                <a:gd name="T5" fmla="*/ 0 h 5"/>
                <a:gd name="T6" fmla="*/ 0 w 4"/>
                <a:gd name="T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5">
                  <a:moveTo>
                    <a:pt x="0" y="3"/>
                  </a:moveTo>
                  <a:cubicBezTo>
                    <a:pt x="0" y="5"/>
                    <a:pt x="3" y="5"/>
                    <a:pt x="4" y="3"/>
                  </a:cubicBezTo>
                  <a:cubicBezTo>
                    <a:pt x="4" y="0"/>
                    <a:pt x="1" y="2"/>
                    <a:pt x="1" y="0"/>
                  </a:cubicBezTo>
                  <a:cubicBezTo>
                    <a:pt x="1" y="1"/>
                    <a:pt x="1" y="2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7750176" y="5343525"/>
              <a:ext cx="166688" cy="71438"/>
            </a:xfrm>
            <a:custGeom>
              <a:avLst/>
              <a:gdLst>
                <a:gd name="T0" fmla="*/ 14 w 14"/>
                <a:gd name="T1" fmla="*/ 5 h 6"/>
                <a:gd name="T2" fmla="*/ 0 w 14"/>
                <a:gd name="T3" fmla="*/ 0 h 6"/>
                <a:gd name="T4" fmla="*/ 14 w 14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6">
                  <a:moveTo>
                    <a:pt x="14" y="5"/>
                  </a:moveTo>
                  <a:cubicBezTo>
                    <a:pt x="10" y="3"/>
                    <a:pt x="5" y="1"/>
                    <a:pt x="0" y="0"/>
                  </a:cubicBezTo>
                  <a:cubicBezTo>
                    <a:pt x="4" y="1"/>
                    <a:pt x="9" y="6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7940676" y="5403850"/>
              <a:ext cx="107950" cy="82550"/>
            </a:xfrm>
            <a:custGeom>
              <a:avLst/>
              <a:gdLst>
                <a:gd name="T0" fmla="*/ 9 w 9"/>
                <a:gd name="T1" fmla="*/ 4 h 7"/>
                <a:gd name="T2" fmla="*/ 0 w 9"/>
                <a:gd name="T3" fmla="*/ 0 h 7"/>
                <a:gd name="T4" fmla="*/ 9 w 9"/>
                <a:gd name="T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9" y="4"/>
                  </a:moveTo>
                  <a:cubicBezTo>
                    <a:pt x="8" y="0"/>
                    <a:pt x="3" y="1"/>
                    <a:pt x="0" y="0"/>
                  </a:cubicBezTo>
                  <a:cubicBezTo>
                    <a:pt x="2" y="2"/>
                    <a:pt x="6" y="7"/>
                    <a:pt x="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</p:grpSp>
      <p:grpSp>
        <p:nvGrpSpPr>
          <p:cNvPr id="29" name="组合 28"/>
          <p:cNvGrpSpPr/>
          <p:nvPr/>
        </p:nvGrpSpPr>
        <p:grpSpPr>
          <a:xfrm flipH="1">
            <a:off x="6291264" y="800816"/>
            <a:ext cx="4818460" cy="3319463"/>
            <a:chOff x="2778126" y="1131888"/>
            <a:chExt cx="6424613" cy="4425950"/>
          </a:xfr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 l="-50000"/>
            </a:stretch>
          </a:blipFill>
        </p:grpSpPr>
        <p:sp>
          <p:nvSpPr>
            <p:cNvPr id="30" name="Freeform 5"/>
            <p:cNvSpPr>
              <a:spLocks/>
            </p:cNvSpPr>
            <p:nvPr/>
          </p:nvSpPr>
          <p:spPr bwMode="auto">
            <a:xfrm>
              <a:off x="7869238" y="5116513"/>
              <a:ext cx="1270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1" name="Freeform 6"/>
            <p:cNvSpPr>
              <a:spLocks/>
            </p:cNvSpPr>
            <p:nvPr/>
          </p:nvSpPr>
          <p:spPr bwMode="auto">
            <a:xfrm>
              <a:off x="5324476" y="1166813"/>
              <a:ext cx="47625" cy="36513"/>
            </a:xfrm>
            <a:custGeom>
              <a:avLst/>
              <a:gdLst>
                <a:gd name="T0" fmla="*/ 3 w 4"/>
                <a:gd name="T1" fmla="*/ 0 h 3"/>
                <a:gd name="T2" fmla="*/ 0 w 4"/>
                <a:gd name="T3" fmla="*/ 2 h 3"/>
                <a:gd name="T4" fmla="*/ 4 w 4"/>
                <a:gd name="T5" fmla="*/ 3 h 3"/>
                <a:gd name="T6" fmla="*/ 3 w 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3" y="2"/>
                    <a:pt x="4" y="3"/>
                  </a:cubicBezTo>
                  <a:cubicBezTo>
                    <a:pt x="4" y="2"/>
                    <a:pt x="4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2" name="Freeform 7"/>
            <p:cNvSpPr>
              <a:spLocks/>
            </p:cNvSpPr>
            <p:nvPr/>
          </p:nvSpPr>
          <p:spPr bwMode="auto">
            <a:xfrm>
              <a:off x="5372101" y="1203325"/>
              <a:ext cx="11113" cy="1111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3" name="Freeform 8"/>
            <p:cNvSpPr>
              <a:spLocks/>
            </p:cNvSpPr>
            <p:nvPr/>
          </p:nvSpPr>
          <p:spPr bwMode="auto">
            <a:xfrm>
              <a:off x="5157788" y="1285875"/>
              <a:ext cx="11113" cy="1270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1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4" name="Freeform 9"/>
            <p:cNvSpPr>
              <a:spLocks/>
            </p:cNvSpPr>
            <p:nvPr/>
          </p:nvSpPr>
          <p:spPr bwMode="auto">
            <a:xfrm>
              <a:off x="4694238" y="1381125"/>
              <a:ext cx="34925" cy="47625"/>
            </a:xfrm>
            <a:custGeom>
              <a:avLst/>
              <a:gdLst>
                <a:gd name="T0" fmla="*/ 3 w 3"/>
                <a:gd name="T1" fmla="*/ 3 h 4"/>
                <a:gd name="T2" fmla="*/ 3 w 3"/>
                <a:gd name="T3" fmla="*/ 2 h 4"/>
                <a:gd name="T4" fmla="*/ 2 w 3"/>
                <a:gd name="T5" fmla="*/ 2 h 4"/>
                <a:gd name="T6" fmla="*/ 1 w 3"/>
                <a:gd name="T7" fmla="*/ 0 h 4"/>
                <a:gd name="T8" fmla="*/ 1 w 3"/>
                <a:gd name="T9" fmla="*/ 1 h 4"/>
                <a:gd name="T10" fmla="*/ 0 w 3"/>
                <a:gd name="T11" fmla="*/ 2 h 4"/>
                <a:gd name="T12" fmla="*/ 3 w 3"/>
                <a:gd name="T13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3" y="3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2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2"/>
                    <a:pt x="0" y="2"/>
                  </a:cubicBezTo>
                  <a:cubicBezTo>
                    <a:pt x="1" y="2"/>
                    <a:pt x="2" y="4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5" name="Freeform 10"/>
            <p:cNvSpPr>
              <a:spLocks/>
            </p:cNvSpPr>
            <p:nvPr/>
          </p:nvSpPr>
          <p:spPr bwMode="auto">
            <a:xfrm>
              <a:off x="5168901" y="128587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4954588" y="1417638"/>
              <a:ext cx="12700" cy="1111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1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802063" y="1179513"/>
              <a:ext cx="11113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4681538" y="1404938"/>
              <a:ext cx="12700" cy="12700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9" name="Freeform 14"/>
            <p:cNvSpPr>
              <a:spLocks/>
            </p:cNvSpPr>
            <p:nvPr/>
          </p:nvSpPr>
          <p:spPr bwMode="auto">
            <a:xfrm>
              <a:off x="3813176" y="1166813"/>
              <a:ext cx="12700" cy="12700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0" name="Freeform 15"/>
            <p:cNvSpPr>
              <a:spLocks noEditPoints="1"/>
            </p:cNvSpPr>
            <p:nvPr/>
          </p:nvSpPr>
          <p:spPr bwMode="auto">
            <a:xfrm>
              <a:off x="2778126" y="1131888"/>
              <a:ext cx="6424613" cy="4425950"/>
            </a:xfrm>
            <a:custGeom>
              <a:avLst/>
              <a:gdLst>
                <a:gd name="T0" fmla="*/ 7 w 540"/>
                <a:gd name="T1" fmla="*/ 62 h 371"/>
                <a:gd name="T2" fmla="*/ 81 w 540"/>
                <a:gd name="T3" fmla="*/ 118 h 371"/>
                <a:gd name="T4" fmla="*/ 96 w 540"/>
                <a:gd name="T5" fmla="*/ 131 h 371"/>
                <a:gd name="T6" fmla="*/ 86 w 540"/>
                <a:gd name="T7" fmla="*/ 157 h 371"/>
                <a:gd name="T8" fmla="*/ 66 w 540"/>
                <a:gd name="T9" fmla="*/ 158 h 371"/>
                <a:gd name="T10" fmla="*/ 54 w 540"/>
                <a:gd name="T11" fmla="*/ 184 h 371"/>
                <a:gd name="T12" fmla="*/ 50 w 540"/>
                <a:gd name="T13" fmla="*/ 205 h 371"/>
                <a:gd name="T14" fmla="*/ 55 w 540"/>
                <a:gd name="T15" fmla="*/ 221 h 371"/>
                <a:gd name="T16" fmla="*/ 59 w 540"/>
                <a:gd name="T17" fmla="*/ 236 h 371"/>
                <a:gd name="T18" fmla="*/ 75 w 540"/>
                <a:gd name="T19" fmla="*/ 259 h 371"/>
                <a:gd name="T20" fmla="*/ 94 w 540"/>
                <a:gd name="T21" fmla="*/ 303 h 371"/>
                <a:gd name="T22" fmla="*/ 129 w 540"/>
                <a:gd name="T23" fmla="*/ 316 h 371"/>
                <a:gd name="T24" fmla="*/ 179 w 540"/>
                <a:gd name="T25" fmla="*/ 363 h 371"/>
                <a:gd name="T26" fmla="*/ 215 w 540"/>
                <a:gd name="T27" fmla="*/ 345 h 371"/>
                <a:gd name="T28" fmla="*/ 306 w 540"/>
                <a:gd name="T29" fmla="*/ 340 h 371"/>
                <a:gd name="T30" fmla="*/ 376 w 540"/>
                <a:gd name="T31" fmla="*/ 367 h 371"/>
                <a:gd name="T32" fmla="*/ 411 w 540"/>
                <a:gd name="T33" fmla="*/ 336 h 371"/>
                <a:gd name="T34" fmla="*/ 449 w 540"/>
                <a:gd name="T35" fmla="*/ 332 h 371"/>
                <a:gd name="T36" fmla="*/ 481 w 540"/>
                <a:gd name="T37" fmla="*/ 324 h 371"/>
                <a:gd name="T38" fmla="*/ 481 w 540"/>
                <a:gd name="T39" fmla="*/ 306 h 371"/>
                <a:gd name="T40" fmla="*/ 494 w 540"/>
                <a:gd name="T41" fmla="*/ 283 h 371"/>
                <a:gd name="T42" fmla="*/ 518 w 540"/>
                <a:gd name="T43" fmla="*/ 272 h 371"/>
                <a:gd name="T44" fmla="*/ 522 w 540"/>
                <a:gd name="T45" fmla="*/ 242 h 371"/>
                <a:gd name="T46" fmla="*/ 495 w 540"/>
                <a:gd name="T47" fmla="*/ 218 h 371"/>
                <a:gd name="T48" fmla="*/ 521 w 540"/>
                <a:gd name="T49" fmla="*/ 207 h 371"/>
                <a:gd name="T50" fmla="*/ 526 w 540"/>
                <a:gd name="T51" fmla="*/ 178 h 371"/>
                <a:gd name="T52" fmla="*/ 533 w 540"/>
                <a:gd name="T53" fmla="*/ 145 h 371"/>
                <a:gd name="T54" fmla="*/ 524 w 540"/>
                <a:gd name="T55" fmla="*/ 104 h 371"/>
                <a:gd name="T56" fmla="*/ 526 w 540"/>
                <a:gd name="T57" fmla="*/ 70 h 371"/>
                <a:gd name="T58" fmla="*/ 489 w 540"/>
                <a:gd name="T59" fmla="*/ 72 h 371"/>
                <a:gd name="T60" fmla="*/ 432 w 540"/>
                <a:gd name="T61" fmla="*/ 20 h 371"/>
                <a:gd name="T62" fmla="*/ 358 w 540"/>
                <a:gd name="T63" fmla="*/ 37 h 371"/>
                <a:gd name="T64" fmla="*/ 282 w 540"/>
                <a:gd name="T65" fmla="*/ 34 h 371"/>
                <a:gd name="T66" fmla="*/ 249 w 540"/>
                <a:gd name="T67" fmla="*/ 12 h 371"/>
                <a:gd name="T68" fmla="*/ 217 w 540"/>
                <a:gd name="T69" fmla="*/ 13 h 371"/>
                <a:gd name="T70" fmla="*/ 184 w 540"/>
                <a:gd name="T71" fmla="*/ 25 h 371"/>
                <a:gd name="T72" fmla="*/ 159 w 540"/>
                <a:gd name="T73" fmla="*/ 25 h 371"/>
                <a:gd name="T74" fmla="*/ 146 w 540"/>
                <a:gd name="T75" fmla="*/ 56 h 371"/>
                <a:gd name="T76" fmla="*/ 102 w 540"/>
                <a:gd name="T77" fmla="*/ 19 h 371"/>
                <a:gd name="T78" fmla="*/ 429 w 540"/>
                <a:gd name="T79" fmla="*/ 304 h 371"/>
                <a:gd name="T80" fmla="*/ 90 w 540"/>
                <a:gd name="T81" fmla="*/ 282 h 371"/>
                <a:gd name="T82" fmla="*/ 92 w 540"/>
                <a:gd name="T83" fmla="*/ 160 h 371"/>
                <a:gd name="T84" fmla="*/ 97 w 540"/>
                <a:gd name="T85" fmla="*/ 169 h 371"/>
                <a:gd name="T86" fmla="*/ 119 w 540"/>
                <a:gd name="T87" fmla="*/ 234 h 371"/>
                <a:gd name="T88" fmla="*/ 125 w 540"/>
                <a:gd name="T89" fmla="*/ 233 h 371"/>
                <a:gd name="T90" fmla="*/ 135 w 540"/>
                <a:gd name="T91" fmla="*/ 181 h 371"/>
                <a:gd name="T92" fmla="*/ 130 w 540"/>
                <a:gd name="T93" fmla="*/ 186 h 371"/>
                <a:gd name="T94" fmla="*/ 133 w 540"/>
                <a:gd name="T95" fmla="*/ 200 h 371"/>
                <a:gd name="T96" fmla="*/ 150 w 540"/>
                <a:gd name="T97" fmla="*/ 196 h 371"/>
                <a:gd name="T98" fmla="*/ 145 w 540"/>
                <a:gd name="T99" fmla="*/ 229 h 371"/>
                <a:gd name="T100" fmla="*/ 135 w 540"/>
                <a:gd name="T101" fmla="*/ 207 h 371"/>
                <a:gd name="T102" fmla="*/ 112 w 540"/>
                <a:gd name="T103" fmla="*/ 218 h 371"/>
                <a:gd name="T104" fmla="*/ 86 w 540"/>
                <a:gd name="T105" fmla="*/ 195 h 371"/>
                <a:gd name="T106" fmla="*/ 104 w 540"/>
                <a:gd name="T107" fmla="*/ 172 h 371"/>
                <a:gd name="T108" fmla="*/ 129 w 540"/>
                <a:gd name="T109" fmla="*/ 172 h 371"/>
                <a:gd name="T110" fmla="*/ 512 w 540"/>
                <a:gd name="T111" fmla="*/ 140 h 371"/>
                <a:gd name="T112" fmla="*/ 152 w 540"/>
                <a:gd name="T113" fmla="*/ 159 h 371"/>
                <a:gd name="T114" fmla="*/ 132 w 540"/>
                <a:gd name="T115" fmla="*/ 164 h 371"/>
                <a:gd name="T116" fmla="*/ 121 w 540"/>
                <a:gd name="T117" fmla="*/ 160 h 371"/>
                <a:gd name="T118" fmla="*/ 146 w 540"/>
                <a:gd name="T119" fmla="*/ 144 h 371"/>
                <a:gd name="T120" fmla="*/ 200 w 540"/>
                <a:gd name="T121" fmla="*/ 16 h 371"/>
                <a:gd name="T122" fmla="*/ 188 w 540"/>
                <a:gd name="T123" fmla="*/ 35 h 371"/>
                <a:gd name="T124" fmla="*/ 147 w 540"/>
                <a:gd name="T125" fmla="*/ 45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40" h="371">
                  <a:moveTo>
                    <a:pt x="51" y="2"/>
                  </a:moveTo>
                  <a:cubicBezTo>
                    <a:pt x="49" y="2"/>
                    <a:pt x="47" y="2"/>
                    <a:pt x="46" y="4"/>
                  </a:cubicBezTo>
                  <a:cubicBezTo>
                    <a:pt x="47" y="5"/>
                    <a:pt x="46" y="6"/>
                    <a:pt x="47" y="7"/>
                  </a:cubicBezTo>
                  <a:cubicBezTo>
                    <a:pt x="42" y="8"/>
                    <a:pt x="40" y="11"/>
                    <a:pt x="37" y="14"/>
                  </a:cubicBezTo>
                  <a:cubicBezTo>
                    <a:pt x="38" y="16"/>
                    <a:pt x="38" y="18"/>
                    <a:pt x="38" y="21"/>
                  </a:cubicBezTo>
                  <a:cubicBezTo>
                    <a:pt x="35" y="22"/>
                    <a:pt x="34" y="25"/>
                    <a:pt x="31" y="26"/>
                  </a:cubicBezTo>
                  <a:cubicBezTo>
                    <a:pt x="29" y="29"/>
                    <a:pt x="25" y="30"/>
                    <a:pt x="21" y="32"/>
                  </a:cubicBezTo>
                  <a:cubicBezTo>
                    <a:pt x="23" y="37"/>
                    <a:pt x="15" y="34"/>
                    <a:pt x="12" y="39"/>
                  </a:cubicBezTo>
                  <a:cubicBezTo>
                    <a:pt x="13" y="44"/>
                    <a:pt x="6" y="45"/>
                    <a:pt x="4" y="48"/>
                  </a:cubicBezTo>
                  <a:cubicBezTo>
                    <a:pt x="4" y="50"/>
                    <a:pt x="4" y="52"/>
                    <a:pt x="6" y="53"/>
                  </a:cubicBezTo>
                  <a:cubicBezTo>
                    <a:pt x="5" y="55"/>
                    <a:pt x="2" y="55"/>
                    <a:pt x="1" y="56"/>
                  </a:cubicBezTo>
                  <a:cubicBezTo>
                    <a:pt x="0" y="60"/>
                    <a:pt x="5" y="60"/>
                    <a:pt x="7" y="62"/>
                  </a:cubicBezTo>
                  <a:cubicBezTo>
                    <a:pt x="8" y="66"/>
                    <a:pt x="3" y="65"/>
                    <a:pt x="2" y="68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9" y="75"/>
                    <a:pt x="7" y="78"/>
                    <a:pt x="7" y="81"/>
                  </a:cubicBezTo>
                  <a:cubicBezTo>
                    <a:pt x="7" y="84"/>
                    <a:pt x="8" y="87"/>
                    <a:pt x="10" y="90"/>
                  </a:cubicBezTo>
                  <a:cubicBezTo>
                    <a:pt x="14" y="89"/>
                    <a:pt x="14" y="94"/>
                    <a:pt x="18" y="93"/>
                  </a:cubicBezTo>
                  <a:cubicBezTo>
                    <a:pt x="25" y="94"/>
                    <a:pt x="25" y="101"/>
                    <a:pt x="27" y="106"/>
                  </a:cubicBezTo>
                  <a:cubicBezTo>
                    <a:pt x="30" y="105"/>
                    <a:pt x="31" y="110"/>
                    <a:pt x="35" y="108"/>
                  </a:cubicBezTo>
                  <a:cubicBezTo>
                    <a:pt x="40" y="114"/>
                    <a:pt x="47" y="113"/>
                    <a:pt x="49" y="120"/>
                  </a:cubicBezTo>
                  <a:cubicBezTo>
                    <a:pt x="53" y="122"/>
                    <a:pt x="49" y="127"/>
                    <a:pt x="54" y="129"/>
                  </a:cubicBezTo>
                  <a:cubicBezTo>
                    <a:pt x="58" y="127"/>
                    <a:pt x="65" y="130"/>
                    <a:pt x="68" y="124"/>
                  </a:cubicBezTo>
                  <a:cubicBezTo>
                    <a:pt x="72" y="125"/>
                    <a:pt x="74" y="131"/>
                    <a:pt x="78" y="129"/>
                  </a:cubicBezTo>
                  <a:cubicBezTo>
                    <a:pt x="76" y="125"/>
                    <a:pt x="80" y="122"/>
                    <a:pt x="81" y="118"/>
                  </a:cubicBezTo>
                  <a:cubicBezTo>
                    <a:pt x="84" y="117"/>
                    <a:pt x="87" y="116"/>
                    <a:pt x="89" y="113"/>
                  </a:cubicBezTo>
                  <a:cubicBezTo>
                    <a:pt x="92" y="118"/>
                    <a:pt x="95" y="113"/>
                    <a:pt x="98" y="113"/>
                  </a:cubicBezTo>
                  <a:cubicBezTo>
                    <a:pt x="98" y="110"/>
                    <a:pt x="101" y="110"/>
                    <a:pt x="102" y="108"/>
                  </a:cubicBezTo>
                  <a:cubicBezTo>
                    <a:pt x="104" y="110"/>
                    <a:pt x="106" y="116"/>
                    <a:pt x="110" y="114"/>
                  </a:cubicBezTo>
                  <a:cubicBezTo>
                    <a:pt x="114" y="114"/>
                    <a:pt x="112" y="119"/>
                    <a:pt x="114" y="122"/>
                  </a:cubicBezTo>
                  <a:cubicBezTo>
                    <a:pt x="109" y="130"/>
                    <a:pt x="107" y="114"/>
                    <a:pt x="103" y="122"/>
                  </a:cubicBezTo>
                  <a:cubicBezTo>
                    <a:pt x="101" y="123"/>
                    <a:pt x="99" y="122"/>
                    <a:pt x="98" y="121"/>
                  </a:cubicBezTo>
                  <a:cubicBezTo>
                    <a:pt x="96" y="123"/>
                    <a:pt x="100" y="126"/>
                    <a:pt x="97" y="127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97" y="128"/>
                    <a:pt x="97" y="129"/>
                    <a:pt x="96" y="129"/>
                  </a:cubicBezTo>
                  <a:cubicBezTo>
                    <a:pt x="97" y="129"/>
                    <a:pt x="97" y="129"/>
                    <a:pt x="97" y="129"/>
                  </a:cubicBezTo>
                  <a:cubicBezTo>
                    <a:pt x="97" y="130"/>
                    <a:pt x="96" y="130"/>
                    <a:pt x="96" y="131"/>
                  </a:cubicBezTo>
                  <a:cubicBezTo>
                    <a:pt x="97" y="132"/>
                    <a:pt x="97" y="132"/>
                    <a:pt x="97" y="132"/>
                  </a:cubicBezTo>
                  <a:cubicBezTo>
                    <a:pt x="98" y="131"/>
                    <a:pt x="98" y="131"/>
                    <a:pt x="98" y="131"/>
                  </a:cubicBezTo>
                  <a:cubicBezTo>
                    <a:pt x="99" y="133"/>
                    <a:pt x="99" y="133"/>
                    <a:pt x="99" y="133"/>
                  </a:cubicBezTo>
                  <a:cubicBezTo>
                    <a:pt x="99" y="137"/>
                    <a:pt x="95" y="132"/>
                    <a:pt x="94" y="135"/>
                  </a:cubicBezTo>
                  <a:cubicBezTo>
                    <a:pt x="95" y="136"/>
                    <a:pt x="95" y="136"/>
                    <a:pt x="95" y="136"/>
                  </a:cubicBezTo>
                  <a:cubicBezTo>
                    <a:pt x="90" y="143"/>
                    <a:pt x="104" y="142"/>
                    <a:pt x="97" y="147"/>
                  </a:cubicBezTo>
                  <a:cubicBezTo>
                    <a:pt x="94" y="147"/>
                    <a:pt x="90" y="148"/>
                    <a:pt x="88" y="147"/>
                  </a:cubicBezTo>
                  <a:cubicBezTo>
                    <a:pt x="88" y="150"/>
                    <a:pt x="83" y="149"/>
                    <a:pt x="85" y="153"/>
                  </a:cubicBezTo>
                  <a:cubicBezTo>
                    <a:pt x="86" y="153"/>
                    <a:pt x="86" y="152"/>
                    <a:pt x="86" y="152"/>
                  </a:cubicBezTo>
                  <a:cubicBezTo>
                    <a:pt x="87" y="154"/>
                    <a:pt x="89" y="156"/>
                    <a:pt x="87" y="158"/>
                  </a:cubicBezTo>
                  <a:cubicBezTo>
                    <a:pt x="86" y="157"/>
                    <a:pt x="86" y="157"/>
                    <a:pt x="86" y="157"/>
                  </a:cubicBezTo>
                  <a:cubicBezTo>
                    <a:pt x="86" y="157"/>
                    <a:pt x="86" y="157"/>
                    <a:pt x="86" y="157"/>
                  </a:cubicBezTo>
                  <a:cubicBezTo>
                    <a:pt x="83" y="157"/>
                    <a:pt x="85" y="153"/>
                    <a:pt x="83" y="152"/>
                  </a:cubicBezTo>
                  <a:cubicBezTo>
                    <a:pt x="82" y="152"/>
                    <a:pt x="81" y="152"/>
                    <a:pt x="81" y="153"/>
                  </a:cubicBezTo>
                  <a:cubicBezTo>
                    <a:pt x="80" y="153"/>
                    <a:pt x="81" y="154"/>
                    <a:pt x="81" y="154"/>
                  </a:cubicBezTo>
                  <a:cubicBezTo>
                    <a:pt x="81" y="156"/>
                    <a:pt x="79" y="159"/>
                    <a:pt x="77" y="158"/>
                  </a:cubicBezTo>
                  <a:cubicBezTo>
                    <a:pt x="76" y="161"/>
                    <a:pt x="74" y="157"/>
                    <a:pt x="73" y="160"/>
                  </a:cubicBezTo>
                  <a:cubicBezTo>
                    <a:pt x="73" y="159"/>
                    <a:pt x="72" y="159"/>
                    <a:pt x="72" y="158"/>
                  </a:cubicBezTo>
                  <a:cubicBezTo>
                    <a:pt x="72" y="159"/>
                    <a:pt x="72" y="159"/>
                    <a:pt x="72" y="159"/>
                  </a:cubicBezTo>
                  <a:cubicBezTo>
                    <a:pt x="72" y="160"/>
                    <a:pt x="72" y="160"/>
                    <a:pt x="72" y="160"/>
                  </a:cubicBezTo>
                  <a:cubicBezTo>
                    <a:pt x="72" y="160"/>
                    <a:pt x="72" y="161"/>
                    <a:pt x="72" y="161"/>
                  </a:cubicBezTo>
                  <a:cubicBezTo>
                    <a:pt x="71" y="161"/>
                    <a:pt x="71" y="161"/>
                    <a:pt x="70" y="160"/>
                  </a:cubicBezTo>
                  <a:cubicBezTo>
                    <a:pt x="70" y="161"/>
                    <a:pt x="70" y="161"/>
                    <a:pt x="70" y="161"/>
                  </a:cubicBezTo>
                  <a:cubicBezTo>
                    <a:pt x="66" y="158"/>
                    <a:pt x="66" y="158"/>
                    <a:pt x="66" y="158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6" y="161"/>
                    <a:pt x="66" y="161"/>
                    <a:pt x="66" y="161"/>
                  </a:cubicBezTo>
                  <a:cubicBezTo>
                    <a:pt x="66" y="162"/>
                    <a:pt x="65" y="162"/>
                    <a:pt x="65" y="162"/>
                  </a:cubicBezTo>
                  <a:cubicBezTo>
                    <a:pt x="65" y="169"/>
                    <a:pt x="65" y="169"/>
                    <a:pt x="65" y="169"/>
                  </a:cubicBezTo>
                  <a:cubicBezTo>
                    <a:pt x="67" y="172"/>
                    <a:pt x="72" y="171"/>
                    <a:pt x="72" y="175"/>
                  </a:cubicBezTo>
                  <a:cubicBezTo>
                    <a:pt x="72" y="175"/>
                    <a:pt x="72" y="175"/>
                    <a:pt x="71" y="175"/>
                  </a:cubicBezTo>
                  <a:cubicBezTo>
                    <a:pt x="72" y="177"/>
                    <a:pt x="72" y="179"/>
                    <a:pt x="74" y="180"/>
                  </a:cubicBezTo>
                  <a:cubicBezTo>
                    <a:pt x="72" y="183"/>
                    <a:pt x="69" y="178"/>
                    <a:pt x="68" y="182"/>
                  </a:cubicBezTo>
                  <a:cubicBezTo>
                    <a:pt x="68" y="181"/>
                    <a:pt x="67" y="182"/>
                    <a:pt x="66" y="182"/>
                  </a:cubicBezTo>
                  <a:cubicBezTo>
                    <a:pt x="65" y="182"/>
                    <a:pt x="65" y="182"/>
                    <a:pt x="65" y="181"/>
                  </a:cubicBezTo>
                  <a:cubicBezTo>
                    <a:pt x="63" y="180"/>
                    <a:pt x="63" y="184"/>
                    <a:pt x="60" y="182"/>
                  </a:cubicBezTo>
                  <a:cubicBezTo>
                    <a:pt x="59" y="186"/>
                    <a:pt x="55" y="181"/>
                    <a:pt x="54" y="184"/>
                  </a:cubicBezTo>
                  <a:cubicBezTo>
                    <a:pt x="54" y="185"/>
                    <a:pt x="54" y="187"/>
                    <a:pt x="54" y="189"/>
                  </a:cubicBezTo>
                  <a:cubicBezTo>
                    <a:pt x="54" y="189"/>
                    <a:pt x="54" y="189"/>
                    <a:pt x="55" y="189"/>
                  </a:cubicBezTo>
                  <a:cubicBezTo>
                    <a:pt x="55" y="190"/>
                    <a:pt x="55" y="191"/>
                    <a:pt x="54" y="191"/>
                  </a:cubicBezTo>
                  <a:cubicBezTo>
                    <a:pt x="54" y="192"/>
                    <a:pt x="53" y="191"/>
                    <a:pt x="53" y="191"/>
                  </a:cubicBezTo>
                  <a:cubicBezTo>
                    <a:pt x="53" y="193"/>
                    <a:pt x="50" y="191"/>
                    <a:pt x="50" y="193"/>
                  </a:cubicBezTo>
                  <a:cubicBezTo>
                    <a:pt x="52" y="195"/>
                    <a:pt x="52" y="195"/>
                    <a:pt x="53" y="198"/>
                  </a:cubicBezTo>
                  <a:cubicBezTo>
                    <a:pt x="55" y="197"/>
                    <a:pt x="56" y="198"/>
                    <a:pt x="56" y="200"/>
                  </a:cubicBezTo>
                  <a:cubicBezTo>
                    <a:pt x="56" y="200"/>
                    <a:pt x="55" y="201"/>
                    <a:pt x="55" y="200"/>
                  </a:cubicBezTo>
                  <a:cubicBezTo>
                    <a:pt x="57" y="202"/>
                    <a:pt x="56" y="204"/>
                    <a:pt x="54" y="205"/>
                  </a:cubicBezTo>
                  <a:cubicBezTo>
                    <a:pt x="53" y="205"/>
                    <a:pt x="52" y="204"/>
                    <a:pt x="52" y="204"/>
                  </a:cubicBezTo>
                  <a:cubicBezTo>
                    <a:pt x="52" y="204"/>
                    <a:pt x="52" y="205"/>
                    <a:pt x="51" y="205"/>
                  </a:cubicBezTo>
                  <a:cubicBezTo>
                    <a:pt x="50" y="205"/>
                    <a:pt x="50" y="205"/>
                    <a:pt x="50" y="205"/>
                  </a:cubicBezTo>
                  <a:cubicBezTo>
                    <a:pt x="50" y="205"/>
                    <a:pt x="50" y="206"/>
                    <a:pt x="50" y="207"/>
                  </a:cubicBezTo>
                  <a:cubicBezTo>
                    <a:pt x="50" y="207"/>
                    <a:pt x="51" y="207"/>
                    <a:pt x="51" y="207"/>
                  </a:cubicBezTo>
                  <a:cubicBezTo>
                    <a:pt x="50" y="208"/>
                    <a:pt x="50" y="208"/>
                    <a:pt x="50" y="208"/>
                  </a:cubicBezTo>
                  <a:cubicBezTo>
                    <a:pt x="52" y="209"/>
                    <a:pt x="50" y="212"/>
                    <a:pt x="52" y="212"/>
                  </a:cubicBezTo>
                  <a:cubicBezTo>
                    <a:pt x="52" y="210"/>
                    <a:pt x="55" y="212"/>
                    <a:pt x="55" y="210"/>
                  </a:cubicBezTo>
                  <a:cubicBezTo>
                    <a:pt x="57" y="211"/>
                    <a:pt x="58" y="210"/>
                    <a:pt x="60" y="211"/>
                  </a:cubicBezTo>
                  <a:cubicBezTo>
                    <a:pt x="60" y="213"/>
                    <a:pt x="60" y="215"/>
                    <a:pt x="58" y="215"/>
                  </a:cubicBezTo>
                  <a:cubicBezTo>
                    <a:pt x="55" y="211"/>
                    <a:pt x="53" y="219"/>
                    <a:pt x="49" y="215"/>
                  </a:cubicBezTo>
                  <a:cubicBezTo>
                    <a:pt x="49" y="216"/>
                    <a:pt x="49" y="216"/>
                    <a:pt x="49" y="216"/>
                  </a:cubicBezTo>
                  <a:cubicBezTo>
                    <a:pt x="50" y="218"/>
                    <a:pt x="52" y="216"/>
                    <a:pt x="54" y="218"/>
                  </a:cubicBezTo>
                  <a:cubicBezTo>
                    <a:pt x="54" y="218"/>
                    <a:pt x="56" y="219"/>
                    <a:pt x="54" y="220"/>
                  </a:cubicBezTo>
                  <a:cubicBezTo>
                    <a:pt x="55" y="221"/>
                    <a:pt x="55" y="221"/>
                    <a:pt x="55" y="221"/>
                  </a:cubicBezTo>
                  <a:cubicBezTo>
                    <a:pt x="55" y="222"/>
                    <a:pt x="55" y="223"/>
                    <a:pt x="54" y="223"/>
                  </a:cubicBezTo>
                  <a:cubicBezTo>
                    <a:pt x="54" y="222"/>
                    <a:pt x="53" y="221"/>
                    <a:pt x="52" y="222"/>
                  </a:cubicBezTo>
                  <a:cubicBezTo>
                    <a:pt x="52" y="222"/>
                    <a:pt x="52" y="223"/>
                    <a:pt x="52" y="224"/>
                  </a:cubicBezTo>
                  <a:cubicBezTo>
                    <a:pt x="52" y="224"/>
                    <a:pt x="52" y="224"/>
                    <a:pt x="52" y="225"/>
                  </a:cubicBezTo>
                  <a:cubicBezTo>
                    <a:pt x="52" y="226"/>
                    <a:pt x="50" y="226"/>
                    <a:pt x="49" y="226"/>
                  </a:cubicBezTo>
                  <a:cubicBezTo>
                    <a:pt x="49" y="227"/>
                    <a:pt x="49" y="227"/>
                    <a:pt x="49" y="227"/>
                  </a:cubicBezTo>
                  <a:cubicBezTo>
                    <a:pt x="50" y="227"/>
                    <a:pt x="50" y="227"/>
                    <a:pt x="50" y="227"/>
                  </a:cubicBezTo>
                  <a:cubicBezTo>
                    <a:pt x="51" y="231"/>
                    <a:pt x="51" y="235"/>
                    <a:pt x="55" y="236"/>
                  </a:cubicBezTo>
                  <a:cubicBezTo>
                    <a:pt x="56" y="236"/>
                    <a:pt x="56" y="236"/>
                    <a:pt x="56" y="236"/>
                  </a:cubicBezTo>
                  <a:cubicBezTo>
                    <a:pt x="55" y="236"/>
                    <a:pt x="55" y="236"/>
                    <a:pt x="54" y="235"/>
                  </a:cubicBezTo>
                  <a:cubicBezTo>
                    <a:pt x="56" y="233"/>
                    <a:pt x="56" y="233"/>
                    <a:pt x="56" y="233"/>
                  </a:cubicBezTo>
                  <a:cubicBezTo>
                    <a:pt x="58" y="232"/>
                    <a:pt x="58" y="235"/>
                    <a:pt x="59" y="236"/>
                  </a:cubicBezTo>
                  <a:cubicBezTo>
                    <a:pt x="58" y="236"/>
                    <a:pt x="58" y="237"/>
                    <a:pt x="57" y="236"/>
                  </a:cubicBezTo>
                  <a:cubicBezTo>
                    <a:pt x="58" y="237"/>
                    <a:pt x="58" y="237"/>
                    <a:pt x="58" y="237"/>
                  </a:cubicBezTo>
                  <a:cubicBezTo>
                    <a:pt x="58" y="237"/>
                    <a:pt x="57" y="238"/>
                    <a:pt x="57" y="238"/>
                  </a:cubicBezTo>
                  <a:cubicBezTo>
                    <a:pt x="63" y="239"/>
                    <a:pt x="57" y="246"/>
                    <a:pt x="61" y="248"/>
                  </a:cubicBezTo>
                  <a:cubicBezTo>
                    <a:pt x="63" y="247"/>
                    <a:pt x="66" y="247"/>
                    <a:pt x="68" y="245"/>
                  </a:cubicBezTo>
                  <a:cubicBezTo>
                    <a:pt x="69" y="245"/>
                    <a:pt x="71" y="246"/>
                    <a:pt x="71" y="247"/>
                  </a:cubicBezTo>
                  <a:cubicBezTo>
                    <a:pt x="73" y="248"/>
                    <a:pt x="75" y="251"/>
                    <a:pt x="76" y="248"/>
                  </a:cubicBezTo>
                  <a:cubicBezTo>
                    <a:pt x="77" y="249"/>
                    <a:pt x="79" y="248"/>
                    <a:pt x="80" y="250"/>
                  </a:cubicBezTo>
                  <a:cubicBezTo>
                    <a:pt x="81" y="254"/>
                    <a:pt x="75" y="252"/>
                    <a:pt x="74" y="256"/>
                  </a:cubicBezTo>
                  <a:cubicBezTo>
                    <a:pt x="74" y="255"/>
                    <a:pt x="74" y="255"/>
                    <a:pt x="74" y="255"/>
                  </a:cubicBezTo>
                  <a:cubicBezTo>
                    <a:pt x="73" y="256"/>
                    <a:pt x="75" y="257"/>
                    <a:pt x="74" y="258"/>
                  </a:cubicBezTo>
                  <a:cubicBezTo>
                    <a:pt x="75" y="259"/>
                    <a:pt x="75" y="259"/>
                    <a:pt x="75" y="259"/>
                  </a:cubicBezTo>
                  <a:cubicBezTo>
                    <a:pt x="74" y="260"/>
                    <a:pt x="74" y="260"/>
                    <a:pt x="74" y="260"/>
                  </a:cubicBezTo>
                  <a:cubicBezTo>
                    <a:pt x="73" y="262"/>
                    <a:pt x="76" y="261"/>
                    <a:pt x="77" y="262"/>
                  </a:cubicBezTo>
                  <a:cubicBezTo>
                    <a:pt x="81" y="266"/>
                    <a:pt x="81" y="272"/>
                    <a:pt x="83" y="276"/>
                  </a:cubicBezTo>
                  <a:cubicBezTo>
                    <a:pt x="81" y="278"/>
                    <a:pt x="81" y="278"/>
                    <a:pt x="81" y="278"/>
                  </a:cubicBezTo>
                  <a:cubicBezTo>
                    <a:pt x="81" y="279"/>
                    <a:pt x="80" y="280"/>
                    <a:pt x="81" y="280"/>
                  </a:cubicBezTo>
                  <a:cubicBezTo>
                    <a:pt x="81" y="281"/>
                    <a:pt x="81" y="281"/>
                    <a:pt x="81" y="281"/>
                  </a:cubicBezTo>
                  <a:cubicBezTo>
                    <a:pt x="81" y="282"/>
                    <a:pt x="81" y="282"/>
                    <a:pt x="81" y="282"/>
                  </a:cubicBezTo>
                  <a:cubicBezTo>
                    <a:pt x="80" y="285"/>
                    <a:pt x="84" y="287"/>
                    <a:pt x="84" y="290"/>
                  </a:cubicBezTo>
                  <a:cubicBezTo>
                    <a:pt x="86" y="292"/>
                    <a:pt x="86" y="292"/>
                    <a:pt x="86" y="292"/>
                  </a:cubicBezTo>
                  <a:cubicBezTo>
                    <a:pt x="86" y="291"/>
                    <a:pt x="87" y="291"/>
                    <a:pt x="88" y="291"/>
                  </a:cubicBezTo>
                  <a:cubicBezTo>
                    <a:pt x="90" y="295"/>
                    <a:pt x="92" y="297"/>
                    <a:pt x="96" y="299"/>
                  </a:cubicBezTo>
                  <a:cubicBezTo>
                    <a:pt x="94" y="299"/>
                    <a:pt x="95" y="302"/>
                    <a:pt x="94" y="303"/>
                  </a:cubicBezTo>
                  <a:cubicBezTo>
                    <a:pt x="98" y="304"/>
                    <a:pt x="98" y="308"/>
                    <a:pt x="103" y="307"/>
                  </a:cubicBezTo>
                  <a:cubicBezTo>
                    <a:pt x="103" y="307"/>
                    <a:pt x="103" y="307"/>
                    <a:pt x="104" y="307"/>
                  </a:cubicBezTo>
                  <a:cubicBezTo>
                    <a:pt x="105" y="306"/>
                    <a:pt x="107" y="306"/>
                    <a:pt x="107" y="304"/>
                  </a:cubicBezTo>
                  <a:cubicBezTo>
                    <a:pt x="106" y="302"/>
                    <a:pt x="105" y="301"/>
                    <a:pt x="103" y="299"/>
                  </a:cubicBezTo>
                  <a:cubicBezTo>
                    <a:pt x="103" y="297"/>
                    <a:pt x="103" y="296"/>
                    <a:pt x="104" y="295"/>
                  </a:cubicBezTo>
                  <a:cubicBezTo>
                    <a:pt x="106" y="295"/>
                    <a:pt x="106" y="296"/>
                    <a:pt x="107" y="297"/>
                  </a:cubicBezTo>
                  <a:cubicBezTo>
                    <a:pt x="109" y="299"/>
                    <a:pt x="107" y="300"/>
                    <a:pt x="108" y="302"/>
                  </a:cubicBezTo>
                  <a:cubicBezTo>
                    <a:pt x="110" y="305"/>
                    <a:pt x="114" y="307"/>
                    <a:pt x="117" y="306"/>
                  </a:cubicBezTo>
                  <a:cubicBezTo>
                    <a:pt x="117" y="306"/>
                    <a:pt x="117" y="307"/>
                    <a:pt x="117" y="308"/>
                  </a:cubicBezTo>
                  <a:cubicBezTo>
                    <a:pt x="114" y="311"/>
                    <a:pt x="118" y="312"/>
                    <a:pt x="119" y="315"/>
                  </a:cubicBezTo>
                  <a:cubicBezTo>
                    <a:pt x="123" y="314"/>
                    <a:pt x="125" y="318"/>
                    <a:pt x="128" y="320"/>
                  </a:cubicBezTo>
                  <a:cubicBezTo>
                    <a:pt x="129" y="319"/>
                    <a:pt x="131" y="317"/>
                    <a:pt x="129" y="316"/>
                  </a:cubicBezTo>
                  <a:cubicBezTo>
                    <a:pt x="132" y="310"/>
                    <a:pt x="132" y="319"/>
                    <a:pt x="135" y="319"/>
                  </a:cubicBezTo>
                  <a:cubicBezTo>
                    <a:pt x="139" y="316"/>
                    <a:pt x="139" y="316"/>
                    <a:pt x="139" y="316"/>
                  </a:cubicBezTo>
                  <a:cubicBezTo>
                    <a:pt x="137" y="316"/>
                    <a:pt x="138" y="314"/>
                    <a:pt x="138" y="313"/>
                  </a:cubicBezTo>
                  <a:cubicBezTo>
                    <a:pt x="142" y="312"/>
                    <a:pt x="138" y="319"/>
                    <a:pt x="141" y="320"/>
                  </a:cubicBezTo>
                  <a:cubicBezTo>
                    <a:pt x="139" y="322"/>
                    <a:pt x="136" y="321"/>
                    <a:pt x="133" y="323"/>
                  </a:cubicBezTo>
                  <a:cubicBezTo>
                    <a:pt x="134" y="323"/>
                    <a:pt x="134" y="323"/>
                    <a:pt x="134" y="323"/>
                  </a:cubicBezTo>
                  <a:cubicBezTo>
                    <a:pt x="135" y="331"/>
                    <a:pt x="143" y="324"/>
                    <a:pt x="147" y="329"/>
                  </a:cubicBezTo>
                  <a:cubicBezTo>
                    <a:pt x="147" y="330"/>
                    <a:pt x="147" y="331"/>
                    <a:pt x="146" y="331"/>
                  </a:cubicBezTo>
                  <a:cubicBezTo>
                    <a:pt x="149" y="333"/>
                    <a:pt x="147" y="338"/>
                    <a:pt x="151" y="339"/>
                  </a:cubicBezTo>
                  <a:cubicBezTo>
                    <a:pt x="151" y="344"/>
                    <a:pt x="155" y="345"/>
                    <a:pt x="159" y="348"/>
                  </a:cubicBezTo>
                  <a:cubicBezTo>
                    <a:pt x="163" y="345"/>
                    <a:pt x="163" y="351"/>
                    <a:pt x="166" y="353"/>
                  </a:cubicBezTo>
                  <a:cubicBezTo>
                    <a:pt x="171" y="355"/>
                    <a:pt x="176" y="359"/>
                    <a:pt x="179" y="363"/>
                  </a:cubicBezTo>
                  <a:cubicBezTo>
                    <a:pt x="180" y="362"/>
                    <a:pt x="180" y="362"/>
                    <a:pt x="180" y="362"/>
                  </a:cubicBezTo>
                  <a:cubicBezTo>
                    <a:pt x="182" y="362"/>
                    <a:pt x="182" y="364"/>
                    <a:pt x="182" y="365"/>
                  </a:cubicBezTo>
                  <a:cubicBezTo>
                    <a:pt x="184" y="365"/>
                    <a:pt x="186" y="367"/>
                    <a:pt x="187" y="365"/>
                  </a:cubicBezTo>
                  <a:cubicBezTo>
                    <a:pt x="191" y="369"/>
                    <a:pt x="192" y="367"/>
                    <a:pt x="196" y="365"/>
                  </a:cubicBezTo>
                  <a:cubicBezTo>
                    <a:pt x="197" y="365"/>
                    <a:pt x="197" y="365"/>
                    <a:pt x="197" y="365"/>
                  </a:cubicBezTo>
                  <a:cubicBezTo>
                    <a:pt x="198" y="367"/>
                    <a:pt x="200" y="365"/>
                    <a:pt x="201" y="365"/>
                  </a:cubicBezTo>
                  <a:cubicBezTo>
                    <a:pt x="202" y="363"/>
                    <a:pt x="200" y="362"/>
                    <a:pt x="199" y="361"/>
                  </a:cubicBezTo>
                  <a:cubicBezTo>
                    <a:pt x="197" y="359"/>
                    <a:pt x="195" y="359"/>
                    <a:pt x="193" y="360"/>
                  </a:cubicBezTo>
                  <a:cubicBezTo>
                    <a:pt x="192" y="359"/>
                    <a:pt x="190" y="358"/>
                    <a:pt x="191" y="356"/>
                  </a:cubicBezTo>
                  <a:cubicBezTo>
                    <a:pt x="192" y="355"/>
                    <a:pt x="193" y="356"/>
                    <a:pt x="194" y="356"/>
                  </a:cubicBezTo>
                  <a:cubicBezTo>
                    <a:pt x="197" y="349"/>
                    <a:pt x="203" y="353"/>
                    <a:pt x="207" y="349"/>
                  </a:cubicBezTo>
                  <a:cubicBezTo>
                    <a:pt x="211" y="350"/>
                    <a:pt x="211" y="345"/>
                    <a:pt x="215" y="345"/>
                  </a:cubicBezTo>
                  <a:cubicBezTo>
                    <a:pt x="216" y="350"/>
                    <a:pt x="221" y="347"/>
                    <a:pt x="224" y="350"/>
                  </a:cubicBezTo>
                  <a:cubicBezTo>
                    <a:pt x="227" y="351"/>
                    <a:pt x="230" y="353"/>
                    <a:pt x="233" y="350"/>
                  </a:cubicBezTo>
                  <a:cubicBezTo>
                    <a:pt x="235" y="351"/>
                    <a:pt x="239" y="352"/>
                    <a:pt x="240" y="354"/>
                  </a:cubicBezTo>
                  <a:cubicBezTo>
                    <a:pt x="247" y="354"/>
                    <a:pt x="240" y="348"/>
                    <a:pt x="245" y="347"/>
                  </a:cubicBezTo>
                  <a:cubicBezTo>
                    <a:pt x="246" y="348"/>
                    <a:pt x="246" y="348"/>
                    <a:pt x="246" y="348"/>
                  </a:cubicBezTo>
                  <a:cubicBezTo>
                    <a:pt x="247" y="345"/>
                    <a:pt x="247" y="342"/>
                    <a:pt x="250" y="341"/>
                  </a:cubicBezTo>
                  <a:cubicBezTo>
                    <a:pt x="254" y="344"/>
                    <a:pt x="261" y="342"/>
                    <a:pt x="263" y="348"/>
                  </a:cubicBezTo>
                  <a:cubicBezTo>
                    <a:pt x="269" y="347"/>
                    <a:pt x="269" y="347"/>
                    <a:pt x="269" y="347"/>
                  </a:cubicBezTo>
                  <a:cubicBezTo>
                    <a:pt x="271" y="348"/>
                    <a:pt x="274" y="345"/>
                    <a:pt x="275" y="345"/>
                  </a:cubicBezTo>
                  <a:cubicBezTo>
                    <a:pt x="279" y="347"/>
                    <a:pt x="282" y="345"/>
                    <a:pt x="284" y="343"/>
                  </a:cubicBezTo>
                  <a:cubicBezTo>
                    <a:pt x="287" y="344"/>
                    <a:pt x="289" y="340"/>
                    <a:pt x="292" y="340"/>
                  </a:cubicBezTo>
                  <a:cubicBezTo>
                    <a:pt x="297" y="344"/>
                    <a:pt x="301" y="332"/>
                    <a:pt x="306" y="340"/>
                  </a:cubicBezTo>
                  <a:cubicBezTo>
                    <a:pt x="307" y="350"/>
                    <a:pt x="312" y="359"/>
                    <a:pt x="321" y="362"/>
                  </a:cubicBezTo>
                  <a:cubicBezTo>
                    <a:pt x="322" y="364"/>
                    <a:pt x="326" y="361"/>
                    <a:pt x="325" y="365"/>
                  </a:cubicBezTo>
                  <a:cubicBezTo>
                    <a:pt x="329" y="366"/>
                    <a:pt x="330" y="370"/>
                    <a:pt x="333" y="371"/>
                  </a:cubicBezTo>
                  <a:cubicBezTo>
                    <a:pt x="334" y="369"/>
                    <a:pt x="334" y="369"/>
                    <a:pt x="334" y="369"/>
                  </a:cubicBezTo>
                  <a:cubicBezTo>
                    <a:pt x="336" y="367"/>
                    <a:pt x="337" y="369"/>
                    <a:pt x="339" y="369"/>
                  </a:cubicBezTo>
                  <a:cubicBezTo>
                    <a:pt x="339" y="369"/>
                    <a:pt x="339" y="368"/>
                    <a:pt x="340" y="368"/>
                  </a:cubicBezTo>
                  <a:cubicBezTo>
                    <a:pt x="339" y="364"/>
                    <a:pt x="334" y="361"/>
                    <a:pt x="334" y="357"/>
                  </a:cubicBezTo>
                  <a:cubicBezTo>
                    <a:pt x="330" y="352"/>
                    <a:pt x="328" y="344"/>
                    <a:pt x="331" y="338"/>
                  </a:cubicBezTo>
                  <a:cubicBezTo>
                    <a:pt x="338" y="346"/>
                    <a:pt x="338" y="346"/>
                    <a:pt x="338" y="346"/>
                  </a:cubicBezTo>
                  <a:cubicBezTo>
                    <a:pt x="337" y="355"/>
                    <a:pt x="347" y="359"/>
                    <a:pt x="350" y="366"/>
                  </a:cubicBezTo>
                  <a:cubicBezTo>
                    <a:pt x="353" y="370"/>
                    <a:pt x="358" y="367"/>
                    <a:pt x="362" y="369"/>
                  </a:cubicBezTo>
                  <a:cubicBezTo>
                    <a:pt x="365" y="363"/>
                    <a:pt x="371" y="371"/>
                    <a:pt x="376" y="367"/>
                  </a:cubicBezTo>
                  <a:cubicBezTo>
                    <a:pt x="376" y="363"/>
                    <a:pt x="381" y="361"/>
                    <a:pt x="379" y="357"/>
                  </a:cubicBezTo>
                  <a:cubicBezTo>
                    <a:pt x="379" y="355"/>
                    <a:pt x="376" y="354"/>
                    <a:pt x="378" y="352"/>
                  </a:cubicBezTo>
                  <a:cubicBezTo>
                    <a:pt x="382" y="356"/>
                    <a:pt x="386" y="352"/>
                    <a:pt x="389" y="350"/>
                  </a:cubicBezTo>
                  <a:cubicBezTo>
                    <a:pt x="389" y="344"/>
                    <a:pt x="384" y="344"/>
                    <a:pt x="382" y="339"/>
                  </a:cubicBezTo>
                  <a:cubicBezTo>
                    <a:pt x="383" y="338"/>
                    <a:pt x="383" y="338"/>
                    <a:pt x="383" y="337"/>
                  </a:cubicBezTo>
                  <a:cubicBezTo>
                    <a:pt x="389" y="337"/>
                    <a:pt x="384" y="332"/>
                    <a:pt x="387" y="329"/>
                  </a:cubicBezTo>
                  <a:cubicBezTo>
                    <a:pt x="388" y="330"/>
                    <a:pt x="389" y="332"/>
                    <a:pt x="389" y="333"/>
                  </a:cubicBezTo>
                  <a:cubicBezTo>
                    <a:pt x="392" y="333"/>
                    <a:pt x="394" y="333"/>
                    <a:pt x="395" y="330"/>
                  </a:cubicBezTo>
                  <a:cubicBezTo>
                    <a:pt x="399" y="330"/>
                    <a:pt x="396" y="334"/>
                    <a:pt x="399" y="336"/>
                  </a:cubicBezTo>
                  <a:cubicBezTo>
                    <a:pt x="401" y="337"/>
                    <a:pt x="402" y="335"/>
                    <a:pt x="404" y="334"/>
                  </a:cubicBezTo>
                  <a:cubicBezTo>
                    <a:pt x="406" y="332"/>
                    <a:pt x="406" y="336"/>
                    <a:pt x="408" y="336"/>
                  </a:cubicBezTo>
                  <a:cubicBezTo>
                    <a:pt x="409" y="337"/>
                    <a:pt x="410" y="338"/>
                    <a:pt x="411" y="336"/>
                  </a:cubicBezTo>
                  <a:cubicBezTo>
                    <a:pt x="412" y="335"/>
                    <a:pt x="415" y="336"/>
                    <a:pt x="416" y="336"/>
                  </a:cubicBezTo>
                  <a:cubicBezTo>
                    <a:pt x="418" y="337"/>
                    <a:pt x="422" y="336"/>
                    <a:pt x="423" y="336"/>
                  </a:cubicBezTo>
                  <a:cubicBezTo>
                    <a:pt x="424" y="337"/>
                    <a:pt x="424" y="337"/>
                    <a:pt x="425" y="337"/>
                  </a:cubicBezTo>
                  <a:cubicBezTo>
                    <a:pt x="426" y="336"/>
                    <a:pt x="428" y="334"/>
                    <a:pt x="428" y="334"/>
                  </a:cubicBezTo>
                  <a:cubicBezTo>
                    <a:pt x="428" y="334"/>
                    <a:pt x="428" y="334"/>
                    <a:pt x="428" y="334"/>
                  </a:cubicBezTo>
                  <a:cubicBezTo>
                    <a:pt x="429" y="332"/>
                    <a:pt x="431" y="335"/>
                    <a:pt x="432" y="334"/>
                  </a:cubicBezTo>
                  <a:cubicBezTo>
                    <a:pt x="433" y="335"/>
                    <a:pt x="435" y="335"/>
                    <a:pt x="434" y="337"/>
                  </a:cubicBezTo>
                  <a:cubicBezTo>
                    <a:pt x="437" y="337"/>
                    <a:pt x="437" y="337"/>
                    <a:pt x="437" y="337"/>
                  </a:cubicBezTo>
                  <a:cubicBezTo>
                    <a:pt x="438" y="335"/>
                    <a:pt x="440" y="334"/>
                    <a:pt x="443" y="332"/>
                  </a:cubicBezTo>
                  <a:cubicBezTo>
                    <a:pt x="443" y="332"/>
                    <a:pt x="443" y="332"/>
                    <a:pt x="443" y="332"/>
                  </a:cubicBezTo>
                  <a:cubicBezTo>
                    <a:pt x="444" y="332"/>
                    <a:pt x="444" y="332"/>
                    <a:pt x="444" y="332"/>
                  </a:cubicBezTo>
                  <a:cubicBezTo>
                    <a:pt x="445" y="334"/>
                    <a:pt x="447" y="331"/>
                    <a:pt x="449" y="332"/>
                  </a:cubicBezTo>
                  <a:cubicBezTo>
                    <a:pt x="450" y="328"/>
                    <a:pt x="444" y="326"/>
                    <a:pt x="443" y="324"/>
                  </a:cubicBezTo>
                  <a:cubicBezTo>
                    <a:pt x="442" y="322"/>
                    <a:pt x="439" y="324"/>
                    <a:pt x="438" y="321"/>
                  </a:cubicBezTo>
                  <a:cubicBezTo>
                    <a:pt x="437" y="321"/>
                    <a:pt x="437" y="321"/>
                    <a:pt x="437" y="321"/>
                  </a:cubicBezTo>
                  <a:cubicBezTo>
                    <a:pt x="437" y="320"/>
                    <a:pt x="434" y="319"/>
                    <a:pt x="436" y="317"/>
                  </a:cubicBezTo>
                  <a:cubicBezTo>
                    <a:pt x="438" y="319"/>
                    <a:pt x="442" y="319"/>
                    <a:pt x="443" y="321"/>
                  </a:cubicBezTo>
                  <a:cubicBezTo>
                    <a:pt x="446" y="322"/>
                    <a:pt x="448" y="324"/>
                    <a:pt x="450" y="323"/>
                  </a:cubicBezTo>
                  <a:cubicBezTo>
                    <a:pt x="454" y="325"/>
                    <a:pt x="455" y="328"/>
                    <a:pt x="459" y="328"/>
                  </a:cubicBezTo>
                  <a:cubicBezTo>
                    <a:pt x="461" y="331"/>
                    <a:pt x="465" y="332"/>
                    <a:pt x="468" y="331"/>
                  </a:cubicBezTo>
                  <a:cubicBezTo>
                    <a:pt x="469" y="331"/>
                    <a:pt x="471" y="331"/>
                    <a:pt x="471" y="332"/>
                  </a:cubicBezTo>
                  <a:cubicBezTo>
                    <a:pt x="472" y="330"/>
                    <a:pt x="475" y="331"/>
                    <a:pt x="476" y="330"/>
                  </a:cubicBezTo>
                  <a:cubicBezTo>
                    <a:pt x="476" y="328"/>
                    <a:pt x="480" y="329"/>
                    <a:pt x="479" y="326"/>
                  </a:cubicBezTo>
                  <a:cubicBezTo>
                    <a:pt x="480" y="325"/>
                    <a:pt x="481" y="325"/>
                    <a:pt x="481" y="324"/>
                  </a:cubicBezTo>
                  <a:cubicBezTo>
                    <a:pt x="481" y="323"/>
                    <a:pt x="481" y="323"/>
                    <a:pt x="481" y="323"/>
                  </a:cubicBezTo>
                  <a:cubicBezTo>
                    <a:pt x="482" y="320"/>
                    <a:pt x="486" y="322"/>
                    <a:pt x="488" y="321"/>
                  </a:cubicBezTo>
                  <a:cubicBezTo>
                    <a:pt x="488" y="322"/>
                    <a:pt x="489" y="322"/>
                    <a:pt x="489" y="322"/>
                  </a:cubicBezTo>
                  <a:cubicBezTo>
                    <a:pt x="489" y="320"/>
                    <a:pt x="492" y="319"/>
                    <a:pt x="492" y="317"/>
                  </a:cubicBezTo>
                  <a:cubicBezTo>
                    <a:pt x="493" y="317"/>
                    <a:pt x="494" y="317"/>
                    <a:pt x="494" y="318"/>
                  </a:cubicBezTo>
                  <a:cubicBezTo>
                    <a:pt x="494" y="317"/>
                    <a:pt x="494" y="317"/>
                    <a:pt x="494" y="316"/>
                  </a:cubicBezTo>
                  <a:cubicBezTo>
                    <a:pt x="496" y="314"/>
                    <a:pt x="499" y="319"/>
                    <a:pt x="501" y="317"/>
                  </a:cubicBezTo>
                  <a:cubicBezTo>
                    <a:pt x="500" y="316"/>
                    <a:pt x="501" y="314"/>
                    <a:pt x="500" y="313"/>
                  </a:cubicBezTo>
                  <a:cubicBezTo>
                    <a:pt x="497" y="312"/>
                    <a:pt x="493" y="312"/>
                    <a:pt x="492" y="311"/>
                  </a:cubicBezTo>
                  <a:cubicBezTo>
                    <a:pt x="490" y="309"/>
                    <a:pt x="486" y="311"/>
                    <a:pt x="485" y="308"/>
                  </a:cubicBezTo>
                  <a:cubicBezTo>
                    <a:pt x="485" y="309"/>
                    <a:pt x="485" y="309"/>
                    <a:pt x="485" y="309"/>
                  </a:cubicBezTo>
                  <a:cubicBezTo>
                    <a:pt x="484" y="308"/>
                    <a:pt x="483" y="306"/>
                    <a:pt x="481" y="306"/>
                  </a:cubicBezTo>
                  <a:cubicBezTo>
                    <a:pt x="482" y="304"/>
                    <a:pt x="483" y="303"/>
                    <a:pt x="485" y="302"/>
                  </a:cubicBezTo>
                  <a:cubicBezTo>
                    <a:pt x="485" y="303"/>
                    <a:pt x="485" y="303"/>
                    <a:pt x="485" y="303"/>
                  </a:cubicBezTo>
                  <a:cubicBezTo>
                    <a:pt x="487" y="301"/>
                    <a:pt x="487" y="301"/>
                    <a:pt x="487" y="301"/>
                  </a:cubicBezTo>
                  <a:cubicBezTo>
                    <a:pt x="487" y="302"/>
                    <a:pt x="487" y="302"/>
                    <a:pt x="487" y="302"/>
                  </a:cubicBezTo>
                  <a:cubicBezTo>
                    <a:pt x="491" y="298"/>
                    <a:pt x="495" y="295"/>
                    <a:pt x="499" y="291"/>
                  </a:cubicBezTo>
                  <a:cubicBezTo>
                    <a:pt x="498" y="291"/>
                    <a:pt x="498" y="291"/>
                    <a:pt x="498" y="291"/>
                  </a:cubicBezTo>
                  <a:cubicBezTo>
                    <a:pt x="497" y="290"/>
                    <a:pt x="497" y="288"/>
                    <a:pt x="497" y="287"/>
                  </a:cubicBezTo>
                  <a:cubicBezTo>
                    <a:pt x="496" y="287"/>
                    <a:pt x="496" y="287"/>
                    <a:pt x="495" y="287"/>
                  </a:cubicBezTo>
                  <a:cubicBezTo>
                    <a:pt x="495" y="287"/>
                    <a:pt x="494" y="287"/>
                    <a:pt x="494" y="286"/>
                  </a:cubicBezTo>
                  <a:cubicBezTo>
                    <a:pt x="490" y="287"/>
                    <a:pt x="490" y="287"/>
                    <a:pt x="490" y="287"/>
                  </a:cubicBezTo>
                  <a:cubicBezTo>
                    <a:pt x="486" y="282"/>
                    <a:pt x="492" y="286"/>
                    <a:pt x="494" y="283"/>
                  </a:cubicBezTo>
                  <a:cubicBezTo>
                    <a:pt x="494" y="283"/>
                    <a:pt x="494" y="283"/>
                    <a:pt x="494" y="283"/>
                  </a:cubicBezTo>
                  <a:cubicBezTo>
                    <a:pt x="495" y="283"/>
                    <a:pt x="495" y="283"/>
                    <a:pt x="495" y="283"/>
                  </a:cubicBezTo>
                  <a:cubicBezTo>
                    <a:pt x="494" y="283"/>
                    <a:pt x="493" y="283"/>
                    <a:pt x="493" y="282"/>
                  </a:cubicBezTo>
                  <a:cubicBezTo>
                    <a:pt x="494" y="282"/>
                    <a:pt x="494" y="281"/>
                    <a:pt x="495" y="281"/>
                  </a:cubicBezTo>
                  <a:cubicBezTo>
                    <a:pt x="494" y="279"/>
                    <a:pt x="494" y="279"/>
                    <a:pt x="494" y="279"/>
                  </a:cubicBezTo>
                  <a:cubicBezTo>
                    <a:pt x="495" y="279"/>
                    <a:pt x="495" y="278"/>
                    <a:pt x="496" y="278"/>
                  </a:cubicBezTo>
                  <a:cubicBezTo>
                    <a:pt x="496" y="278"/>
                    <a:pt x="495" y="277"/>
                    <a:pt x="496" y="276"/>
                  </a:cubicBezTo>
                  <a:cubicBezTo>
                    <a:pt x="497" y="277"/>
                    <a:pt x="497" y="277"/>
                    <a:pt x="497" y="277"/>
                  </a:cubicBezTo>
                  <a:cubicBezTo>
                    <a:pt x="497" y="275"/>
                    <a:pt x="497" y="275"/>
                    <a:pt x="497" y="275"/>
                  </a:cubicBezTo>
                  <a:cubicBezTo>
                    <a:pt x="501" y="270"/>
                    <a:pt x="505" y="275"/>
                    <a:pt x="510" y="274"/>
                  </a:cubicBezTo>
                  <a:cubicBezTo>
                    <a:pt x="511" y="274"/>
                    <a:pt x="513" y="272"/>
                    <a:pt x="514" y="273"/>
                  </a:cubicBezTo>
                  <a:cubicBezTo>
                    <a:pt x="515" y="271"/>
                    <a:pt x="515" y="271"/>
                    <a:pt x="515" y="271"/>
                  </a:cubicBezTo>
                  <a:cubicBezTo>
                    <a:pt x="516" y="271"/>
                    <a:pt x="517" y="271"/>
                    <a:pt x="518" y="272"/>
                  </a:cubicBezTo>
                  <a:cubicBezTo>
                    <a:pt x="519" y="271"/>
                    <a:pt x="518" y="269"/>
                    <a:pt x="519" y="269"/>
                  </a:cubicBezTo>
                  <a:cubicBezTo>
                    <a:pt x="516" y="267"/>
                    <a:pt x="514" y="266"/>
                    <a:pt x="511" y="264"/>
                  </a:cubicBezTo>
                  <a:cubicBezTo>
                    <a:pt x="511" y="264"/>
                    <a:pt x="512" y="263"/>
                    <a:pt x="512" y="263"/>
                  </a:cubicBezTo>
                  <a:cubicBezTo>
                    <a:pt x="511" y="263"/>
                    <a:pt x="510" y="263"/>
                    <a:pt x="510" y="262"/>
                  </a:cubicBezTo>
                  <a:cubicBezTo>
                    <a:pt x="511" y="262"/>
                    <a:pt x="510" y="260"/>
                    <a:pt x="510" y="260"/>
                  </a:cubicBezTo>
                  <a:cubicBezTo>
                    <a:pt x="511" y="258"/>
                    <a:pt x="513" y="256"/>
                    <a:pt x="514" y="258"/>
                  </a:cubicBezTo>
                  <a:cubicBezTo>
                    <a:pt x="514" y="257"/>
                    <a:pt x="514" y="257"/>
                    <a:pt x="515" y="256"/>
                  </a:cubicBezTo>
                  <a:cubicBezTo>
                    <a:pt x="516" y="257"/>
                    <a:pt x="516" y="257"/>
                    <a:pt x="516" y="257"/>
                  </a:cubicBezTo>
                  <a:cubicBezTo>
                    <a:pt x="520" y="249"/>
                    <a:pt x="524" y="259"/>
                    <a:pt x="530" y="258"/>
                  </a:cubicBezTo>
                  <a:cubicBezTo>
                    <a:pt x="533" y="259"/>
                    <a:pt x="533" y="261"/>
                    <a:pt x="536" y="261"/>
                  </a:cubicBezTo>
                  <a:cubicBezTo>
                    <a:pt x="535" y="259"/>
                    <a:pt x="534" y="258"/>
                    <a:pt x="532" y="256"/>
                  </a:cubicBezTo>
                  <a:cubicBezTo>
                    <a:pt x="532" y="249"/>
                    <a:pt x="523" y="248"/>
                    <a:pt x="522" y="242"/>
                  </a:cubicBezTo>
                  <a:cubicBezTo>
                    <a:pt x="521" y="240"/>
                    <a:pt x="518" y="242"/>
                    <a:pt x="519" y="239"/>
                  </a:cubicBezTo>
                  <a:cubicBezTo>
                    <a:pt x="518" y="240"/>
                    <a:pt x="518" y="240"/>
                    <a:pt x="517" y="240"/>
                  </a:cubicBezTo>
                  <a:cubicBezTo>
                    <a:pt x="516" y="238"/>
                    <a:pt x="517" y="236"/>
                    <a:pt x="519" y="235"/>
                  </a:cubicBezTo>
                  <a:cubicBezTo>
                    <a:pt x="516" y="234"/>
                    <a:pt x="519" y="229"/>
                    <a:pt x="515" y="231"/>
                  </a:cubicBezTo>
                  <a:cubicBezTo>
                    <a:pt x="513" y="228"/>
                    <a:pt x="509" y="230"/>
                    <a:pt x="507" y="227"/>
                  </a:cubicBezTo>
                  <a:cubicBezTo>
                    <a:pt x="505" y="229"/>
                    <a:pt x="503" y="226"/>
                    <a:pt x="501" y="225"/>
                  </a:cubicBezTo>
                  <a:cubicBezTo>
                    <a:pt x="500" y="224"/>
                    <a:pt x="500" y="222"/>
                    <a:pt x="501" y="222"/>
                  </a:cubicBezTo>
                  <a:cubicBezTo>
                    <a:pt x="500" y="222"/>
                    <a:pt x="500" y="222"/>
                    <a:pt x="500" y="222"/>
                  </a:cubicBezTo>
                  <a:cubicBezTo>
                    <a:pt x="499" y="221"/>
                    <a:pt x="498" y="220"/>
                    <a:pt x="497" y="219"/>
                  </a:cubicBezTo>
                  <a:cubicBezTo>
                    <a:pt x="497" y="219"/>
                    <a:pt x="497" y="219"/>
                    <a:pt x="497" y="219"/>
                  </a:cubicBezTo>
                  <a:cubicBezTo>
                    <a:pt x="497" y="219"/>
                    <a:pt x="496" y="221"/>
                    <a:pt x="496" y="220"/>
                  </a:cubicBezTo>
                  <a:cubicBezTo>
                    <a:pt x="495" y="220"/>
                    <a:pt x="495" y="219"/>
                    <a:pt x="495" y="218"/>
                  </a:cubicBezTo>
                  <a:cubicBezTo>
                    <a:pt x="494" y="218"/>
                    <a:pt x="494" y="218"/>
                    <a:pt x="494" y="218"/>
                  </a:cubicBezTo>
                  <a:cubicBezTo>
                    <a:pt x="493" y="217"/>
                    <a:pt x="492" y="217"/>
                    <a:pt x="492" y="215"/>
                  </a:cubicBezTo>
                  <a:cubicBezTo>
                    <a:pt x="494" y="214"/>
                    <a:pt x="495" y="213"/>
                    <a:pt x="497" y="214"/>
                  </a:cubicBezTo>
                  <a:cubicBezTo>
                    <a:pt x="497" y="214"/>
                    <a:pt x="498" y="215"/>
                    <a:pt x="497" y="215"/>
                  </a:cubicBezTo>
                  <a:cubicBezTo>
                    <a:pt x="499" y="211"/>
                    <a:pt x="501" y="215"/>
                    <a:pt x="503" y="213"/>
                  </a:cubicBezTo>
                  <a:cubicBezTo>
                    <a:pt x="500" y="210"/>
                    <a:pt x="500" y="210"/>
                    <a:pt x="500" y="210"/>
                  </a:cubicBezTo>
                  <a:cubicBezTo>
                    <a:pt x="502" y="208"/>
                    <a:pt x="503" y="210"/>
                    <a:pt x="505" y="211"/>
                  </a:cubicBezTo>
                  <a:cubicBezTo>
                    <a:pt x="504" y="206"/>
                    <a:pt x="508" y="211"/>
                    <a:pt x="509" y="209"/>
                  </a:cubicBezTo>
                  <a:cubicBezTo>
                    <a:pt x="509" y="209"/>
                    <a:pt x="510" y="209"/>
                    <a:pt x="510" y="210"/>
                  </a:cubicBezTo>
                  <a:cubicBezTo>
                    <a:pt x="511" y="209"/>
                    <a:pt x="513" y="209"/>
                    <a:pt x="514" y="211"/>
                  </a:cubicBezTo>
                  <a:cubicBezTo>
                    <a:pt x="517" y="209"/>
                    <a:pt x="519" y="208"/>
                    <a:pt x="523" y="207"/>
                  </a:cubicBezTo>
                  <a:cubicBezTo>
                    <a:pt x="521" y="207"/>
                    <a:pt x="521" y="207"/>
                    <a:pt x="521" y="207"/>
                  </a:cubicBezTo>
                  <a:cubicBezTo>
                    <a:pt x="519" y="206"/>
                    <a:pt x="522" y="206"/>
                    <a:pt x="521" y="204"/>
                  </a:cubicBezTo>
                  <a:cubicBezTo>
                    <a:pt x="520" y="204"/>
                    <a:pt x="519" y="203"/>
                    <a:pt x="518" y="204"/>
                  </a:cubicBezTo>
                  <a:cubicBezTo>
                    <a:pt x="516" y="200"/>
                    <a:pt x="516" y="200"/>
                    <a:pt x="516" y="200"/>
                  </a:cubicBezTo>
                  <a:cubicBezTo>
                    <a:pt x="515" y="201"/>
                    <a:pt x="514" y="201"/>
                    <a:pt x="513" y="200"/>
                  </a:cubicBezTo>
                  <a:cubicBezTo>
                    <a:pt x="514" y="197"/>
                    <a:pt x="511" y="195"/>
                    <a:pt x="514" y="194"/>
                  </a:cubicBezTo>
                  <a:cubicBezTo>
                    <a:pt x="516" y="190"/>
                    <a:pt x="511" y="191"/>
                    <a:pt x="512" y="187"/>
                  </a:cubicBezTo>
                  <a:cubicBezTo>
                    <a:pt x="512" y="188"/>
                    <a:pt x="512" y="188"/>
                    <a:pt x="512" y="188"/>
                  </a:cubicBezTo>
                  <a:cubicBezTo>
                    <a:pt x="509" y="186"/>
                    <a:pt x="514" y="184"/>
                    <a:pt x="514" y="182"/>
                  </a:cubicBezTo>
                  <a:cubicBezTo>
                    <a:pt x="516" y="179"/>
                    <a:pt x="519" y="181"/>
                    <a:pt x="521" y="181"/>
                  </a:cubicBezTo>
                  <a:cubicBezTo>
                    <a:pt x="521" y="176"/>
                    <a:pt x="523" y="183"/>
                    <a:pt x="525" y="180"/>
                  </a:cubicBezTo>
                  <a:cubicBezTo>
                    <a:pt x="526" y="180"/>
                    <a:pt x="526" y="181"/>
                    <a:pt x="526" y="180"/>
                  </a:cubicBezTo>
                  <a:cubicBezTo>
                    <a:pt x="526" y="178"/>
                    <a:pt x="526" y="178"/>
                    <a:pt x="526" y="178"/>
                  </a:cubicBezTo>
                  <a:cubicBezTo>
                    <a:pt x="525" y="178"/>
                    <a:pt x="525" y="178"/>
                    <a:pt x="525" y="178"/>
                  </a:cubicBezTo>
                  <a:cubicBezTo>
                    <a:pt x="523" y="178"/>
                    <a:pt x="521" y="177"/>
                    <a:pt x="519" y="175"/>
                  </a:cubicBezTo>
                  <a:cubicBezTo>
                    <a:pt x="523" y="171"/>
                    <a:pt x="518" y="169"/>
                    <a:pt x="519" y="165"/>
                  </a:cubicBezTo>
                  <a:cubicBezTo>
                    <a:pt x="522" y="162"/>
                    <a:pt x="525" y="167"/>
                    <a:pt x="528" y="167"/>
                  </a:cubicBezTo>
                  <a:cubicBezTo>
                    <a:pt x="528" y="167"/>
                    <a:pt x="528" y="167"/>
                    <a:pt x="528" y="166"/>
                  </a:cubicBezTo>
                  <a:cubicBezTo>
                    <a:pt x="532" y="169"/>
                    <a:pt x="531" y="163"/>
                    <a:pt x="533" y="162"/>
                  </a:cubicBezTo>
                  <a:cubicBezTo>
                    <a:pt x="532" y="161"/>
                    <a:pt x="532" y="161"/>
                    <a:pt x="532" y="161"/>
                  </a:cubicBezTo>
                  <a:cubicBezTo>
                    <a:pt x="532" y="160"/>
                    <a:pt x="532" y="159"/>
                    <a:pt x="533" y="158"/>
                  </a:cubicBezTo>
                  <a:cubicBezTo>
                    <a:pt x="534" y="159"/>
                    <a:pt x="534" y="159"/>
                    <a:pt x="534" y="159"/>
                  </a:cubicBezTo>
                  <a:cubicBezTo>
                    <a:pt x="540" y="159"/>
                    <a:pt x="534" y="153"/>
                    <a:pt x="535" y="150"/>
                  </a:cubicBezTo>
                  <a:cubicBezTo>
                    <a:pt x="533" y="148"/>
                    <a:pt x="533" y="148"/>
                    <a:pt x="533" y="148"/>
                  </a:cubicBezTo>
                  <a:cubicBezTo>
                    <a:pt x="533" y="147"/>
                    <a:pt x="532" y="146"/>
                    <a:pt x="533" y="145"/>
                  </a:cubicBezTo>
                  <a:cubicBezTo>
                    <a:pt x="533" y="143"/>
                    <a:pt x="530" y="144"/>
                    <a:pt x="529" y="143"/>
                  </a:cubicBezTo>
                  <a:cubicBezTo>
                    <a:pt x="527" y="140"/>
                    <a:pt x="525" y="138"/>
                    <a:pt x="522" y="138"/>
                  </a:cubicBezTo>
                  <a:cubicBezTo>
                    <a:pt x="517" y="135"/>
                    <a:pt x="517" y="135"/>
                    <a:pt x="517" y="135"/>
                  </a:cubicBezTo>
                  <a:cubicBezTo>
                    <a:pt x="519" y="135"/>
                    <a:pt x="520" y="132"/>
                    <a:pt x="522" y="133"/>
                  </a:cubicBezTo>
                  <a:cubicBezTo>
                    <a:pt x="525" y="130"/>
                    <a:pt x="528" y="134"/>
                    <a:pt x="532" y="133"/>
                  </a:cubicBezTo>
                  <a:cubicBezTo>
                    <a:pt x="530" y="127"/>
                    <a:pt x="530" y="127"/>
                    <a:pt x="530" y="127"/>
                  </a:cubicBezTo>
                  <a:cubicBezTo>
                    <a:pt x="529" y="124"/>
                    <a:pt x="524" y="123"/>
                    <a:pt x="526" y="119"/>
                  </a:cubicBezTo>
                  <a:cubicBezTo>
                    <a:pt x="525" y="119"/>
                    <a:pt x="525" y="119"/>
                    <a:pt x="525" y="119"/>
                  </a:cubicBezTo>
                  <a:cubicBezTo>
                    <a:pt x="526" y="118"/>
                    <a:pt x="526" y="118"/>
                    <a:pt x="526" y="118"/>
                  </a:cubicBezTo>
                  <a:cubicBezTo>
                    <a:pt x="526" y="116"/>
                    <a:pt x="524" y="116"/>
                    <a:pt x="523" y="115"/>
                  </a:cubicBezTo>
                  <a:cubicBezTo>
                    <a:pt x="524" y="112"/>
                    <a:pt x="526" y="114"/>
                    <a:pt x="528" y="111"/>
                  </a:cubicBezTo>
                  <a:cubicBezTo>
                    <a:pt x="528" y="108"/>
                    <a:pt x="526" y="106"/>
                    <a:pt x="524" y="104"/>
                  </a:cubicBezTo>
                  <a:cubicBezTo>
                    <a:pt x="524" y="104"/>
                    <a:pt x="523" y="102"/>
                    <a:pt x="525" y="102"/>
                  </a:cubicBezTo>
                  <a:cubicBezTo>
                    <a:pt x="524" y="101"/>
                    <a:pt x="524" y="101"/>
                    <a:pt x="524" y="101"/>
                  </a:cubicBezTo>
                  <a:cubicBezTo>
                    <a:pt x="521" y="100"/>
                    <a:pt x="520" y="95"/>
                    <a:pt x="517" y="93"/>
                  </a:cubicBezTo>
                  <a:cubicBezTo>
                    <a:pt x="519" y="91"/>
                    <a:pt x="519" y="91"/>
                    <a:pt x="519" y="91"/>
                  </a:cubicBezTo>
                  <a:cubicBezTo>
                    <a:pt x="519" y="90"/>
                    <a:pt x="519" y="89"/>
                    <a:pt x="517" y="88"/>
                  </a:cubicBezTo>
                  <a:cubicBezTo>
                    <a:pt x="516" y="85"/>
                    <a:pt x="512" y="87"/>
                    <a:pt x="512" y="83"/>
                  </a:cubicBezTo>
                  <a:cubicBezTo>
                    <a:pt x="514" y="82"/>
                    <a:pt x="512" y="80"/>
                    <a:pt x="514" y="80"/>
                  </a:cubicBezTo>
                  <a:cubicBezTo>
                    <a:pt x="514" y="77"/>
                    <a:pt x="517" y="78"/>
                    <a:pt x="519" y="77"/>
                  </a:cubicBezTo>
                  <a:cubicBezTo>
                    <a:pt x="521" y="79"/>
                    <a:pt x="522" y="76"/>
                    <a:pt x="525" y="77"/>
                  </a:cubicBezTo>
                  <a:cubicBezTo>
                    <a:pt x="527" y="76"/>
                    <a:pt x="529" y="76"/>
                    <a:pt x="531" y="74"/>
                  </a:cubicBezTo>
                  <a:cubicBezTo>
                    <a:pt x="530" y="73"/>
                    <a:pt x="531" y="72"/>
                    <a:pt x="530" y="71"/>
                  </a:cubicBezTo>
                  <a:cubicBezTo>
                    <a:pt x="529" y="70"/>
                    <a:pt x="527" y="70"/>
                    <a:pt x="526" y="70"/>
                  </a:cubicBezTo>
                  <a:cubicBezTo>
                    <a:pt x="524" y="73"/>
                    <a:pt x="519" y="72"/>
                    <a:pt x="517" y="75"/>
                  </a:cubicBezTo>
                  <a:cubicBezTo>
                    <a:pt x="516" y="76"/>
                    <a:pt x="514" y="78"/>
                    <a:pt x="512" y="76"/>
                  </a:cubicBezTo>
                  <a:cubicBezTo>
                    <a:pt x="511" y="79"/>
                    <a:pt x="507" y="77"/>
                    <a:pt x="506" y="78"/>
                  </a:cubicBezTo>
                  <a:cubicBezTo>
                    <a:pt x="503" y="75"/>
                    <a:pt x="503" y="75"/>
                    <a:pt x="503" y="75"/>
                  </a:cubicBezTo>
                  <a:cubicBezTo>
                    <a:pt x="506" y="73"/>
                    <a:pt x="506" y="73"/>
                    <a:pt x="506" y="73"/>
                  </a:cubicBezTo>
                  <a:cubicBezTo>
                    <a:pt x="514" y="77"/>
                    <a:pt x="513" y="64"/>
                    <a:pt x="521" y="64"/>
                  </a:cubicBezTo>
                  <a:cubicBezTo>
                    <a:pt x="522" y="63"/>
                    <a:pt x="520" y="62"/>
                    <a:pt x="519" y="61"/>
                  </a:cubicBezTo>
                  <a:cubicBezTo>
                    <a:pt x="517" y="60"/>
                    <a:pt x="514" y="61"/>
                    <a:pt x="512" y="62"/>
                  </a:cubicBezTo>
                  <a:cubicBezTo>
                    <a:pt x="508" y="66"/>
                    <a:pt x="502" y="66"/>
                    <a:pt x="499" y="71"/>
                  </a:cubicBezTo>
                  <a:cubicBezTo>
                    <a:pt x="497" y="71"/>
                    <a:pt x="494" y="74"/>
                    <a:pt x="492" y="71"/>
                  </a:cubicBezTo>
                  <a:cubicBezTo>
                    <a:pt x="492" y="72"/>
                    <a:pt x="492" y="72"/>
                    <a:pt x="492" y="72"/>
                  </a:cubicBezTo>
                  <a:cubicBezTo>
                    <a:pt x="491" y="71"/>
                    <a:pt x="490" y="72"/>
                    <a:pt x="489" y="72"/>
                  </a:cubicBezTo>
                  <a:cubicBezTo>
                    <a:pt x="486" y="73"/>
                    <a:pt x="488" y="69"/>
                    <a:pt x="485" y="68"/>
                  </a:cubicBezTo>
                  <a:cubicBezTo>
                    <a:pt x="484" y="63"/>
                    <a:pt x="480" y="62"/>
                    <a:pt x="478" y="58"/>
                  </a:cubicBezTo>
                  <a:cubicBezTo>
                    <a:pt x="474" y="56"/>
                    <a:pt x="472" y="51"/>
                    <a:pt x="467" y="50"/>
                  </a:cubicBezTo>
                  <a:cubicBezTo>
                    <a:pt x="468" y="49"/>
                    <a:pt x="468" y="49"/>
                    <a:pt x="468" y="49"/>
                  </a:cubicBezTo>
                  <a:cubicBezTo>
                    <a:pt x="466" y="47"/>
                    <a:pt x="464" y="46"/>
                    <a:pt x="461" y="44"/>
                  </a:cubicBezTo>
                  <a:cubicBezTo>
                    <a:pt x="461" y="45"/>
                    <a:pt x="461" y="45"/>
                    <a:pt x="461" y="45"/>
                  </a:cubicBezTo>
                  <a:cubicBezTo>
                    <a:pt x="460" y="46"/>
                    <a:pt x="458" y="47"/>
                    <a:pt x="457" y="44"/>
                  </a:cubicBezTo>
                  <a:cubicBezTo>
                    <a:pt x="455" y="43"/>
                    <a:pt x="456" y="40"/>
                    <a:pt x="456" y="38"/>
                  </a:cubicBezTo>
                  <a:cubicBezTo>
                    <a:pt x="457" y="37"/>
                    <a:pt x="459" y="35"/>
                    <a:pt x="461" y="35"/>
                  </a:cubicBezTo>
                  <a:cubicBezTo>
                    <a:pt x="458" y="31"/>
                    <a:pt x="455" y="29"/>
                    <a:pt x="452" y="26"/>
                  </a:cubicBezTo>
                  <a:cubicBezTo>
                    <a:pt x="449" y="25"/>
                    <a:pt x="446" y="25"/>
                    <a:pt x="444" y="22"/>
                  </a:cubicBezTo>
                  <a:cubicBezTo>
                    <a:pt x="439" y="24"/>
                    <a:pt x="436" y="18"/>
                    <a:pt x="432" y="20"/>
                  </a:cubicBezTo>
                  <a:cubicBezTo>
                    <a:pt x="431" y="19"/>
                    <a:pt x="431" y="19"/>
                    <a:pt x="431" y="19"/>
                  </a:cubicBezTo>
                  <a:cubicBezTo>
                    <a:pt x="427" y="18"/>
                    <a:pt x="425" y="22"/>
                    <a:pt x="421" y="23"/>
                  </a:cubicBezTo>
                  <a:cubicBezTo>
                    <a:pt x="411" y="19"/>
                    <a:pt x="402" y="15"/>
                    <a:pt x="391" y="15"/>
                  </a:cubicBezTo>
                  <a:cubicBezTo>
                    <a:pt x="389" y="17"/>
                    <a:pt x="389" y="17"/>
                    <a:pt x="389" y="17"/>
                  </a:cubicBezTo>
                  <a:cubicBezTo>
                    <a:pt x="385" y="15"/>
                    <a:pt x="381" y="11"/>
                    <a:pt x="377" y="13"/>
                  </a:cubicBezTo>
                  <a:cubicBezTo>
                    <a:pt x="376" y="14"/>
                    <a:pt x="374" y="14"/>
                    <a:pt x="372" y="13"/>
                  </a:cubicBezTo>
                  <a:cubicBezTo>
                    <a:pt x="368" y="13"/>
                    <a:pt x="368" y="17"/>
                    <a:pt x="365" y="20"/>
                  </a:cubicBezTo>
                  <a:cubicBezTo>
                    <a:pt x="361" y="20"/>
                    <a:pt x="357" y="19"/>
                    <a:pt x="353" y="21"/>
                  </a:cubicBezTo>
                  <a:cubicBezTo>
                    <a:pt x="352" y="23"/>
                    <a:pt x="357" y="24"/>
                    <a:pt x="354" y="26"/>
                  </a:cubicBezTo>
                  <a:cubicBezTo>
                    <a:pt x="356" y="29"/>
                    <a:pt x="360" y="28"/>
                    <a:pt x="360" y="32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8" y="37"/>
                    <a:pt x="358" y="37"/>
                    <a:pt x="358" y="37"/>
                  </a:cubicBezTo>
                  <a:cubicBezTo>
                    <a:pt x="356" y="38"/>
                    <a:pt x="356" y="39"/>
                    <a:pt x="354" y="39"/>
                  </a:cubicBezTo>
                  <a:cubicBezTo>
                    <a:pt x="353" y="37"/>
                    <a:pt x="351" y="37"/>
                    <a:pt x="351" y="35"/>
                  </a:cubicBezTo>
                  <a:cubicBezTo>
                    <a:pt x="347" y="34"/>
                    <a:pt x="343" y="34"/>
                    <a:pt x="340" y="34"/>
                  </a:cubicBezTo>
                  <a:cubicBezTo>
                    <a:pt x="336" y="30"/>
                    <a:pt x="329" y="32"/>
                    <a:pt x="326" y="27"/>
                  </a:cubicBezTo>
                  <a:cubicBezTo>
                    <a:pt x="321" y="29"/>
                    <a:pt x="319" y="22"/>
                    <a:pt x="317" y="20"/>
                  </a:cubicBezTo>
                  <a:cubicBezTo>
                    <a:pt x="315" y="26"/>
                    <a:pt x="315" y="26"/>
                    <a:pt x="315" y="26"/>
                  </a:cubicBezTo>
                  <a:cubicBezTo>
                    <a:pt x="313" y="28"/>
                    <a:pt x="317" y="31"/>
                    <a:pt x="314" y="33"/>
                  </a:cubicBezTo>
                  <a:cubicBezTo>
                    <a:pt x="311" y="33"/>
                    <a:pt x="308" y="35"/>
                    <a:pt x="307" y="32"/>
                  </a:cubicBezTo>
                  <a:cubicBezTo>
                    <a:pt x="304" y="31"/>
                    <a:pt x="302" y="32"/>
                    <a:pt x="300" y="33"/>
                  </a:cubicBezTo>
                  <a:cubicBezTo>
                    <a:pt x="298" y="31"/>
                    <a:pt x="298" y="31"/>
                    <a:pt x="298" y="31"/>
                  </a:cubicBezTo>
                  <a:cubicBezTo>
                    <a:pt x="295" y="34"/>
                    <a:pt x="290" y="34"/>
                    <a:pt x="286" y="38"/>
                  </a:cubicBezTo>
                  <a:cubicBezTo>
                    <a:pt x="283" y="39"/>
                    <a:pt x="284" y="35"/>
                    <a:pt x="282" y="34"/>
                  </a:cubicBezTo>
                  <a:cubicBezTo>
                    <a:pt x="279" y="35"/>
                    <a:pt x="278" y="36"/>
                    <a:pt x="276" y="39"/>
                  </a:cubicBezTo>
                  <a:cubicBezTo>
                    <a:pt x="279" y="44"/>
                    <a:pt x="271" y="43"/>
                    <a:pt x="269" y="46"/>
                  </a:cubicBezTo>
                  <a:cubicBezTo>
                    <a:pt x="268" y="44"/>
                    <a:pt x="270" y="40"/>
                    <a:pt x="269" y="38"/>
                  </a:cubicBezTo>
                  <a:cubicBezTo>
                    <a:pt x="269" y="37"/>
                    <a:pt x="270" y="35"/>
                    <a:pt x="271" y="34"/>
                  </a:cubicBezTo>
                  <a:cubicBezTo>
                    <a:pt x="271" y="33"/>
                    <a:pt x="272" y="32"/>
                    <a:pt x="271" y="32"/>
                  </a:cubicBezTo>
                  <a:cubicBezTo>
                    <a:pt x="271" y="31"/>
                    <a:pt x="271" y="31"/>
                    <a:pt x="271" y="31"/>
                  </a:cubicBezTo>
                  <a:cubicBezTo>
                    <a:pt x="270" y="31"/>
                    <a:pt x="269" y="31"/>
                    <a:pt x="267" y="32"/>
                  </a:cubicBezTo>
                  <a:cubicBezTo>
                    <a:pt x="266" y="30"/>
                    <a:pt x="263" y="31"/>
                    <a:pt x="263" y="28"/>
                  </a:cubicBezTo>
                  <a:cubicBezTo>
                    <a:pt x="267" y="25"/>
                    <a:pt x="260" y="23"/>
                    <a:pt x="261" y="19"/>
                  </a:cubicBezTo>
                  <a:cubicBezTo>
                    <a:pt x="262" y="19"/>
                    <a:pt x="262" y="17"/>
                    <a:pt x="264" y="17"/>
                  </a:cubicBezTo>
                  <a:cubicBezTo>
                    <a:pt x="263" y="16"/>
                    <a:pt x="264" y="15"/>
                    <a:pt x="265" y="14"/>
                  </a:cubicBezTo>
                  <a:cubicBezTo>
                    <a:pt x="263" y="2"/>
                    <a:pt x="256" y="16"/>
                    <a:pt x="249" y="12"/>
                  </a:cubicBezTo>
                  <a:cubicBezTo>
                    <a:pt x="249" y="15"/>
                    <a:pt x="246" y="13"/>
                    <a:pt x="246" y="15"/>
                  </a:cubicBezTo>
                  <a:cubicBezTo>
                    <a:pt x="242" y="16"/>
                    <a:pt x="242" y="12"/>
                    <a:pt x="239" y="13"/>
                  </a:cubicBezTo>
                  <a:cubicBezTo>
                    <a:pt x="240" y="15"/>
                    <a:pt x="237" y="14"/>
                    <a:pt x="237" y="16"/>
                  </a:cubicBezTo>
                  <a:cubicBezTo>
                    <a:pt x="231" y="20"/>
                    <a:pt x="229" y="16"/>
                    <a:pt x="224" y="13"/>
                  </a:cubicBezTo>
                  <a:cubicBezTo>
                    <a:pt x="223" y="11"/>
                    <a:pt x="225" y="11"/>
                    <a:pt x="225" y="10"/>
                  </a:cubicBezTo>
                  <a:cubicBezTo>
                    <a:pt x="223" y="8"/>
                    <a:pt x="222" y="6"/>
                    <a:pt x="220" y="6"/>
                  </a:cubicBezTo>
                  <a:cubicBezTo>
                    <a:pt x="220" y="6"/>
                    <a:pt x="221" y="7"/>
                    <a:pt x="220" y="8"/>
                  </a:cubicBezTo>
                  <a:cubicBezTo>
                    <a:pt x="219" y="8"/>
                    <a:pt x="219" y="7"/>
                    <a:pt x="218" y="7"/>
                  </a:cubicBezTo>
                  <a:cubicBezTo>
                    <a:pt x="217" y="9"/>
                    <a:pt x="217" y="9"/>
                    <a:pt x="217" y="9"/>
                  </a:cubicBezTo>
                  <a:cubicBezTo>
                    <a:pt x="217" y="10"/>
                    <a:pt x="217" y="10"/>
                    <a:pt x="217" y="10"/>
                  </a:cubicBezTo>
                  <a:cubicBezTo>
                    <a:pt x="217" y="10"/>
                    <a:pt x="217" y="10"/>
                    <a:pt x="217" y="10"/>
                  </a:cubicBezTo>
                  <a:cubicBezTo>
                    <a:pt x="217" y="11"/>
                    <a:pt x="216" y="12"/>
                    <a:pt x="217" y="13"/>
                  </a:cubicBezTo>
                  <a:cubicBezTo>
                    <a:pt x="216" y="14"/>
                    <a:pt x="216" y="14"/>
                    <a:pt x="216" y="14"/>
                  </a:cubicBezTo>
                  <a:cubicBezTo>
                    <a:pt x="216" y="16"/>
                    <a:pt x="218" y="15"/>
                    <a:pt x="219" y="17"/>
                  </a:cubicBezTo>
                  <a:cubicBezTo>
                    <a:pt x="218" y="18"/>
                    <a:pt x="220" y="19"/>
                    <a:pt x="219" y="21"/>
                  </a:cubicBezTo>
                  <a:cubicBezTo>
                    <a:pt x="218" y="21"/>
                    <a:pt x="218" y="20"/>
                    <a:pt x="217" y="20"/>
                  </a:cubicBezTo>
                  <a:cubicBezTo>
                    <a:pt x="218" y="16"/>
                    <a:pt x="214" y="16"/>
                    <a:pt x="212" y="15"/>
                  </a:cubicBezTo>
                  <a:cubicBezTo>
                    <a:pt x="211" y="15"/>
                    <a:pt x="210" y="13"/>
                    <a:pt x="209" y="13"/>
                  </a:cubicBezTo>
                  <a:cubicBezTo>
                    <a:pt x="208" y="13"/>
                    <a:pt x="207" y="13"/>
                    <a:pt x="206" y="13"/>
                  </a:cubicBezTo>
                  <a:cubicBezTo>
                    <a:pt x="205" y="11"/>
                    <a:pt x="203" y="15"/>
                    <a:pt x="201" y="14"/>
                  </a:cubicBezTo>
                  <a:cubicBezTo>
                    <a:pt x="200" y="18"/>
                    <a:pt x="194" y="18"/>
                    <a:pt x="196" y="22"/>
                  </a:cubicBezTo>
                  <a:cubicBezTo>
                    <a:pt x="193" y="22"/>
                    <a:pt x="193" y="26"/>
                    <a:pt x="190" y="27"/>
                  </a:cubicBezTo>
                  <a:cubicBezTo>
                    <a:pt x="187" y="24"/>
                    <a:pt x="187" y="24"/>
                    <a:pt x="187" y="24"/>
                  </a:cubicBezTo>
                  <a:cubicBezTo>
                    <a:pt x="186" y="25"/>
                    <a:pt x="184" y="26"/>
                    <a:pt x="184" y="25"/>
                  </a:cubicBezTo>
                  <a:cubicBezTo>
                    <a:pt x="181" y="27"/>
                    <a:pt x="181" y="22"/>
                    <a:pt x="177" y="24"/>
                  </a:cubicBezTo>
                  <a:cubicBezTo>
                    <a:pt x="177" y="25"/>
                    <a:pt x="177" y="26"/>
                    <a:pt x="176" y="27"/>
                  </a:cubicBezTo>
                  <a:cubicBezTo>
                    <a:pt x="175" y="26"/>
                    <a:pt x="175" y="26"/>
                    <a:pt x="175" y="26"/>
                  </a:cubicBezTo>
                  <a:cubicBezTo>
                    <a:pt x="172" y="29"/>
                    <a:pt x="174" y="23"/>
                    <a:pt x="171" y="24"/>
                  </a:cubicBezTo>
                  <a:cubicBezTo>
                    <a:pt x="171" y="26"/>
                    <a:pt x="168" y="24"/>
                    <a:pt x="168" y="26"/>
                  </a:cubicBezTo>
                  <a:cubicBezTo>
                    <a:pt x="168" y="26"/>
                    <a:pt x="168" y="26"/>
                    <a:pt x="168" y="26"/>
                  </a:cubicBezTo>
                  <a:cubicBezTo>
                    <a:pt x="167" y="28"/>
                    <a:pt x="165" y="29"/>
                    <a:pt x="164" y="27"/>
                  </a:cubicBezTo>
                  <a:cubicBezTo>
                    <a:pt x="163" y="28"/>
                    <a:pt x="165" y="28"/>
                    <a:pt x="165" y="29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3" y="28"/>
                    <a:pt x="160" y="29"/>
                    <a:pt x="159" y="26"/>
                  </a:cubicBezTo>
                  <a:cubicBezTo>
                    <a:pt x="162" y="25"/>
                    <a:pt x="162" y="25"/>
                    <a:pt x="162" y="25"/>
                  </a:cubicBezTo>
                  <a:cubicBezTo>
                    <a:pt x="161" y="25"/>
                    <a:pt x="160" y="27"/>
                    <a:pt x="159" y="25"/>
                  </a:cubicBezTo>
                  <a:cubicBezTo>
                    <a:pt x="159" y="24"/>
                    <a:pt x="160" y="24"/>
                    <a:pt x="160" y="24"/>
                  </a:cubicBezTo>
                  <a:cubicBezTo>
                    <a:pt x="159" y="24"/>
                    <a:pt x="158" y="24"/>
                    <a:pt x="157" y="24"/>
                  </a:cubicBezTo>
                  <a:cubicBezTo>
                    <a:pt x="157" y="25"/>
                    <a:pt x="159" y="26"/>
                    <a:pt x="157" y="26"/>
                  </a:cubicBezTo>
                  <a:cubicBezTo>
                    <a:pt x="158" y="27"/>
                    <a:pt x="158" y="27"/>
                    <a:pt x="158" y="27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2" y="27"/>
                    <a:pt x="154" y="32"/>
                    <a:pt x="152" y="33"/>
                  </a:cubicBezTo>
                  <a:cubicBezTo>
                    <a:pt x="151" y="36"/>
                    <a:pt x="148" y="36"/>
                    <a:pt x="148" y="39"/>
                  </a:cubicBezTo>
                  <a:cubicBezTo>
                    <a:pt x="145" y="38"/>
                    <a:pt x="145" y="34"/>
                    <a:pt x="142" y="34"/>
                  </a:cubicBezTo>
                  <a:cubicBezTo>
                    <a:pt x="140" y="38"/>
                    <a:pt x="145" y="40"/>
                    <a:pt x="147" y="42"/>
                  </a:cubicBezTo>
                  <a:cubicBezTo>
                    <a:pt x="147" y="46"/>
                    <a:pt x="144" y="41"/>
                    <a:pt x="142" y="42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3" y="48"/>
                    <a:pt x="147" y="52"/>
                    <a:pt x="146" y="56"/>
                  </a:cubicBezTo>
                  <a:cubicBezTo>
                    <a:pt x="146" y="56"/>
                    <a:pt x="146" y="56"/>
                    <a:pt x="146" y="56"/>
                  </a:cubicBezTo>
                  <a:cubicBezTo>
                    <a:pt x="147" y="57"/>
                    <a:pt x="148" y="57"/>
                    <a:pt x="148" y="58"/>
                  </a:cubicBezTo>
                  <a:cubicBezTo>
                    <a:pt x="149" y="59"/>
                    <a:pt x="147" y="61"/>
                    <a:pt x="146" y="62"/>
                  </a:cubicBezTo>
                  <a:cubicBezTo>
                    <a:pt x="145" y="62"/>
                    <a:pt x="145" y="61"/>
                    <a:pt x="144" y="61"/>
                  </a:cubicBezTo>
                  <a:cubicBezTo>
                    <a:pt x="145" y="56"/>
                    <a:pt x="141" y="53"/>
                    <a:pt x="141" y="50"/>
                  </a:cubicBezTo>
                  <a:cubicBezTo>
                    <a:pt x="138" y="50"/>
                    <a:pt x="138" y="50"/>
                    <a:pt x="138" y="50"/>
                  </a:cubicBezTo>
                  <a:cubicBezTo>
                    <a:pt x="137" y="51"/>
                    <a:pt x="137" y="52"/>
                    <a:pt x="135" y="53"/>
                  </a:cubicBezTo>
                  <a:cubicBezTo>
                    <a:pt x="133" y="50"/>
                    <a:pt x="130" y="47"/>
                    <a:pt x="126" y="46"/>
                  </a:cubicBezTo>
                  <a:cubicBezTo>
                    <a:pt x="129" y="42"/>
                    <a:pt x="125" y="38"/>
                    <a:pt x="130" y="35"/>
                  </a:cubicBezTo>
                  <a:cubicBezTo>
                    <a:pt x="130" y="33"/>
                    <a:pt x="126" y="33"/>
                    <a:pt x="126" y="31"/>
                  </a:cubicBezTo>
                  <a:cubicBezTo>
                    <a:pt x="125" y="25"/>
                    <a:pt x="118" y="26"/>
                    <a:pt x="113" y="25"/>
                  </a:cubicBezTo>
                  <a:cubicBezTo>
                    <a:pt x="110" y="21"/>
                    <a:pt x="105" y="23"/>
                    <a:pt x="102" y="19"/>
                  </a:cubicBezTo>
                  <a:cubicBezTo>
                    <a:pt x="91" y="19"/>
                    <a:pt x="94" y="8"/>
                    <a:pt x="86" y="4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2" y="6"/>
                    <a:pt x="76" y="4"/>
                    <a:pt x="72" y="4"/>
                  </a:cubicBezTo>
                  <a:cubicBezTo>
                    <a:pt x="68" y="9"/>
                    <a:pt x="63" y="0"/>
                    <a:pt x="61" y="7"/>
                  </a:cubicBezTo>
                  <a:cubicBezTo>
                    <a:pt x="58" y="5"/>
                    <a:pt x="53" y="6"/>
                    <a:pt x="51" y="2"/>
                  </a:cubicBezTo>
                  <a:close/>
                  <a:moveTo>
                    <a:pt x="430" y="301"/>
                  </a:moveTo>
                  <a:cubicBezTo>
                    <a:pt x="430" y="302"/>
                    <a:pt x="431" y="301"/>
                    <a:pt x="431" y="301"/>
                  </a:cubicBezTo>
                  <a:cubicBezTo>
                    <a:pt x="431" y="302"/>
                    <a:pt x="431" y="302"/>
                    <a:pt x="431" y="302"/>
                  </a:cubicBezTo>
                  <a:cubicBezTo>
                    <a:pt x="430" y="302"/>
                    <a:pt x="430" y="302"/>
                    <a:pt x="430" y="301"/>
                  </a:cubicBezTo>
                  <a:cubicBezTo>
                    <a:pt x="430" y="301"/>
                    <a:pt x="429" y="301"/>
                    <a:pt x="429" y="301"/>
                  </a:cubicBezTo>
                  <a:cubicBezTo>
                    <a:pt x="429" y="301"/>
                    <a:pt x="430" y="301"/>
                    <a:pt x="430" y="301"/>
                  </a:cubicBezTo>
                  <a:close/>
                  <a:moveTo>
                    <a:pt x="429" y="304"/>
                  </a:moveTo>
                  <a:cubicBezTo>
                    <a:pt x="428" y="304"/>
                    <a:pt x="427" y="305"/>
                    <a:pt x="427" y="305"/>
                  </a:cubicBezTo>
                  <a:cubicBezTo>
                    <a:pt x="427" y="304"/>
                    <a:pt x="426" y="303"/>
                    <a:pt x="425" y="303"/>
                  </a:cubicBezTo>
                  <a:cubicBezTo>
                    <a:pt x="427" y="301"/>
                    <a:pt x="427" y="301"/>
                    <a:pt x="427" y="301"/>
                  </a:cubicBezTo>
                  <a:cubicBezTo>
                    <a:pt x="427" y="301"/>
                    <a:pt x="426" y="301"/>
                    <a:pt x="427" y="300"/>
                  </a:cubicBezTo>
                  <a:lnTo>
                    <a:pt x="429" y="304"/>
                  </a:lnTo>
                  <a:close/>
                  <a:moveTo>
                    <a:pt x="175" y="297"/>
                  </a:moveTo>
                  <a:cubicBezTo>
                    <a:pt x="174" y="298"/>
                    <a:pt x="173" y="297"/>
                    <a:pt x="172" y="298"/>
                  </a:cubicBezTo>
                  <a:cubicBezTo>
                    <a:pt x="172" y="297"/>
                    <a:pt x="171" y="296"/>
                    <a:pt x="171" y="296"/>
                  </a:cubicBezTo>
                  <a:cubicBezTo>
                    <a:pt x="169" y="295"/>
                    <a:pt x="167" y="297"/>
                    <a:pt x="167" y="294"/>
                  </a:cubicBezTo>
                  <a:cubicBezTo>
                    <a:pt x="170" y="295"/>
                    <a:pt x="173" y="295"/>
                    <a:pt x="175" y="297"/>
                  </a:cubicBezTo>
                  <a:close/>
                  <a:moveTo>
                    <a:pt x="90" y="281"/>
                  </a:moveTo>
                  <a:cubicBezTo>
                    <a:pt x="90" y="282"/>
                    <a:pt x="90" y="282"/>
                    <a:pt x="90" y="282"/>
                  </a:cubicBezTo>
                  <a:cubicBezTo>
                    <a:pt x="89" y="281"/>
                    <a:pt x="87" y="279"/>
                    <a:pt x="89" y="278"/>
                  </a:cubicBezTo>
                  <a:cubicBezTo>
                    <a:pt x="90" y="278"/>
                    <a:pt x="90" y="280"/>
                    <a:pt x="90" y="281"/>
                  </a:cubicBezTo>
                  <a:close/>
                  <a:moveTo>
                    <a:pt x="132" y="141"/>
                  </a:moveTo>
                  <a:cubicBezTo>
                    <a:pt x="134" y="140"/>
                    <a:pt x="134" y="142"/>
                    <a:pt x="134" y="143"/>
                  </a:cubicBezTo>
                  <a:cubicBezTo>
                    <a:pt x="134" y="144"/>
                    <a:pt x="134" y="144"/>
                    <a:pt x="134" y="144"/>
                  </a:cubicBezTo>
                  <a:cubicBezTo>
                    <a:pt x="133" y="143"/>
                    <a:pt x="133" y="141"/>
                    <a:pt x="132" y="141"/>
                  </a:cubicBezTo>
                  <a:close/>
                  <a:moveTo>
                    <a:pt x="95" y="151"/>
                  </a:moveTo>
                  <a:cubicBezTo>
                    <a:pt x="96" y="151"/>
                    <a:pt x="96" y="151"/>
                    <a:pt x="96" y="151"/>
                  </a:cubicBezTo>
                  <a:cubicBezTo>
                    <a:pt x="95" y="153"/>
                    <a:pt x="95" y="153"/>
                    <a:pt x="95" y="153"/>
                  </a:cubicBezTo>
                  <a:lnTo>
                    <a:pt x="95" y="151"/>
                  </a:lnTo>
                  <a:close/>
                  <a:moveTo>
                    <a:pt x="91" y="159"/>
                  </a:moveTo>
                  <a:cubicBezTo>
                    <a:pt x="91" y="159"/>
                    <a:pt x="92" y="160"/>
                    <a:pt x="92" y="160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2"/>
                    <a:pt x="91" y="162"/>
                    <a:pt x="91" y="162"/>
                  </a:cubicBezTo>
                  <a:lnTo>
                    <a:pt x="91" y="159"/>
                  </a:lnTo>
                  <a:close/>
                  <a:moveTo>
                    <a:pt x="81" y="162"/>
                  </a:moveTo>
                  <a:cubicBezTo>
                    <a:pt x="81" y="161"/>
                    <a:pt x="83" y="162"/>
                    <a:pt x="84" y="162"/>
                  </a:cubicBezTo>
                  <a:cubicBezTo>
                    <a:pt x="86" y="163"/>
                    <a:pt x="86" y="163"/>
                    <a:pt x="87" y="165"/>
                  </a:cubicBezTo>
                  <a:cubicBezTo>
                    <a:pt x="86" y="166"/>
                    <a:pt x="86" y="166"/>
                    <a:pt x="86" y="166"/>
                  </a:cubicBezTo>
                  <a:cubicBezTo>
                    <a:pt x="87" y="166"/>
                    <a:pt x="87" y="166"/>
                    <a:pt x="87" y="166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5" y="165"/>
                    <a:pt x="81" y="165"/>
                    <a:pt x="81" y="162"/>
                  </a:cubicBezTo>
                  <a:close/>
                  <a:moveTo>
                    <a:pt x="96" y="164"/>
                  </a:moveTo>
                  <a:cubicBezTo>
                    <a:pt x="99" y="164"/>
                    <a:pt x="98" y="167"/>
                    <a:pt x="97" y="169"/>
                  </a:cubicBezTo>
                  <a:cubicBezTo>
                    <a:pt x="93" y="171"/>
                    <a:pt x="91" y="165"/>
                    <a:pt x="96" y="164"/>
                  </a:cubicBezTo>
                  <a:close/>
                  <a:moveTo>
                    <a:pt x="77" y="209"/>
                  </a:moveTo>
                  <a:cubicBezTo>
                    <a:pt x="76" y="205"/>
                    <a:pt x="79" y="207"/>
                    <a:pt x="81" y="205"/>
                  </a:cubicBezTo>
                  <a:cubicBezTo>
                    <a:pt x="83" y="209"/>
                    <a:pt x="83" y="209"/>
                    <a:pt x="83" y="209"/>
                  </a:cubicBezTo>
                  <a:cubicBezTo>
                    <a:pt x="82" y="212"/>
                    <a:pt x="79" y="210"/>
                    <a:pt x="77" y="209"/>
                  </a:cubicBezTo>
                  <a:close/>
                  <a:moveTo>
                    <a:pt x="95" y="208"/>
                  </a:moveTo>
                  <a:cubicBezTo>
                    <a:pt x="96" y="210"/>
                    <a:pt x="93" y="210"/>
                    <a:pt x="92" y="210"/>
                  </a:cubicBezTo>
                  <a:cubicBezTo>
                    <a:pt x="86" y="208"/>
                    <a:pt x="86" y="208"/>
                    <a:pt x="86" y="208"/>
                  </a:cubicBezTo>
                  <a:cubicBezTo>
                    <a:pt x="89" y="206"/>
                    <a:pt x="92" y="206"/>
                    <a:pt x="95" y="208"/>
                  </a:cubicBezTo>
                  <a:close/>
                  <a:moveTo>
                    <a:pt x="119" y="236"/>
                  </a:moveTo>
                  <a:cubicBezTo>
                    <a:pt x="119" y="234"/>
                    <a:pt x="119" y="234"/>
                    <a:pt x="119" y="234"/>
                  </a:cubicBezTo>
                  <a:cubicBezTo>
                    <a:pt x="119" y="234"/>
                    <a:pt x="119" y="234"/>
                    <a:pt x="119" y="234"/>
                  </a:cubicBezTo>
                  <a:cubicBezTo>
                    <a:pt x="119" y="233"/>
                    <a:pt x="119" y="233"/>
                    <a:pt x="119" y="233"/>
                  </a:cubicBezTo>
                  <a:cubicBezTo>
                    <a:pt x="119" y="233"/>
                    <a:pt x="119" y="233"/>
                    <a:pt x="119" y="233"/>
                  </a:cubicBezTo>
                  <a:cubicBezTo>
                    <a:pt x="120" y="233"/>
                    <a:pt x="120" y="233"/>
                    <a:pt x="120" y="233"/>
                  </a:cubicBezTo>
                  <a:cubicBezTo>
                    <a:pt x="120" y="234"/>
                    <a:pt x="120" y="234"/>
                    <a:pt x="120" y="234"/>
                  </a:cubicBezTo>
                  <a:cubicBezTo>
                    <a:pt x="119" y="233"/>
                    <a:pt x="119" y="233"/>
                    <a:pt x="119" y="233"/>
                  </a:cubicBezTo>
                  <a:cubicBezTo>
                    <a:pt x="119" y="233"/>
                    <a:pt x="119" y="234"/>
                    <a:pt x="119" y="234"/>
                  </a:cubicBezTo>
                  <a:cubicBezTo>
                    <a:pt x="119" y="234"/>
                    <a:pt x="119" y="234"/>
                    <a:pt x="119" y="234"/>
                  </a:cubicBezTo>
                  <a:cubicBezTo>
                    <a:pt x="119" y="235"/>
                    <a:pt x="119" y="235"/>
                    <a:pt x="119" y="236"/>
                  </a:cubicBezTo>
                  <a:close/>
                  <a:moveTo>
                    <a:pt x="124" y="236"/>
                  </a:moveTo>
                  <a:cubicBezTo>
                    <a:pt x="123" y="236"/>
                    <a:pt x="123" y="236"/>
                    <a:pt x="123" y="236"/>
                  </a:cubicBezTo>
                  <a:cubicBezTo>
                    <a:pt x="123" y="236"/>
                    <a:pt x="123" y="236"/>
                    <a:pt x="123" y="236"/>
                  </a:cubicBezTo>
                  <a:cubicBezTo>
                    <a:pt x="125" y="233"/>
                    <a:pt x="125" y="233"/>
                    <a:pt x="125" y="233"/>
                  </a:cubicBezTo>
                  <a:cubicBezTo>
                    <a:pt x="126" y="234"/>
                    <a:pt x="128" y="235"/>
                    <a:pt x="127" y="236"/>
                  </a:cubicBezTo>
                  <a:cubicBezTo>
                    <a:pt x="126" y="238"/>
                    <a:pt x="125" y="236"/>
                    <a:pt x="124" y="236"/>
                  </a:cubicBezTo>
                  <a:close/>
                  <a:moveTo>
                    <a:pt x="63" y="237"/>
                  </a:moveTo>
                  <a:cubicBezTo>
                    <a:pt x="64" y="237"/>
                    <a:pt x="64" y="237"/>
                    <a:pt x="64" y="237"/>
                  </a:cubicBezTo>
                  <a:cubicBezTo>
                    <a:pt x="64" y="238"/>
                    <a:pt x="63" y="239"/>
                    <a:pt x="63" y="240"/>
                  </a:cubicBezTo>
                  <a:cubicBezTo>
                    <a:pt x="62" y="239"/>
                    <a:pt x="62" y="238"/>
                    <a:pt x="63" y="237"/>
                  </a:cubicBezTo>
                  <a:close/>
                  <a:moveTo>
                    <a:pt x="147" y="184"/>
                  </a:moveTo>
                  <a:cubicBezTo>
                    <a:pt x="146" y="184"/>
                    <a:pt x="146" y="184"/>
                    <a:pt x="146" y="184"/>
                  </a:cubicBezTo>
                  <a:cubicBezTo>
                    <a:pt x="145" y="182"/>
                    <a:pt x="143" y="185"/>
                    <a:pt x="142" y="184"/>
                  </a:cubicBezTo>
                  <a:cubicBezTo>
                    <a:pt x="143" y="183"/>
                    <a:pt x="144" y="182"/>
                    <a:pt x="143" y="181"/>
                  </a:cubicBezTo>
                  <a:cubicBezTo>
                    <a:pt x="144" y="182"/>
                    <a:pt x="146" y="182"/>
                    <a:pt x="147" y="184"/>
                  </a:cubicBezTo>
                  <a:close/>
                  <a:moveTo>
                    <a:pt x="135" y="181"/>
                  </a:moveTo>
                  <a:cubicBezTo>
                    <a:pt x="139" y="184"/>
                    <a:pt x="132" y="185"/>
                    <a:pt x="135" y="187"/>
                  </a:cubicBezTo>
                  <a:cubicBezTo>
                    <a:pt x="135" y="188"/>
                    <a:pt x="136" y="188"/>
                    <a:pt x="136" y="188"/>
                  </a:cubicBezTo>
                  <a:cubicBezTo>
                    <a:pt x="136" y="188"/>
                    <a:pt x="135" y="188"/>
                    <a:pt x="135" y="187"/>
                  </a:cubicBezTo>
                  <a:cubicBezTo>
                    <a:pt x="133" y="186"/>
                    <a:pt x="132" y="186"/>
                    <a:pt x="131" y="184"/>
                  </a:cubicBezTo>
                  <a:cubicBezTo>
                    <a:pt x="132" y="183"/>
                    <a:pt x="132" y="180"/>
                    <a:pt x="135" y="181"/>
                  </a:cubicBezTo>
                  <a:close/>
                  <a:moveTo>
                    <a:pt x="124" y="189"/>
                  </a:moveTo>
                  <a:cubicBezTo>
                    <a:pt x="124" y="189"/>
                    <a:pt x="124" y="190"/>
                    <a:pt x="124" y="191"/>
                  </a:cubicBezTo>
                  <a:cubicBezTo>
                    <a:pt x="122" y="191"/>
                    <a:pt x="123" y="194"/>
                    <a:pt x="121" y="194"/>
                  </a:cubicBezTo>
                  <a:cubicBezTo>
                    <a:pt x="123" y="191"/>
                    <a:pt x="119" y="189"/>
                    <a:pt x="123" y="187"/>
                  </a:cubicBezTo>
                  <a:lnTo>
                    <a:pt x="124" y="189"/>
                  </a:lnTo>
                  <a:close/>
                  <a:moveTo>
                    <a:pt x="127" y="185"/>
                  </a:moveTo>
                  <a:cubicBezTo>
                    <a:pt x="128" y="185"/>
                    <a:pt x="129" y="185"/>
                    <a:pt x="130" y="186"/>
                  </a:cubicBezTo>
                  <a:cubicBezTo>
                    <a:pt x="126" y="187"/>
                    <a:pt x="126" y="187"/>
                    <a:pt x="126" y="187"/>
                  </a:cubicBezTo>
                  <a:cubicBezTo>
                    <a:pt x="126" y="186"/>
                    <a:pt x="126" y="185"/>
                    <a:pt x="127" y="185"/>
                  </a:cubicBezTo>
                  <a:close/>
                  <a:moveTo>
                    <a:pt x="129" y="172"/>
                  </a:moveTo>
                  <a:cubicBezTo>
                    <a:pt x="131" y="173"/>
                    <a:pt x="129" y="175"/>
                    <a:pt x="128" y="176"/>
                  </a:cubicBezTo>
                  <a:cubicBezTo>
                    <a:pt x="127" y="178"/>
                    <a:pt x="124" y="176"/>
                    <a:pt x="123" y="178"/>
                  </a:cubicBezTo>
                  <a:cubicBezTo>
                    <a:pt x="123" y="179"/>
                    <a:pt x="124" y="181"/>
                    <a:pt x="124" y="182"/>
                  </a:cubicBezTo>
                  <a:cubicBezTo>
                    <a:pt x="116" y="184"/>
                    <a:pt x="114" y="193"/>
                    <a:pt x="108" y="199"/>
                  </a:cubicBezTo>
                  <a:cubicBezTo>
                    <a:pt x="109" y="200"/>
                    <a:pt x="109" y="200"/>
                    <a:pt x="109" y="200"/>
                  </a:cubicBezTo>
                  <a:cubicBezTo>
                    <a:pt x="108" y="201"/>
                    <a:pt x="108" y="201"/>
                    <a:pt x="108" y="201"/>
                  </a:cubicBezTo>
                  <a:cubicBezTo>
                    <a:pt x="111" y="202"/>
                    <a:pt x="113" y="203"/>
                    <a:pt x="117" y="203"/>
                  </a:cubicBezTo>
                  <a:cubicBezTo>
                    <a:pt x="118" y="204"/>
                    <a:pt x="118" y="206"/>
                    <a:pt x="120" y="207"/>
                  </a:cubicBezTo>
                  <a:cubicBezTo>
                    <a:pt x="125" y="206"/>
                    <a:pt x="128" y="201"/>
                    <a:pt x="133" y="200"/>
                  </a:cubicBezTo>
                  <a:cubicBezTo>
                    <a:pt x="139" y="195"/>
                    <a:pt x="139" y="195"/>
                    <a:pt x="139" y="195"/>
                  </a:cubicBezTo>
                  <a:cubicBezTo>
                    <a:pt x="139" y="194"/>
                    <a:pt x="139" y="194"/>
                    <a:pt x="139" y="194"/>
                  </a:cubicBezTo>
                  <a:cubicBezTo>
                    <a:pt x="140" y="194"/>
                    <a:pt x="140" y="195"/>
                    <a:pt x="141" y="195"/>
                  </a:cubicBezTo>
                  <a:cubicBezTo>
                    <a:pt x="142" y="190"/>
                    <a:pt x="149" y="193"/>
                    <a:pt x="151" y="187"/>
                  </a:cubicBezTo>
                  <a:cubicBezTo>
                    <a:pt x="152" y="189"/>
                    <a:pt x="152" y="189"/>
                    <a:pt x="152" y="189"/>
                  </a:cubicBezTo>
                  <a:cubicBezTo>
                    <a:pt x="154" y="190"/>
                    <a:pt x="153" y="187"/>
                    <a:pt x="155" y="187"/>
                  </a:cubicBezTo>
                  <a:cubicBezTo>
                    <a:pt x="159" y="188"/>
                    <a:pt x="161" y="185"/>
                    <a:pt x="164" y="184"/>
                  </a:cubicBezTo>
                  <a:cubicBezTo>
                    <a:pt x="167" y="185"/>
                    <a:pt x="169" y="184"/>
                    <a:pt x="171" y="183"/>
                  </a:cubicBezTo>
                  <a:cubicBezTo>
                    <a:pt x="170" y="185"/>
                    <a:pt x="167" y="186"/>
                    <a:pt x="165" y="188"/>
                  </a:cubicBezTo>
                  <a:cubicBezTo>
                    <a:pt x="161" y="190"/>
                    <a:pt x="155" y="191"/>
                    <a:pt x="152" y="195"/>
                  </a:cubicBezTo>
                  <a:cubicBezTo>
                    <a:pt x="151" y="195"/>
                    <a:pt x="151" y="195"/>
                    <a:pt x="151" y="195"/>
                  </a:cubicBezTo>
                  <a:cubicBezTo>
                    <a:pt x="150" y="196"/>
                    <a:pt x="150" y="196"/>
                    <a:pt x="150" y="196"/>
                  </a:cubicBezTo>
                  <a:cubicBezTo>
                    <a:pt x="150" y="196"/>
                    <a:pt x="150" y="197"/>
                    <a:pt x="150" y="197"/>
                  </a:cubicBezTo>
                  <a:cubicBezTo>
                    <a:pt x="149" y="198"/>
                    <a:pt x="148" y="195"/>
                    <a:pt x="146" y="197"/>
                  </a:cubicBezTo>
                  <a:cubicBezTo>
                    <a:pt x="149" y="199"/>
                    <a:pt x="144" y="200"/>
                    <a:pt x="146" y="202"/>
                  </a:cubicBezTo>
                  <a:cubicBezTo>
                    <a:pt x="147" y="201"/>
                    <a:pt x="147" y="201"/>
                    <a:pt x="147" y="201"/>
                  </a:cubicBezTo>
                  <a:cubicBezTo>
                    <a:pt x="147" y="202"/>
                    <a:pt x="147" y="202"/>
                    <a:pt x="148" y="202"/>
                  </a:cubicBezTo>
                  <a:cubicBezTo>
                    <a:pt x="148" y="202"/>
                    <a:pt x="149" y="202"/>
                    <a:pt x="149" y="202"/>
                  </a:cubicBezTo>
                  <a:cubicBezTo>
                    <a:pt x="149" y="202"/>
                    <a:pt x="150" y="203"/>
                    <a:pt x="150" y="204"/>
                  </a:cubicBezTo>
                  <a:cubicBezTo>
                    <a:pt x="149" y="205"/>
                    <a:pt x="148" y="203"/>
                    <a:pt x="147" y="203"/>
                  </a:cubicBezTo>
                  <a:cubicBezTo>
                    <a:pt x="147" y="204"/>
                    <a:pt x="145" y="206"/>
                    <a:pt x="146" y="207"/>
                  </a:cubicBezTo>
                  <a:cubicBezTo>
                    <a:pt x="146" y="208"/>
                    <a:pt x="146" y="208"/>
                    <a:pt x="146" y="208"/>
                  </a:cubicBezTo>
                  <a:cubicBezTo>
                    <a:pt x="148" y="225"/>
                    <a:pt x="148" y="225"/>
                    <a:pt x="148" y="225"/>
                  </a:cubicBezTo>
                  <a:cubicBezTo>
                    <a:pt x="147" y="227"/>
                    <a:pt x="147" y="229"/>
                    <a:pt x="145" y="229"/>
                  </a:cubicBezTo>
                  <a:cubicBezTo>
                    <a:pt x="149" y="232"/>
                    <a:pt x="147" y="238"/>
                    <a:pt x="150" y="242"/>
                  </a:cubicBezTo>
                  <a:cubicBezTo>
                    <a:pt x="147" y="239"/>
                    <a:pt x="144" y="235"/>
                    <a:pt x="145" y="231"/>
                  </a:cubicBezTo>
                  <a:cubicBezTo>
                    <a:pt x="143" y="229"/>
                    <a:pt x="146" y="227"/>
                    <a:pt x="144" y="225"/>
                  </a:cubicBezTo>
                  <a:cubicBezTo>
                    <a:pt x="144" y="224"/>
                    <a:pt x="144" y="221"/>
                    <a:pt x="144" y="218"/>
                  </a:cubicBezTo>
                  <a:cubicBezTo>
                    <a:pt x="145" y="213"/>
                    <a:pt x="142" y="209"/>
                    <a:pt x="142" y="204"/>
                  </a:cubicBezTo>
                  <a:cubicBezTo>
                    <a:pt x="143" y="203"/>
                    <a:pt x="142" y="202"/>
                    <a:pt x="142" y="201"/>
                  </a:cubicBezTo>
                  <a:cubicBezTo>
                    <a:pt x="141" y="201"/>
                    <a:pt x="140" y="199"/>
                    <a:pt x="139" y="200"/>
                  </a:cubicBezTo>
                  <a:cubicBezTo>
                    <a:pt x="137" y="201"/>
                    <a:pt x="138" y="202"/>
                    <a:pt x="138" y="203"/>
                  </a:cubicBezTo>
                  <a:cubicBezTo>
                    <a:pt x="138" y="202"/>
                    <a:pt x="138" y="201"/>
                    <a:pt x="137" y="201"/>
                  </a:cubicBezTo>
                  <a:cubicBezTo>
                    <a:pt x="134" y="201"/>
                    <a:pt x="137" y="203"/>
                    <a:pt x="134" y="201"/>
                  </a:cubicBezTo>
                  <a:cubicBezTo>
                    <a:pt x="134" y="204"/>
                    <a:pt x="132" y="206"/>
                    <a:pt x="132" y="208"/>
                  </a:cubicBezTo>
                  <a:cubicBezTo>
                    <a:pt x="135" y="207"/>
                    <a:pt x="135" y="207"/>
                    <a:pt x="135" y="207"/>
                  </a:cubicBezTo>
                  <a:cubicBezTo>
                    <a:pt x="135" y="208"/>
                    <a:pt x="136" y="209"/>
                    <a:pt x="137" y="209"/>
                  </a:cubicBezTo>
                  <a:cubicBezTo>
                    <a:pt x="137" y="209"/>
                    <a:pt x="137" y="209"/>
                    <a:pt x="137" y="209"/>
                  </a:cubicBezTo>
                  <a:cubicBezTo>
                    <a:pt x="137" y="210"/>
                    <a:pt x="137" y="210"/>
                    <a:pt x="137" y="210"/>
                  </a:cubicBezTo>
                  <a:cubicBezTo>
                    <a:pt x="138" y="210"/>
                    <a:pt x="139" y="212"/>
                    <a:pt x="140" y="212"/>
                  </a:cubicBezTo>
                  <a:cubicBezTo>
                    <a:pt x="139" y="216"/>
                    <a:pt x="134" y="210"/>
                    <a:pt x="134" y="215"/>
                  </a:cubicBezTo>
                  <a:cubicBezTo>
                    <a:pt x="131" y="218"/>
                    <a:pt x="127" y="220"/>
                    <a:pt x="126" y="224"/>
                  </a:cubicBezTo>
                  <a:cubicBezTo>
                    <a:pt x="124" y="223"/>
                    <a:pt x="121" y="220"/>
                    <a:pt x="117" y="220"/>
                  </a:cubicBezTo>
                  <a:cubicBezTo>
                    <a:pt x="117" y="221"/>
                    <a:pt x="114" y="222"/>
                    <a:pt x="116" y="223"/>
                  </a:cubicBezTo>
                  <a:cubicBezTo>
                    <a:pt x="112" y="223"/>
                    <a:pt x="110" y="229"/>
                    <a:pt x="106" y="225"/>
                  </a:cubicBezTo>
                  <a:cubicBezTo>
                    <a:pt x="110" y="218"/>
                    <a:pt x="110" y="218"/>
                    <a:pt x="110" y="218"/>
                  </a:cubicBezTo>
                  <a:cubicBezTo>
                    <a:pt x="110" y="218"/>
                    <a:pt x="110" y="219"/>
                    <a:pt x="111" y="218"/>
                  </a:cubicBezTo>
                  <a:cubicBezTo>
                    <a:pt x="112" y="218"/>
                    <a:pt x="112" y="218"/>
                    <a:pt x="112" y="218"/>
                  </a:cubicBezTo>
                  <a:cubicBezTo>
                    <a:pt x="109" y="214"/>
                    <a:pt x="105" y="212"/>
                    <a:pt x="101" y="209"/>
                  </a:cubicBezTo>
                  <a:cubicBezTo>
                    <a:pt x="99" y="210"/>
                    <a:pt x="100" y="207"/>
                    <a:pt x="99" y="207"/>
                  </a:cubicBezTo>
                  <a:cubicBezTo>
                    <a:pt x="99" y="207"/>
                    <a:pt x="100" y="208"/>
                    <a:pt x="101" y="207"/>
                  </a:cubicBezTo>
                  <a:cubicBezTo>
                    <a:pt x="101" y="206"/>
                    <a:pt x="100" y="206"/>
                    <a:pt x="100" y="205"/>
                  </a:cubicBezTo>
                  <a:cubicBezTo>
                    <a:pt x="102" y="206"/>
                    <a:pt x="102" y="204"/>
                    <a:pt x="103" y="204"/>
                  </a:cubicBezTo>
                  <a:cubicBezTo>
                    <a:pt x="104" y="205"/>
                    <a:pt x="106" y="203"/>
                    <a:pt x="107" y="203"/>
                  </a:cubicBezTo>
                  <a:cubicBezTo>
                    <a:pt x="106" y="201"/>
                    <a:pt x="103" y="201"/>
                    <a:pt x="102" y="199"/>
                  </a:cubicBezTo>
                  <a:cubicBezTo>
                    <a:pt x="100" y="201"/>
                    <a:pt x="98" y="198"/>
                    <a:pt x="95" y="199"/>
                  </a:cubicBezTo>
                  <a:cubicBezTo>
                    <a:pt x="94" y="197"/>
                    <a:pt x="94" y="197"/>
                    <a:pt x="94" y="197"/>
                  </a:cubicBezTo>
                  <a:cubicBezTo>
                    <a:pt x="93" y="198"/>
                    <a:pt x="94" y="198"/>
                    <a:pt x="94" y="199"/>
                  </a:cubicBezTo>
                  <a:cubicBezTo>
                    <a:pt x="90" y="198"/>
                    <a:pt x="85" y="198"/>
                    <a:pt x="84" y="195"/>
                  </a:cubicBezTo>
                  <a:cubicBezTo>
                    <a:pt x="85" y="194"/>
                    <a:pt x="85" y="195"/>
                    <a:pt x="86" y="195"/>
                  </a:cubicBezTo>
                  <a:cubicBezTo>
                    <a:pt x="88" y="194"/>
                    <a:pt x="90" y="196"/>
                    <a:pt x="92" y="195"/>
                  </a:cubicBezTo>
                  <a:cubicBezTo>
                    <a:pt x="94" y="196"/>
                    <a:pt x="97" y="198"/>
                    <a:pt x="99" y="198"/>
                  </a:cubicBezTo>
                  <a:cubicBezTo>
                    <a:pt x="100" y="198"/>
                    <a:pt x="101" y="197"/>
                    <a:pt x="101" y="196"/>
                  </a:cubicBezTo>
                  <a:cubicBezTo>
                    <a:pt x="101" y="197"/>
                    <a:pt x="101" y="197"/>
                    <a:pt x="102" y="197"/>
                  </a:cubicBezTo>
                  <a:cubicBezTo>
                    <a:pt x="103" y="196"/>
                    <a:pt x="103" y="196"/>
                    <a:pt x="103" y="196"/>
                  </a:cubicBezTo>
                  <a:cubicBezTo>
                    <a:pt x="105" y="194"/>
                    <a:pt x="109" y="192"/>
                    <a:pt x="110" y="189"/>
                  </a:cubicBezTo>
                  <a:cubicBezTo>
                    <a:pt x="113" y="188"/>
                    <a:pt x="115" y="186"/>
                    <a:pt x="117" y="182"/>
                  </a:cubicBezTo>
                  <a:cubicBezTo>
                    <a:pt x="117" y="181"/>
                    <a:pt x="117" y="179"/>
                    <a:pt x="116" y="177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14" y="176"/>
                    <a:pt x="112" y="177"/>
                    <a:pt x="110" y="177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05" y="179"/>
                    <a:pt x="105" y="174"/>
                    <a:pt x="104" y="172"/>
                  </a:cubicBezTo>
                  <a:cubicBezTo>
                    <a:pt x="103" y="172"/>
                    <a:pt x="103" y="172"/>
                    <a:pt x="103" y="172"/>
                  </a:cubicBezTo>
                  <a:cubicBezTo>
                    <a:pt x="102" y="171"/>
                    <a:pt x="103" y="171"/>
                    <a:pt x="103" y="171"/>
                  </a:cubicBezTo>
                  <a:cubicBezTo>
                    <a:pt x="104" y="171"/>
                    <a:pt x="104" y="172"/>
                    <a:pt x="104" y="171"/>
                  </a:cubicBezTo>
                  <a:cubicBezTo>
                    <a:pt x="105" y="171"/>
                    <a:pt x="105" y="171"/>
                    <a:pt x="105" y="170"/>
                  </a:cubicBezTo>
                  <a:cubicBezTo>
                    <a:pt x="106" y="173"/>
                    <a:pt x="108" y="169"/>
                    <a:pt x="110" y="170"/>
                  </a:cubicBezTo>
                  <a:cubicBezTo>
                    <a:pt x="109" y="171"/>
                    <a:pt x="110" y="171"/>
                    <a:pt x="110" y="171"/>
                  </a:cubicBezTo>
                  <a:cubicBezTo>
                    <a:pt x="112" y="170"/>
                    <a:pt x="114" y="171"/>
                    <a:pt x="115" y="169"/>
                  </a:cubicBezTo>
                  <a:cubicBezTo>
                    <a:pt x="117" y="172"/>
                    <a:pt x="119" y="168"/>
                    <a:pt x="121" y="170"/>
                  </a:cubicBezTo>
                  <a:cubicBezTo>
                    <a:pt x="122" y="168"/>
                    <a:pt x="124" y="168"/>
                    <a:pt x="126" y="167"/>
                  </a:cubicBezTo>
                  <a:cubicBezTo>
                    <a:pt x="125" y="167"/>
                    <a:pt x="125" y="167"/>
                    <a:pt x="125" y="167"/>
                  </a:cubicBezTo>
                  <a:cubicBezTo>
                    <a:pt x="127" y="168"/>
                    <a:pt x="127" y="170"/>
                    <a:pt x="130" y="171"/>
                  </a:cubicBezTo>
                  <a:lnTo>
                    <a:pt x="129" y="172"/>
                  </a:lnTo>
                  <a:close/>
                  <a:moveTo>
                    <a:pt x="130" y="225"/>
                  </a:moveTo>
                  <a:cubicBezTo>
                    <a:pt x="130" y="225"/>
                    <a:pt x="131" y="226"/>
                    <a:pt x="132" y="225"/>
                  </a:cubicBezTo>
                  <a:cubicBezTo>
                    <a:pt x="132" y="224"/>
                    <a:pt x="132" y="224"/>
                    <a:pt x="132" y="224"/>
                  </a:cubicBezTo>
                  <a:cubicBezTo>
                    <a:pt x="132" y="224"/>
                    <a:pt x="132" y="224"/>
                    <a:pt x="133" y="225"/>
                  </a:cubicBezTo>
                  <a:cubicBezTo>
                    <a:pt x="132" y="226"/>
                    <a:pt x="130" y="227"/>
                    <a:pt x="130" y="225"/>
                  </a:cubicBezTo>
                  <a:close/>
                  <a:moveTo>
                    <a:pt x="512" y="140"/>
                  </a:moveTo>
                  <a:cubicBezTo>
                    <a:pt x="510" y="140"/>
                    <a:pt x="510" y="140"/>
                    <a:pt x="510" y="140"/>
                  </a:cubicBezTo>
                  <a:cubicBezTo>
                    <a:pt x="510" y="138"/>
                    <a:pt x="508" y="140"/>
                    <a:pt x="507" y="138"/>
                  </a:cubicBezTo>
                  <a:cubicBezTo>
                    <a:pt x="508" y="139"/>
                    <a:pt x="509" y="138"/>
                    <a:pt x="509" y="139"/>
                  </a:cubicBezTo>
                  <a:cubicBezTo>
                    <a:pt x="509" y="139"/>
                    <a:pt x="510" y="138"/>
                    <a:pt x="510" y="138"/>
                  </a:cubicBezTo>
                  <a:cubicBezTo>
                    <a:pt x="509" y="137"/>
                    <a:pt x="509" y="137"/>
                    <a:pt x="509" y="137"/>
                  </a:cubicBezTo>
                  <a:cubicBezTo>
                    <a:pt x="511" y="137"/>
                    <a:pt x="512" y="138"/>
                    <a:pt x="512" y="140"/>
                  </a:cubicBezTo>
                  <a:close/>
                  <a:moveTo>
                    <a:pt x="177" y="112"/>
                  </a:moveTo>
                  <a:cubicBezTo>
                    <a:pt x="175" y="114"/>
                    <a:pt x="175" y="114"/>
                    <a:pt x="175" y="114"/>
                  </a:cubicBezTo>
                  <a:cubicBezTo>
                    <a:pt x="175" y="112"/>
                    <a:pt x="175" y="112"/>
                    <a:pt x="175" y="112"/>
                  </a:cubicBezTo>
                  <a:lnTo>
                    <a:pt x="177" y="112"/>
                  </a:lnTo>
                  <a:close/>
                  <a:moveTo>
                    <a:pt x="161" y="115"/>
                  </a:moveTo>
                  <a:cubicBezTo>
                    <a:pt x="163" y="115"/>
                    <a:pt x="164" y="113"/>
                    <a:pt x="165" y="115"/>
                  </a:cubicBezTo>
                  <a:cubicBezTo>
                    <a:pt x="165" y="115"/>
                    <a:pt x="165" y="116"/>
                    <a:pt x="164" y="117"/>
                  </a:cubicBezTo>
                  <a:cubicBezTo>
                    <a:pt x="162" y="116"/>
                    <a:pt x="161" y="115"/>
                    <a:pt x="159" y="114"/>
                  </a:cubicBezTo>
                  <a:cubicBezTo>
                    <a:pt x="158" y="117"/>
                    <a:pt x="156" y="122"/>
                    <a:pt x="159" y="124"/>
                  </a:cubicBezTo>
                  <a:cubicBezTo>
                    <a:pt x="158" y="128"/>
                    <a:pt x="152" y="129"/>
                    <a:pt x="155" y="133"/>
                  </a:cubicBezTo>
                  <a:cubicBezTo>
                    <a:pt x="151" y="139"/>
                    <a:pt x="152" y="146"/>
                    <a:pt x="147" y="151"/>
                  </a:cubicBezTo>
                  <a:cubicBezTo>
                    <a:pt x="145" y="156"/>
                    <a:pt x="151" y="156"/>
                    <a:pt x="152" y="159"/>
                  </a:cubicBezTo>
                  <a:cubicBezTo>
                    <a:pt x="152" y="158"/>
                    <a:pt x="152" y="156"/>
                    <a:pt x="154" y="157"/>
                  </a:cubicBezTo>
                  <a:cubicBezTo>
                    <a:pt x="154" y="160"/>
                    <a:pt x="158" y="158"/>
                    <a:pt x="159" y="159"/>
                  </a:cubicBezTo>
                  <a:cubicBezTo>
                    <a:pt x="159" y="160"/>
                    <a:pt x="159" y="162"/>
                    <a:pt x="158" y="162"/>
                  </a:cubicBezTo>
                  <a:cubicBezTo>
                    <a:pt x="158" y="163"/>
                    <a:pt x="159" y="163"/>
                    <a:pt x="159" y="164"/>
                  </a:cubicBezTo>
                  <a:cubicBezTo>
                    <a:pt x="156" y="165"/>
                    <a:pt x="160" y="169"/>
                    <a:pt x="155" y="167"/>
                  </a:cubicBezTo>
                  <a:cubicBezTo>
                    <a:pt x="155" y="161"/>
                    <a:pt x="147" y="164"/>
                    <a:pt x="144" y="160"/>
                  </a:cubicBezTo>
                  <a:cubicBezTo>
                    <a:pt x="141" y="161"/>
                    <a:pt x="145" y="168"/>
                    <a:pt x="141" y="166"/>
                  </a:cubicBezTo>
                  <a:cubicBezTo>
                    <a:pt x="140" y="168"/>
                    <a:pt x="139" y="169"/>
                    <a:pt x="137" y="171"/>
                  </a:cubicBezTo>
                  <a:cubicBezTo>
                    <a:pt x="135" y="171"/>
                    <a:pt x="133" y="170"/>
                    <a:pt x="132" y="170"/>
                  </a:cubicBezTo>
                  <a:cubicBezTo>
                    <a:pt x="132" y="170"/>
                    <a:pt x="132" y="169"/>
                    <a:pt x="132" y="169"/>
                  </a:cubicBezTo>
                  <a:cubicBezTo>
                    <a:pt x="131" y="167"/>
                    <a:pt x="134" y="165"/>
                    <a:pt x="133" y="163"/>
                  </a:cubicBezTo>
                  <a:cubicBezTo>
                    <a:pt x="132" y="164"/>
                    <a:pt x="132" y="164"/>
                    <a:pt x="132" y="164"/>
                  </a:cubicBezTo>
                  <a:cubicBezTo>
                    <a:pt x="132" y="163"/>
                    <a:pt x="132" y="163"/>
                    <a:pt x="132" y="163"/>
                  </a:cubicBezTo>
                  <a:cubicBezTo>
                    <a:pt x="132" y="163"/>
                    <a:pt x="132" y="162"/>
                    <a:pt x="132" y="161"/>
                  </a:cubicBezTo>
                  <a:cubicBezTo>
                    <a:pt x="132" y="160"/>
                    <a:pt x="131" y="160"/>
                    <a:pt x="130" y="160"/>
                  </a:cubicBezTo>
                  <a:cubicBezTo>
                    <a:pt x="130" y="161"/>
                    <a:pt x="130" y="161"/>
                    <a:pt x="130" y="161"/>
                  </a:cubicBezTo>
                  <a:cubicBezTo>
                    <a:pt x="127" y="159"/>
                    <a:pt x="128" y="163"/>
                    <a:pt x="126" y="164"/>
                  </a:cubicBezTo>
                  <a:cubicBezTo>
                    <a:pt x="128" y="166"/>
                    <a:pt x="128" y="166"/>
                    <a:pt x="128" y="166"/>
                  </a:cubicBezTo>
                  <a:cubicBezTo>
                    <a:pt x="127" y="166"/>
                    <a:pt x="127" y="166"/>
                    <a:pt x="127" y="166"/>
                  </a:cubicBezTo>
                  <a:cubicBezTo>
                    <a:pt x="125" y="163"/>
                    <a:pt x="121" y="167"/>
                    <a:pt x="119" y="163"/>
                  </a:cubicBezTo>
                  <a:cubicBezTo>
                    <a:pt x="117" y="163"/>
                    <a:pt x="117" y="163"/>
                    <a:pt x="117" y="163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1"/>
                    <a:pt x="118" y="160"/>
                    <a:pt x="119" y="160"/>
                  </a:cubicBezTo>
                  <a:cubicBezTo>
                    <a:pt x="119" y="161"/>
                    <a:pt x="120" y="160"/>
                    <a:pt x="121" y="160"/>
                  </a:cubicBezTo>
                  <a:cubicBezTo>
                    <a:pt x="121" y="160"/>
                    <a:pt x="121" y="160"/>
                    <a:pt x="121" y="159"/>
                  </a:cubicBezTo>
                  <a:cubicBezTo>
                    <a:pt x="120" y="158"/>
                    <a:pt x="117" y="158"/>
                    <a:pt x="117" y="157"/>
                  </a:cubicBezTo>
                  <a:cubicBezTo>
                    <a:pt x="121" y="156"/>
                    <a:pt x="126" y="152"/>
                    <a:pt x="131" y="155"/>
                  </a:cubicBezTo>
                  <a:cubicBezTo>
                    <a:pt x="131" y="155"/>
                    <a:pt x="132" y="155"/>
                    <a:pt x="132" y="154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4"/>
                    <a:pt x="139" y="151"/>
                    <a:pt x="136" y="148"/>
                  </a:cubicBezTo>
                  <a:cubicBezTo>
                    <a:pt x="136" y="147"/>
                    <a:pt x="136" y="147"/>
                    <a:pt x="136" y="147"/>
                  </a:cubicBezTo>
                  <a:cubicBezTo>
                    <a:pt x="137" y="148"/>
                    <a:pt x="139" y="151"/>
                    <a:pt x="142" y="151"/>
                  </a:cubicBezTo>
                  <a:cubicBezTo>
                    <a:pt x="142" y="149"/>
                    <a:pt x="145" y="147"/>
                    <a:pt x="144" y="146"/>
                  </a:cubicBezTo>
                  <a:cubicBezTo>
                    <a:pt x="146" y="148"/>
                    <a:pt x="146" y="148"/>
                    <a:pt x="146" y="148"/>
                  </a:cubicBezTo>
                  <a:cubicBezTo>
                    <a:pt x="147" y="146"/>
                    <a:pt x="147" y="146"/>
                    <a:pt x="147" y="146"/>
                  </a:cubicBezTo>
                  <a:cubicBezTo>
                    <a:pt x="146" y="146"/>
                    <a:pt x="146" y="145"/>
                    <a:pt x="146" y="144"/>
                  </a:cubicBezTo>
                  <a:cubicBezTo>
                    <a:pt x="148" y="144"/>
                    <a:pt x="148" y="142"/>
                    <a:pt x="149" y="141"/>
                  </a:cubicBezTo>
                  <a:cubicBezTo>
                    <a:pt x="147" y="139"/>
                    <a:pt x="147" y="137"/>
                    <a:pt x="147" y="134"/>
                  </a:cubicBezTo>
                  <a:cubicBezTo>
                    <a:pt x="151" y="132"/>
                    <a:pt x="151" y="127"/>
                    <a:pt x="153" y="124"/>
                  </a:cubicBezTo>
                  <a:cubicBezTo>
                    <a:pt x="151" y="119"/>
                    <a:pt x="155" y="115"/>
                    <a:pt x="156" y="111"/>
                  </a:cubicBezTo>
                  <a:cubicBezTo>
                    <a:pt x="158" y="109"/>
                    <a:pt x="158" y="109"/>
                    <a:pt x="158" y="109"/>
                  </a:cubicBezTo>
                  <a:cubicBezTo>
                    <a:pt x="159" y="110"/>
                    <a:pt x="159" y="113"/>
                    <a:pt x="161" y="115"/>
                  </a:cubicBezTo>
                  <a:close/>
                  <a:moveTo>
                    <a:pt x="21" y="74"/>
                  </a:moveTo>
                  <a:cubicBezTo>
                    <a:pt x="21" y="76"/>
                    <a:pt x="21" y="76"/>
                    <a:pt x="21" y="76"/>
                  </a:cubicBezTo>
                  <a:cubicBezTo>
                    <a:pt x="20" y="75"/>
                    <a:pt x="17" y="76"/>
                    <a:pt x="17" y="74"/>
                  </a:cubicBezTo>
                  <a:cubicBezTo>
                    <a:pt x="19" y="74"/>
                    <a:pt x="20" y="72"/>
                    <a:pt x="21" y="74"/>
                  </a:cubicBezTo>
                  <a:close/>
                  <a:moveTo>
                    <a:pt x="200" y="17"/>
                  </a:moveTo>
                  <a:cubicBezTo>
                    <a:pt x="200" y="17"/>
                    <a:pt x="200" y="16"/>
                    <a:pt x="200" y="16"/>
                  </a:cubicBezTo>
                  <a:cubicBezTo>
                    <a:pt x="201" y="16"/>
                    <a:pt x="201" y="16"/>
                    <a:pt x="202" y="17"/>
                  </a:cubicBezTo>
                  <a:cubicBezTo>
                    <a:pt x="202" y="18"/>
                    <a:pt x="202" y="18"/>
                    <a:pt x="202" y="18"/>
                  </a:cubicBezTo>
                  <a:cubicBezTo>
                    <a:pt x="200" y="17"/>
                    <a:pt x="200" y="17"/>
                    <a:pt x="200" y="17"/>
                  </a:cubicBezTo>
                  <a:close/>
                  <a:moveTo>
                    <a:pt x="189" y="33"/>
                  </a:moveTo>
                  <a:cubicBezTo>
                    <a:pt x="190" y="32"/>
                    <a:pt x="191" y="32"/>
                    <a:pt x="191" y="31"/>
                  </a:cubicBezTo>
                  <a:cubicBezTo>
                    <a:pt x="191" y="29"/>
                    <a:pt x="193" y="30"/>
                    <a:pt x="193" y="29"/>
                  </a:cubicBezTo>
                  <a:cubicBezTo>
                    <a:pt x="194" y="29"/>
                    <a:pt x="194" y="29"/>
                    <a:pt x="194" y="29"/>
                  </a:cubicBezTo>
                  <a:cubicBezTo>
                    <a:pt x="194" y="30"/>
                    <a:pt x="192" y="30"/>
                    <a:pt x="193" y="31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93" y="33"/>
                    <a:pt x="193" y="35"/>
                    <a:pt x="190" y="35"/>
                  </a:cubicBezTo>
                  <a:cubicBezTo>
                    <a:pt x="190" y="34"/>
                    <a:pt x="190" y="34"/>
                    <a:pt x="190" y="34"/>
                  </a:cubicBezTo>
                  <a:cubicBezTo>
                    <a:pt x="188" y="35"/>
                    <a:pt x="188" y="35"/>
                    <a:pt x="188" y="35"/>
                  </a:cubicBezTo>
                  <a:cubicBezTo>
                    <a:pt x="188" y="35"/>
                    <a:pt x="191" y="34"/>
                    <a:pt x="189" y="33"/>
                  </a:cubicBezTo>
                  <a:close/>
                  <a:moveTo>
                    <a:pt x="199" y="31"/>
                  </a:moveTo>
                  <a:cubicBezTo>
                    <a:pt x="199" y="30"/>
                    <a:pt x="198" y="29"/>
                    <a:pt x="199" y="29"/>
                  </a:cubicBezTo>
                  <a:cubicBezTo>
                    <a:pt x="201" y="30"/>
                    <a:pt x="201" y="30"/>
                    <a:pt x="201" y="30"/>
                  </a:cubicBezTo>
                  <a:cubicBezTo>
                    <a:pt x="201" y="30"/>
                    <a:pt x="200" y="31"/>
                    <a:pt x="200" y="31"/>
                  </a:cubicBezTo>
                  <a:cubicBezTo>
                    <a:pt x="200" y="31"/>
                    <a:pt x="200" y="32"/>
                    <a:pt x="200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02" y="33"/>
                    <a:pt x="200" y="34"/>
                    <a:pt x="202" y="35"/>
                  </a:cubicBezTo>
                  <a:cubicBezTo>
                    <a:pt x="201" y="35"/>
                    <a:pt x="200" y="36"/>
                    <a:pt x="200" y="36"/>
                  </a:cubicBezTo>
                  <a:cubicBezTo>
                    <a:pt x="200" y="37"/>
                    <a:pt x="200" y="38"/>
                    <a:pt x="199" y="39"/>
                  </a:cubicBezTo>
                  <a:cubicBezTo>
                    <a:pt x="200" y="39"/>
                    <a:pt x="194" y="33"/>
                    <a:pt x="199" y="31"/>
                  </a:cubicBezTo>
                  <a:close/>
                  <a:moveTo>
                    <a:pt x="147" y="45"/>
                  </a:moveTo>
                  <a:cubicBezTo>
                    <a:pt x="147" y="44"/>
                    <a:pt x="147" y="44"/>
                    <a:pt x="147" y="44"/>
                  </a:cubicBezTo>
                  <a:cubicBezTo>
                    <a:pt x="149" y="46"/>
                    <a:pt x="149" y="46"/>
                    <a:pt x="149" y="46"/>
                  </a:cubicBezTo>
                  <a:lnTo>
                    <a:pt x="147" y="45"/>
                  </a:lnTo>
                  <a:close/>
                </a:path>
              </a:pathLst>
            </a:custGeom>
            <a:blipFill>
              <a:blip r:embed="rId6"/>
              <a:stretch>
                <a:fillRect l="-50000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1" name="Freeform 16"/>
            <p:cNvSpPr>
              <a:spLocks/>
            </p:cNvSpPr>
            <p:nvPr/>
          </p:nvSpPr>
          <p:spPr bwMode="auto">
            <a:xfrm>
              <a:off x="8689976" y="3732213"/>
              <a:ext cx="0" cy="12700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2" name="Freeform 17"/>
            <p:cNvSpPr>
              <a:spLocks/>
            </p:cNvSpPr>
            <p:nvPr/>
          </p:nvSpPr>
          <p:spPr bwMode="auto">
            <a:xfrm>
              <a:off x="2814638" y="3887788"/>
              <a:ext cx="165100" cy="60325"/>
            </a:xfrm>
            <a:custGeom>
              <a:avLst/>
              <a:gdLst>
                <a:gd name="T0" fmla="*/ 13 w 14"/>
                <a:gd name="T1" fmla="*/ 3 h 5"/>
                <a:gd name="T2" fmla="*/ 12 w 14"/>
                <a:gd name="T3" fmla="*/ 0 h 5"/>
                <a:gd name="T4" fmla="*/ 0 w 14"/>
                <a:gd name="T5" fmla="*/ 3 h 5"/>
                <a:gd name="T6" fmla="*/ 8 w 14"/>
                <a:gd name="T7" fmla="*/ 3 h 5"/>
                <a:gd name="T8" fmla="*/ 13 w 14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">
                  <a:moveTo>
                    <a:pt x="13" y="3"/>
                  </a:moveTo>
                  <a:cubicBezTo>
                    <a:pt x="14" y="2"/>
                    <a:pt x="13" y="1"/>
                    <a:pt x="12" y="0"/>
                  </a:cubicBezTo>
                  <a:cubicBezTo>
                    <a:pt x="8" y="1"/>
                    <a:pt x="3" y="3"/>
                    <a:pt x="0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0" y="2"/>
                    <a:pt x="11" y="5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3" name="Freeform 18"/>
            <p:cNvSpPr>
              <a:spLocks/>
            </p:cNvSpPr>
            <p:nvPr/>
          </p:nvSpPr>
          <p:spPr bwMode="auto">
            <a:xfrm>
              <a:off x="3360738" y="2909888"/>
              <a:ext cx="84138" cy="58738"/>
            </a:xfrm>
            <a:custGeom>
              <a:avLst/>
              <a:gdLst>
                <a:gd name="T0" fmla="*/ 4 w 7"/>
                <a:gd name="T1" fmla="*/ 0 h 5"/>
                <a:gd name="T2" fmla="*/ 5 w 7"/>
                <a:gd name="T3" fmla="*/ 5 h 5"/>
                <a:gd name="T4" fmla="*/ 7 w 7"/>
                <a:gd name="T5" fmla="*/ 2 h 5"/>
                <a:gd name="T6" fmla="*/ 4 w 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">
                  <a:moveTo>
                    <a:pt x="4" y="0"/>
                  </a:moveTo>
                  <a:cubicBezTo>
                    <a:pt x="0" y="0"/>
                    <a:pt x="2" y="5"/>
                    <a:pt x="5" y="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4" name="Freeform 19"/>
            <p:cNvSpPr>
              <a:spLocks/>
            </p:cNvSpPr>
            <p:nvPr/>
          </p:nvSpPr>
          <p:spPr bwMode="auto">
            <a:xfrm>
              <a:off x="4252913" y="3732213"/>
              <a:ext cx="23813" cy="23813"/>
            </a:xfrm>
            <a:custGeom>
              <a:avLst/>
              <a:gdLst>
                <a:gd name="T0" fmla="*/ 1 w 2"/>
                <a:gd name="T1" fmla="*/ 1 h 2"/>
                <a:gd name="T2" fmla="*/ 0 w 2"/>
                <a:gd name="T3" fmla="*/ 2 h 2"/>
                <a:gd name="T4" fmla="*/ 1 w 2"/>
                <a:gd name="T5" fmla="*/ 2 h 2"/>
                <a:gd name="T6" fmla="*/ 2 w 2"/>
                <a:gd name="T7" fmla="*/ 0 h 2"/>
                <a:gd name="T8" fmla="*/ 0 w 2"/>
                <a:gd name="T9" fmla="*/ 0 h 2"/>
                <a:gd name="T10" fmla="*/ 1 w 2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5" name="Freeform 20"/>
            <p:cNvSpPr>
              <a:spLocks/>
            </p:cNvSpPr>
            <p:nvPr/>
          </p:nvSpPr>
          <p:spPr bwMode="auto">
            <a:xfrm>
              <a:off x="4300538" y="3625850"/>
              <a:ext cx="47625" cy="58738"/>
            </a:xfrm>
            <a:custGeom>
              <a:avLst/>
              <a:gdLst>
                <a:gd name="T0" fmla="*/ 0 w 4"/>
                <a:gd name="T1" fmla="*/ 3 h 5"/>
                <a:gd name="T2" fmla="*/ 4 w 4"/>
                <a:gd name="T3" fmla="*/ 3 h 5"/>
                <a:gd name="T4" fmla="*/ 1 w 4"/>
                <a:gd name="T5" fmla="*/ 0 h 5"/>
                <a:gd name="T6" fmla="*/ 0 w 4"/>
                <a:gd name="T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5">
                  <a:moveTo>
                    <a:pt x="0" y="3"/>
                  </a:moveTo>
                  <a:cubicBezTo>
                    <a:pt x="0" y="5"/>
                    <a:pt x="3" y="5"/>
                    <a:pt x="4" y="3"/>
                  </a:cubicBezTo>
                  <a:cubicBezTo>
                    <a:pt x="4" y="0"/>
                    <a:pt x="1" y="2"/>
                    <a:pt x="1" y="0"/>
                  </a:cubicBezTo>
                  <a:cubicBezTo>
                    <a:pt x="1" y="1"/>
                    <a:pt x="1" y="2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6" name="Freeform 21"/>
            <p:cNvSpPr>
              <a:spLocks/>
            </p:cNvSpPr>
            <p:nvPr/>
          </p:nvSpPr>
          <p:spPr bwMode="auto">
            <a:xfrm>
              <a:off x="7750176" y="5343525"/>
              <a:ext cx="166688" cy="71438"/>
            </a:xfrm>
            <a:custGeom>
              <a:avLst/>
              <a:gdLst>
                <a:gd name="T0" fmla="*/ 14 w 14"/>
                <a:gd name="T1" fmla="*/ 5 h 6"/>
                <a:gd name="T2" fmla="*/ 0 w 14"/>
                <a:gd name="T3" fmla="*/ 0 h 6"/>
                <a:gd name="T4" fmla="*/ 14 w 14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6">
                  <a:moveTo>
                    <a:pt x="14" y="5"/>
                  </a:moveTo>
                  <a:cubicBezTo>
                    <a:pt x="10" y="3"/>
                    <a:pt x="5" y="1"/>
                    <a:pt x="0" y="0"/>
                  </a:cubicBezTo>
                  <a:cubicBezTo>
                    <a:pt x="4" y="1"/>
                    <a:pt x="9" y="6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7" name="Freeform 22"/>
            <p:cNvSpPr>
              <a:spLocks/>
            </p:cNvSpPr>
            <p:nvPr/>
          </p:nvSpPr>
          <p:spPr bwMode="auto">
            <a:xfrm>
              <a:off x="7940676" y="5403850"/>
              <a:ext cx="107950" cy="82550"/>
            </a:xfrm>
            <a:custGeom>
              <a:avLst/>
              <a:gdLst>
                <a:gd name="T0" fmla="*/ 9 w 9"/>
                <a:gd name="T1" fmla="*/ 4 h 7"/>
                <a:gd name="T2" fmla="*/ 0 w 9"/>
                <a:gd name="T3" fmla="*/ 0 h 7"/>
                <a:gd name="T4" fmla="*/ 9 w 9"/>
                <a:gd name="T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9" y="4"/>
                  </a:moveTo>
                  <a:cubicBezTo>
                    <a:pt x="8" y="0"/>
                    <a:pt x="3" y="1"/>
                    <a:pt x="0" y="0"/>
                  </a:cubicBezTo>
                  <a:cubicBezTo>
                    <a:pt x="2" y="2"/>
                    <a:pt x="6" y="7"/>
                    <a:pt x="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</p:grpSp>
      <p:sp>
        <p:nvSpPr>
          <p:cNvPr id="48" name="矩形 47"/>
          <p:cNvSpPr/>
          <p:nvPr/>
        </p:nvSpPr>
        <p:spPr>
          <a:xfrm>
            <a:off x="4007646" y="1511127"/>
            <a:ext cx="1846659" cy="1898842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</a:rPr>
              <a:t>请在此处添加详细描述文本，尽量与标题文本语言风格相符合，语言描述尽量简洁生动。请在此处添加详细描述文本，请在此处添加详细描述文本，尽量与标题文本语言风格相符合，语言描述尽量简洁生动。请在此处添加详细描述文本，</a:t>
            </a:r>
            <a:endParaRPr lang="zh-CN" altLang="en-US" sz="900" dirty="0"/>
          </a:p>
          <a:p>
            <a:pPr>
              <a:lnSpc>
                <a:spcPct val="150000"/>
              </a:lnSpc>
            </a:pP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161000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3698932" y="381000"/>
            <a:ext cx="5445068" cy="3641953"/>
            <a:chOff x="4554538" y="900113"/>
            <a:chExt cx="7653338" cy="4173538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7554913" y="1951038"/>
              <a:ext cx="76200" cy="76200"/>
            </a:xfrm>
            <a:custGeom>
              <a:avLst/>
              <a:gdLst>
                <a:gd name="T0" fmla="*/ 5 w 5"/>
                <a:gd name="T1" fmla="*/ 2 h 5"/>
                <a:gd name="T2" fmla="*/ 2 w 5"/>
                <a:gd name="T3" fmla="*/ 0 h 5"/>
                <a:gd name="T4" fmla="*/ 1 w 5"/>
                <a:gd name="T5" fmla="*/ 5 h 5"/>
                <a:gd name="T6" fmla="*/ 5 w 5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5" y="2"/>
                  </a:moveTo>
                  <a:cubicBezTo>
                    <a:pt x="4" y="2"/>
                    <a:pt x="3" y="1"/>
                    <a:pt x="2" y="0"/>
                  </a:cubicBezTo>
                  <a:cubicBezTo>
                    <a:pt x="0" y="1"/>
                    <a:pt x="0" y="3"/>
                    <a:pt x="1" y="5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7570788" y="20272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7631113" y="1981201"/>
              <a:ext cx="14288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" name="Freeform 8"/>
            <p:cNvSpPr>
              <a:spLocks noEditPoints="1"/>
            </p:cNvSpPr>
            <p:nvPr/>
          </p:nvSpPr>
          <p:spPr bwMode="auto">
            <a:xfrm>
              <a:off x="4554538" y="900113"/>
              <a:ext cx="7653338" cy="4173538"/>
            </a:xfrm>
            <a:custGeom>
              <a:avLst/>
              <a:gdLst>
                <a:gd name="T0" fmla="*/ 498 w 505"/>
                <a:gd name="T1" fmla="*/ 24 h 274"/>
                <a:gd name="T2" fmla="*/ 422 w 505"/>
                <a:gd name="T3" fmla="*/ 47 h 274"/>
                <a:gd name="T4" fmla="*/ 380 w 505"/>
                <a:gd name="T5" fmla="*/ 58 h 274"/>
                <a:gd name="T6" fmla="*/ 422 w 505"/>
                <a:gd name="T7" fmla="*/ 2 h 274"/>
                <a:gd name="T8" fmla="*/ 372 w 505"/>
                <a:gd name="T9" fmla="*/ 13 h 274"/>
                <a:gd name="T10" fmla="*/ 319 w 505"/>
                <a:gd name="T11" fmla="*/ 38 h 274"/>
                <a:gd name="T12" fmla="*/ 266 w 505"/>
                <a:gd name="T13" fmla="*/ 58 h 274"/>
                <a:gd name="T14" fmla="*/ 247 w 505"/>
                <a:gd name="T15" fmla="*/ 72 h 274"/>
                <a:gd name="T16" fmla="*/ 208 w 505"/>
                <a:gd name="T17" fmla="*/ 80 h 274"/>
                <a:gd name="T18" fmla="*/ 196 w 505"/>
                <a:gd name="T19" fmla="*/ 76 h 274"/>
                <a:gd name="T20" fmla="*/ 193 w 505"/>
                <a:gd name="T21" fmla="*/ 73 h 274"/>
                <a:gd name="T22" fmla="*/ 156 w 505"/>
                <a:gd name="T23" fmla="*/ 78 h 274"/>
                <a:gd name="T24" fmla="*/ 99 w 505"/>
                <a:gd name="T25" fmla="*/ 102 h 274"/>
                <a:gd name="T26" fmla="*/ 63 w 505"/>
                <a:gd name="T27" fmla="*/ 117 h 274"/>
                <a:gd name="T28" fmla="*/ 52 w 505"/>
                <a:gd name="T29" fmla="*/ 117 h 274"/>
                <a:gd name="T30" fmla="*/ 27 w 505"/>
                <a:gd name="T31" fmla="*/ 124 h 274"/>
                <a:gd name="T32" fmla="*/ 33 w 505"/>
                <a:gd name="T33" fmla="*/ 165 h 274"/>
                <a:gd name="T34" fmla="*/ 82 w 505"/>
                <a:gd name="T35" fmla="*/ 142 h 274"/>
                <a:gd name="T36" fmla="*/ 97 w 505"/>
                <a:gd name="T37" fmla="*/ 150 h 274"/>
                <a:gd name="T38" fmla="*/ 71 w 505"/>
                <a:gd name="T39" fmla="*/ 154 h 274"/>
                <a:gd name="T40" fmla="*/ 82 w 505"/>
                <a:gd name="T41" fmla="*/ 189 h 274"/>
                <a:gd name="T42" fmla="*/ 143 w 505"/>
                <a:gd name="T43" fmla="*/ 226 h 274"/>
                <a:gd name="T44" fmla="*/ 194 w 505"/>
                <a:gd name="T45" fmla="*/ 216 h 274"/>
                <a:gd name="T46" fmla="*/ 210 w 505"/>
                <a:gd name="T47" fmla="*/ 227 h 274"/>
                <a:gd name="T48" fmla="*/ 199 w 505"/>
                <a:gd name="T49" fmla="*/ 253 h 274"/>
                <a:gd name="T50" fmla="*/ 241 w 505"/>
                <a:gd name="T51" fmla="*/ 258 h 274"/>
                <a:gd name="T52" fmla="*/ 239 w 505"/>
                <a:gd name="T53" fmla="*/ 269 h 274"/>
                <a:gd name="T54" fmla="*/ 241 w 505"/>
                <a:gd name="T55" fmla="*/ 272 h 274"/>
                <a:gd name="T56" fmla="*/ 264 w 505"/>
                <a:gd name="T57" fmla="*/ 263 h 274"/>
                <a:gd name="T58" fmla="*/ 287 w 505"/>
                <a:gd name="T59" fmla="*/ 257 h 274"/>
                <a:gd name="T60" fmla="*/ 338 w 505"/>
                <a:gd name="T61" fmla="*/ 235 h 274"/>
                <a:gd name="T62" fmla="*/ 418 w 505"/>
                <a:gd name="T63" fmla="*/ 239 h 274"/>
                <a:gd name="T64" fmla="*/ 439 w 505"/>
                <a:gd name="T65" fmla="*/ 243 h 274"/>
                <a:gd name="T66" fmla="*/ 433 w 505"/>
                <a:gd name="T67" fmla="*/ 257 h 274"/>
                <a:gd name="T68" fmla="*/ 448 w 505"/>
                <a:gd name="T69" fmla="*/ 254 h 274"/>
                <a:gd name="T70" fmla="*/ 461 w 505"/>
                <a:gd name="T71" fmla="*/ 261 h 274"/>
                <a:gd name="T72" fmla="*/ 474 w 505"/>
                <a:gd name="T73" fmla="*/ 272 h 274"/>
                <a:gd name="T74" fmla="*/ 491 w 505"/>
                <a:gd name="T75" fmla="*/ 270 h 274"/>
                <a:gd name="T76" fmla="*/ 121 w 505"/>
                <a:gd name="T77" fmla="*/ 114 h 274"/>
                <a:gd name="T78" fmla="*/ 124 w 505"/>
                <a:gd name="T79" fmla="*/ 111 h 274"/>
                <a:gd name="T80" fmla="*/ 192 w 505"/>
                <a:gd name="T81" fmla="*/ 84 h 274"/>
                <a:gd name="T82" fmla="*/ 176 w 505"/>
                <a:gd name="T83" fmla="*/ 89 h 274"/>
                <a:gd name="T84" fmla="*/ 180 w 505"/>
                <a:gd name="T85" fmla="*/ 87 h 274"/>
                <a:gd name="T86" fmla="*/ 193 w 505"/>
                <a:gd name="T87" fmla="*/ 85 h 274"/>
                <a:gd name="T88" fmla="*/ 311 w 505"/>
                <a:gd name="T89" fmla="*/ 188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05" h="274">
                  <a:moveTo>
                    <a:pt x="505" y="262"/>
                  </a:moveTo>
                  <a:cubicBezTo>
                    <a:pt x="505" y="20"/>
                    <a:pt x="505" y="20"/>
                    <a:pt x="505" y="20"/>
                  </a:cubicBezTo>
                  <a:cubicBezTo>
                    <a:pt x="498" y="24"/>
                    <a:pt x="498" y="24"/>
                    <a:pt x="498" y="24"/>
                  </a:cubicBezTo>
                  <a:cubicBezTo>
                    <a:pt x="484" y="28"/>
                    <a:pt x="471" y="33"/>
                    <a:pt x="457" y="36"/>
                  </a:cubicBezTo>
                  <a:cubicBezTo>
                    <a:pt x="451" y="36"/>
                    <a:pt x="446" y="42"/>
                    <a:pt x="440" y="40"/>
                  </a:cubicBezTo>
                  <a:cubicBezTo>
                    <a:pt x="435" y="43"/>
                    <a:pt x="429" y="46"/>
                    <a:pt x="422" y="47"/>
                  </a:cubicBezTo>
                  <a:cubicBezTo>
                    <a:pt x="417" y="46"/>
                    <a:pt x="412" y="51"/>
                    <a:pt x="406" y="53"/>
                  </a:cubicBezTo>
                  <a:cubicBezTo>
                    <a:pt x="397" y="54"/>
                    <a:pt x="390" y="59"/>
                    <a:pt x="381" y="61"/>
                  </a:cubicBezTo>
                  <a:cubicBezTo>
                    <a:pt x="380" y="61"/>
                    <a:pt x="380" y="59"/>
                    <a:pt x="380" y="58"/>
                  </a:cubicBezTo>
                  <a:cubicBezTo>
                    <a:pt x="381" y="54"/>
                    <a:pt x="386" y="51"/>
                    <a:pt x="391" y="51"/>
                  </a:cubicBezTo>
                  <a:cubicBezTo>
                    <a:pt x="403" y="44"/>
                    <a:pt x="408" y="34"/>
                    <a:pt x="419" y="25"/>
                  </a:cubicBezTo>
                  <a:cubicBezTo>
                    <a:pt x="417" y="16"/>
                    <a:pt x="427" y="11"/>
                    <a:pt x="422" y="2"/>
                  </a:cubicBezTo>
                  <a:cubicBezTo>
                    <a:pt x="419" y="0"/>
                    <a:pt x="419" y="0"/>
                    <a:pt x="419" y="0"/>
                  </a:cubicBezTo>
                  <a:cubicBezTo>
                    <a:pt x="407" y="2"/>
                    <a:pt x="396" y="7"/>
                    <a:pt x="384" y="9"/>
                  </a:cubicBezTo>
                  <a:cubicBezTo>
                    <a:pt x="380" y="10"/>
                    <a:pt x="375" y="14"/>
                    <a:pt x="372" y="13"/>
                  </a:cubicBezTo>
                  <a:cubicBezTo>
                    <a:pt x="366" y="16"/>
                    <a:pt x="358" y="15"/>
                    <a:pt x="355" y="21"/>
                  </a:cubicBezTo>
                  <a:cubicBezTo>
                    <a:pt x="346" y="21"/>
                    <a:pt x="343" y="28"/>
                    <a:pt x="336" y="31"/>
                  </a:cubicBezTo>
                  <a:cubicBezTo>
                    <a:pt x="327" y="28"/>
                    <a:pt x="326" y="36"/>
                    <a:pt x="319" y="38"/>
                  </a:cubicBezTo>
                  <a:cubicBezTo>
                    <a:pt x="314" y="40"/>
                    <a:pt x="308" y="44"/>
                    <a:pt x="303" y="43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85" y="48"/>
                    <a:pt x="278" y="62"/>
                    <a:pt x="266" y="58"/>
                  </a:cubicBezTo>
                  <a:cubicBezTo>
                    <a:pt x="266" y="59"/>
                    <a:pt x="266" y="61"/>
                    <a:pt x="264" y="62"/>
                  </a:cubicBezTo>
                  <a:cubicBezTo>
                    <a:pt x="258" y="61"/>
                    <a:pt x="258" y="67"/>
                    <a:pt x="253" y="67"/>
                  </a:cubicBezTo>
                  <a:cubicBezTo>
                    <a:pt x="253" y="70"/>
                    <a:pt x="249" y="69"/>
                    <a:pt x="247" y="72"/>
                  </a:cubicBezTo>
                  <a:cubicBezTo>
                    <a:pt x="234" y="72"/>
                    <a:pt x="229" y="82"/>
                    <a:pt x="218" y="86"/>
                  </a:cubicBezTo>
                  <a:cubicBezTo>
                    <a:pt x="216" y="83"/>
                    <a:pt x="212" y="80"/>
                    <a:pt x="212" y="76"/>
                  </a:cubicBezTo>
                  <a:cubicBezTo>
                    <a:pt x="208" y="80"/>
                    <a:pt x="208" y="80"/>
                    <a:pt x="208" y="80"/>
                  </a:cubicBezTo>
                  <a:cubicBezTo>
                    <a:pt x="208" y="80"/>
                    <a:pt x="206" y="83"/>
                    <a:pt x="204" y="81"/>
                  </a:cubicBezTo>
                  <a:cubicBezTo>
                    <a:pt x="204" y="82"/>
                    <a:pt x="203" y="82"/>
                    <a:pt x="202" y="82"/>
                  </a:cubicBezTo>
                  <a:cubicBezTo>
                    <a:pt x="199" y="80"/>
                    <a:pt x="196" y="79"/>
                    <a:pt x="196" y="76"/>
                  </a:cubicBezTo>
                  <a:cubicBezTo>
                    <a:pt x="198" y="75"/>
                    <a:pt x="198" y="75"/>
                    <a:pt x="199" y="74"/>
                  </a:cubicBezTo>
                  <a:cubicBezTo>
                    <a:pt x="197" y="74"/>
                    <a:pt x="194" y="76"/>
                    <a:pt x="192" y="75"/>
                  </a:cubicBezTo>
                  <a:cubicBezTo>
                    <a:pt x="193" y="74"/>
                    <a:pt x="193" y="74"/>
                    <a:pt x="193" y="73"/>
                  </a:cubicBezTo>
                  <a:cubicBezTo>
                    <a:pt x="187" y="74"/>
                    <a:pt x="182" y="74"/>
                    <a:pt x="180" y="80"/>
                  </a:cubicBezTo>
                  <a:cubicBezTo>
                    <a:pt x="178" y="78"/>
                    <a:pt x="175" y="76"/>
                    <a:pt x="171" y="76"/>
                  </a:cubicBezTo>
                  <a:cubicBezTo>
                    <a:pt x="165" y="85"/>
                    <a:pt x="162" y="69"/>
                    <a:pt x="156" y="78"/>
                  </a:cubicBezTo>
                  <a:cubicBezTo>
                    <a:pt x="147" y="81"/>
                    <a:pt x="138" y="86"/>
                    <a:pt x="131" y="92"/>
                  </a:cubicBezTo>
                  <a:cubicBezTo>
                    <a:pt x="123" y="94"/>
                    <a:pt x="115" y="100"/>
                    <a:pt x="106" y="99"/>
                  </a:cubicBezTo>
                  <a:cubicBezTo>
                    <a:pt x="104" y="104"/>
                    <a:pt x="100" y="97"/>
                    <a:pt x="99" y="102"/>
                  </a:cubicBezTo>
                  <a:cubicBezTo>
                    <a:pt x="93" y="101"/>
                    <a:pt x="90" y="106"/>
                    <a:pt x="85" y="107"/>
                  </a:cubicBezTo>
                  <a:cubicBezTo>
                    <a:pt x="79" y="104"/>
                    <a:pt x="75" y="118"/>
                    <a:pt x="67" y="112"/>
                  </a:cubicBezTo>
                  <a:cubicBezTo>
                    <a:pt x="67" y="114"/>
                    <a:pt x="63" y="115"/>
                    <a:pt x="63" y="117"/>
                  </a:cubicBezTo>
                  <a:cubicBezTo>
                    <a:pt x="61" y="118"/>
                    <a:pt x="57" y="118"/>
                    <a:pt x="56" y="117"/>
                  </a:cubicBezTo>
                  <a:cubicBezTo>
                    <a:pt x="54" y="118"/>
                    <a:pt x="54" y="118"/>
                    <a:pt x="54" y="118"/>
                  </a:cubicBezTo>
                  <a:cubicBezTo>
                    <a:pt x="54" y="118"/>
                    <a:pt x="53" y="118"/>
                    <a:pt x="52" y="117"/>
                  </a:cubicBezTo>
                  <a:cubicBezTo>
                    <a:pt x="49" y="117"/>
                    <a:pt x="49" y="120"/>
                    <a:pt x="47" y="123"/>
                  </a:cubicBezTo>
                  <a:cubicBezTo>
                    <a:pt x="42" y="123"/>
                    <a:pt x="42" y="118"/>
                    <a:pt x="39" y="116"/>
                  </a:cubicBezTo>
                  <a:cubicBezTo>
                    <a:pt x="36" y="119"/>
                    <a:pt x="34" y="125"/>
                    <a:pt x="27" y="124"/>
                  </a:cubicBezTo>
                  <a:cubicBezTo>
                    <a:pt x="24" y="133"/>
                    <a:pt x="15" y="119"/>
                    <a:pt x="14" y="129"/>
                  </a:cubicBezTo>
                  <a:cubicBezTo>
                    <a:pt x="0" y="127"/>
                    <a:pt x="9" y="142"/>
                    <a:pt x="2" y="147"/>
                  </a:cubicBezTo>
                  <a:cubicBezTo>
                    <a:pt x="12" y="154"/>
                    <a:pt x="20" y="164"/>
                    <a:pt x="33" y="165"/>
                  </a:cubicBezTo>
                  <a:cubicBezTo>
                    <a:pt x="34" y="163"/>
                    <a:pt x="36" y="162"/>
                    <a:pt x="35" y="160"/>
                  </a:cubicBezTo>
                  <a:cubicBezTo>
                    <a:pt x="40" y="155"/>
                    <a:pt x="46" y="152"/>
                    <a:pt x="53" y="152"/>
                  </a:cubicBezTo>
                  <a:cubicBezTo>
                    <a:pt x="62" y="147"/>
                    <a:pt x="73" y="145"/>
                    <a:pt x="82" y="142"/>
                  </a:cubicBezTo>
                  <a:cubicBezTo>
                    <a:pt x="87" y="139"/>
                    <a:pt x="91" y="143"/>
                    <a:pt x="96" y="143"/>
                  </a:cubicBezTo>
                  <a:cubicBezTo>
                    <a:pt x="101" y="143"/>
                    <a:pt x="107" y="135"/>
                    <a:pt x="112" y="139"/>
                  </a:cubicBezTo>
                  <a:cubicBezTo>
                    <a:pt x="106" y="142"/>
                    <a:pt x="102" y="146"/>
                    <a:pt x="97" y="150"/>
                  </a:cubicBezTo>
                  <a:cubicBezTo>
                    <a:pt x="91" y="151"/>
                    <a:pt x="91" y="158"/>
                    <a:pt x="84" y="158"/>
                  </a:cubicBezTo>
                  <a:cubicBezTo>
                    <a:pt x="81" y="158"/>
                    <a:pt x="78" y="155"/>
                    <a:pt x="78" y="152"/>
                  </a:cubicBezTo>
                  <a:cubicBezTo>
                    <a:pt x="76" y="150"/>
                    <a:pt x="73" y="152"/>
                    <a:pt x="71" y="154"/>
                  </a:cubicBezTo>
                  <a:cubicBezTo>
                    <a:pt x="73" y="162"/>
                    <a:pt x="65" y="164"/>
                    <a:pt x="61" y="169"/>
                  </a:cubicBezTo>
                  <a:cubicBezTo>
                    <a:pt x="60" y="176"/>
                    <a:pt x="69" y="177"/>
                    <a:pt x="73" y="182"/>
                  </a:cubicBezTo>
                  <a:cubicBezTo>
                    <a:pt x="73" y="188"/>
                    <a:pt x="80" y="185"/>
                    <a:pt x="82" y="189"/>
                  </a:cubicBezTo>
                  <a:cubicBezTo>
                    <a:pt x="82" y="202"/>
                    <a:pt x="88" y="214"/>
                    <a:pt x="101" y="221"/>
                  </a:cubicBezTo>
                  <a:cubicBezTo>
                    <a:pt x="107" y="223"/>
                    <a:pt x="114" y="225"/>
                    <a:pt x="118" y="229"/>
                  </a:cubicBezTo>
                  <a:cubicBezTo>
                    <a:pt x="127" y="232"/>
                    <a:pt x="135" y="227"/>
                    <a:pt x="143" y="226"/>
                  </a:cubicBezTo>
                  <a:cubicBezTo>
                    <a:pt x="155" y="227"/>
                    <a:pt x="170" y="227"/>
                    <a:pt x="179" y="219"/>
                  </a:cubicBezTo>
                  <a:cubicBezTo>
                    <a:pt x="183" y="218"/>
                    <a:pt x="189" y="216"/>
                    <a:pt x="193" y="217"/>
                  </a:cubicBezTo>
                  <a:cubicBezTo>
                    <a:pt x="194" y="216"/>
                    <a:pt x="194" y="216"/>
                    <a:pt x="194" y="216"/>
                  </a:cubicBezTo>
                  <a:cubicBezTo>
                    <a:pt x="197" y="217"/>
                    <a:pt x="199" y="218"/>
                    <a:pt x="201" y="220"/>
                  </a:cubicBezTo>
                  <a:cubicBezTo>
                    <a:pt x="203" y="222"/>
                    <a:pt x="203" y="225"/>
                    <a:pt x="201" y="227"/>
                  </a:cubicBezTo>
                  <a:cubicBezTo>
                    <a:pt x="204" y="228"/>
                    <a:pt x="208" y="231"/>
                    <a:pt x="210" y="227"/>
                  </a:cubicBezTo>
                  <a:cubicBezTo>
                    <a:pt x="212" y="230"/>
                    <a:pt x="216" y="225"/>
                    <a:pt x="218" y="229"/>
                  </a:cubicBezTo>
                  <a:cubicBezTo>
                    <a:pt x="215" y="233"/>
                    <a:pt x="210" y="234"/>
                    <a:pt x="205" y="235"/>
                  </a:cubicBezTo>
                  <a:cubicBezTo>
                    <a:pt x="201" y="239"/>
                    <a:pt x="198" y="246"/>
                    <a:pt x="199" y="253"/>
                  </a:cubicBezTo>
                  <a:cubicBezTo>
                    <a:pt x="208" y="252"/>
                    <a:pt x="213" y="245"/>
                    <a:pt x="222" y="246"/>
                  </a:cubicBezTo>
                  <a:cubicBezTo>
                    <a:pt x="229" y="247"/>
                    <a:pt x="227" y="253"/>
                    <a:pt x="225" y="257"/>
                  </a:cubicBezTo>
                  <a:cubicBezTo>
                    <a:pt x="229" y="263"/>
                    <a:pt x="236" y="258"/>
                    <a:pt x="241" y="258"/>
                  </a:cubicBezTo>
                  <a:cubicBezTo>
                    <a:pt x="243" y="260"/>
                    <a:pt x="243" y="260"/>
                    <a:pt x="243" y="260"/>
                  </a:cubicBezTo>
                  <a:cubicBezTo>
                    <a:pt x="245" y="264"/>
                    <a:pt x="239" y="261"/>
                    <a:pt x="238" y="264"/>
                  </a:cubicBezTo>
                  <a:cubicBezTo>
                    <a:pt x="238" y="266"/>
                    <a:pt x="237" y="268"/>
                    <a:pt x="239" y="269"/>
                  </a:cubicBezTo>
                  <a:cubicBezTo>
                    <a:pt x="239" y="269"/>
                    <a:pt x="238" y="270"/>
                    <a:pt x="238" y="271"/>
                  </a:cubicBezTo>
                  <a:cubicBezTo>
                    <a:pt x="240" y="271"/>
                    <a:pt x="240" y="271"/>
                    <a:pt x="240" y="271"/>
                  </a:cubicBezTo>
                  <a:cubicBezTo>
                    <a:pt x="241" y="271"/>
                    <a:pt x="242" y="272"/>
                    <a:pt x="241" y="272"/>
                  </a:cubicBezTo>
                  <a:cubicBezTo>
                    <a:pt x="244" y="271"/>
                    <a:pt x="249" y="270"/>
                    <a:pt x="250" y="269"/>
                  </a:cubicBezTo>
                  <a:cubicBezTo>
                    <a:pt x="255" y="265"/>
                    <a:pt x="260" y="266"/>
                    <a:pt x="263" y="261"/>
                  </a:cubicBezTo>
                  <a:cubicBezTo>
                    <a:pt x="263" y="261"/>
                    <a:pt x="264" y="262"/>
                    <a:pt x="264" y="263"/>
                  </a:cubicBezTo>
                  <a:cubicBezTo>
                    <a:pt x="265" y="262"/>
                    <a:pt x="267" y="263"/>
                    <a:pt x="268" y="262"/>
                  </a:cubicBezTo>
                  <a:cubicBezTo>
                    <a:pt x="270" y="264"/>
                    <a:pt x="271" y="260"/>
                    <a:pt x="273" y="262"/>
                  </a:cubicBezTo>
                  <a:cubicBezTo>
                    <a:pt x="278" y="260"/>
                    <a:pt x="282" y="255"/>
                    <a:pt x="287" y="257"/>
                  </a:cubicBezTo>
                  <a:cubicBezTo>
                    <a:pt x="289" y="254"/>
                    <a:pt x="289" y="254"/>
                    <a:pt x="289" y="254"/>
                  </a:cubicBezTo>
                  <a:cubicBezTo>
                    <a:pt x="297" y="253"/>
                    <a:pt x="305" y="250"/>
                    <a:pt x="310" y="246"/>
                  </a:cubicBezTo>
                  <a:cubicBezTo>
                    <a:pt x="321" y="243"/>
                    <a:pt x="327" y="238"/>
                    <a:pt x="338" y="235"/>
                  </a:cubicBezTo>
                  <a:cubicBezTo>
                    <a:pt x="345" y="226"/>
                    <a:pt x="352" y="238"/>
                    <a:pt x="360" y="236"/>
                  </a:cubicBezTo>
                  <a:cubicBezTo>
                    <a:pt x="366" y="232"/>
                    <a:pt x="371" y="237"/>
                    <a:pt x="377" y="233"/>
                  </a:cubicBezTo>
                  <a:cubicBezTo>
                    <a:pt x="390" y="237"/>
                    <a:pt x="403" y="243"/>
                    <a:pt x="418" y="239"/>
                  </a:cubicBezTo>
                  <a:cubicBezTo>
                    <a:pt x="423" y="240"/>
                    <a:pt x="427" y="244"/>
                    <a:pt x="432" y="243"/>
                  </a:cubicBezTo>
                  <a:cubicBezTo>
                    <a:pt x="433" y="243"/>
                    <a:pt x="433" y="244"/>
                    <a:pt x="433" y="244"/>
                  </a:cubicBezTo>
                  <a:cubicBezTo>
                    <a:pt x="436" y="245"/>
                    <a:pt x="437" y="243"/>
                    <a:pt x="439" y="243"/>
                  </a:cubicBezTo>
                  <a:cubicBezTo>
                    <a:pt x="445" y="243"/>
                    <a:pt x="441" y="248"/>
                    <a:pt x="439" y="250"/>
                  </a:cubicBezTo>
                  <a:cubicBezTo>
                    <a:pt x="436" y="246"/>
                    <a:pt x="437" y="254"/>
                    <a:pt x="434" y="250"/>
                  </a:cubicBezTo>
                  <a:cubicBezTo>
                    <a:pt x="433" y="257"/>
                    <a:pt x="433" y="257"/>
                    <a:pt x="433" y="257"/>
                  </a:cubicBezTo>
                  <a:cubicBezTo>
                    <a:pt x="439" y="258"/>
                    <a:pt x="442" y="253"/>
                    <a:pt x="447" y="252"/>
                  </a:cubicBezTo>
                  <a:cubicBezTo>
                    <a:pt x="449" y="254"/>
                    <a:pt x="449" y="254"/>
                    <a:pt x="449" y="254"/>
                  </a:cubicBezTo>
                  <a:cubicBezTo>
                    <a:pt x="448" y="254"/>
                    <a:pt x="448" y="254"/>
                    <a:pt x="448" y="254"/>
                  </a:cubicBezTo>
                  <a:cubicBezTo>
                    <a:pt x="451" y="257"/>
                    <a:pt x="451" y="257"/>
                    <a:pt x="451" y="257"/>
                  </a:cubicBezTo>
                  <a:cubicBezTo>
                    <a:pt x="453" y="258"/>
                    <a:pt x="457" y="260"/>
                    <a:pt x="459" y="259"/>
                  </a:cubicBezTo>
                  <a:cubicBezTo>
                    <a:pt x="461" y="261"/>
                    <a:pt x="461" y="261"/>
                    <a:pt x="461" y="261"/>
                  </a:cubicBezTo>
                  <a:cubicBezTo>
                    <a:pt x="460" y="262"/>
                    <a:pt x="460" y="262"/>
                    <a:pt x="460" y="262"/>
                  </a:cubicBezTo>
                  <a:cubicBezTo>
                    <a:pt x="462" y="263"/>
                    <a:pt x="463" y="265"/>
                    <a:pt x="464" y="268"/>
                  </a:cubicBezTo>
                  <a:cubicBezTo>
                    <a:pt x="467" y="270"/>
                    <a:pt x="471" y="272"/>
                    <a:pt x="474" y="272"/>
                  </a:cubicBezTo>
                  <a:cubicBezTo>
                    <a:pt x="475" y="272"/>
                    <a:pt x="476" y="273"/>
                    <a:pt x="475" y="273"/>
                  </a:cubicBezTo>
                  <a:cubicBezTo>
                    <a:pt x="480" y="274"/>
                    <a:pt x="485" y="273"/>
                    <a:pt x="490" y="272"/>
                  </a:cubicBezTo>
                  <a:cubicBezTo>
                    <a:pt x="490" y="271"/>
                    <a:pt x="489" y="270"/>
                    <a:pt x="491" y="270"/>
                  </a:cubicBezTo>
                  <a:cubicBezTo>
                    <a:pt x="490" y="269"/>
                    <a:pt x="490" y="269"/>
                    <a:pt x="490" y="269"/>
                  </a:cubicBezTo>
                  <a:cubicBezTo>
                    <a:pt x="493" y="265"/>
                    <a:pt x="501" y="266"/>
                    <a:pt x="505" y="262"/>
                  </a:cubicBezTo>
                  <a:close/>
                  <a:moveTo>
                    <a:pt x="121" y="114"/>
                  </a:moveTo>
                  <a:cubicBezTo>
                    <a:pt x="120" y="115"/>
                    <a:pt x="120" y="115"/>
                    <a:pt x="120" y="115"/>
                  </a:cubicBezTo>
                  <a:cubicBezTo>
                    <a:pt x="119" y="114"/>
                    <a:pt x="118" y="113"/>
                    <a:pt x="118" y="112"/>
                  </a:cubicBezTo>
                  <a:cubicBezTo>
                    <a:pt x="120" y="110"/>
                    <a:pt x="123" y="110"/>
                    <a:pt x="124" y="111"/>
                  </a:cubicBezTo>
                  <a:cubicBezTo>
                    <a:pt x="126" y="114"/>
                    <a:pt x="121" y="113"/>
                    <a:pt x="121" y="114"/>
                  </a:cubicBezTo>
                  <a:close/>
                  <a:moveTo>
                    <a:pt x="193" y="85"/>
                  </a:moveTo>
                  <a:cubicBezTo>
                    <a:pt x="192" y="84"/>
                    <a:pt x="192" y="84"/>
                    <a:pt x="192" y="84"/>
                  </a:cubicBezTo>
                  <a:cubicBezTo>
                    <a:pt x="189" y="86"/>
                    <a:pt x="184" y="86"/>
                    <a:pt x="180" y="87"/>
                  </a:cubicBezTo>
                  <a:cubicBezTo>
                    <a:pt x="179" y="87"/>
                    <a:pt x="178" y="88"/>
                    <a:pt x="177" y="88"/>
                  </a:cubicBezTo>
                  <a:cubicBezTo>
                    <a:pt x="177" y="88"/>
                    <a:pt x="176" y="89"/>
                    <a:pt x="176" y="89"/>
                  </a:cubicBezTo>
                  <a:cubicBezTo>
                    <a:pt x="175" y="87"/>
                    <a:pt x="175" y="87"/>
                    <a:pt x="175" y="87"/>
                  </a:cubicBezTo>
                  <a:cubicBezTo>
                    <a:pt x="176" y="88"/>
                    <a:pt x="176" y="88"/>
                    <a:pt x="177" y="88"/>
                  </a:cubicBezTo>
                  <a:cubicBezTo>
                    <a:pt x="178" y="87"/>
                    <a:pt x="179" y="87"/>
                    <a:pt x="180" y="87"/>
                  </a:cubicBezTo>
                  <a:cubicBezTo>
                    <a:pt x="184" y="84"/>
                    <a:pt x="185" y="78"/>
                    <a:pt x="190" y="84"/>
                  </a:cubicBezTo>
                  <a:cubicBezTo>
                    <a:pt x="191" y="81"/>
                    <a:pt x="194" y="82"/>
                    <a:pt x="196" y="82"/>
                  </a:cubicBezTo>
                  <a:lnTo>
                    <a:pt x="193" y="85"/>
                  </a:lnTo>
                  <a:close/>
                  <a:moveTo>
                    <a:pt x="311" y="188"/>
                  </a:moveTo>
                  <a:cubicBezTo>
                    <a:pt x="313" y="187"/>
                    <a:pt x="310" y="183"/>
                    <a:pt x="314" y="184"/>
                  </a:cubicBezTo>
                  <a:cubicBezTo>
                    <a:pt x="313" y="185"/>
                    <a:pt x="314" y="188"/>
                    <a:pt x="311" y="188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8040688" y="1692276"/>
              <a:ext cx="196850" cy="166688"/>
            </a:xfrm>
            <a:custGeom>
              <a:avLst/>
              <a:gdLst>
                <a:gd name="T0" fmla="*/ 7 w 13"/>
                <a:gd name="T1" fmla="*/ 8 h 11"/>
                <a:gd name="T2" fmla="*/ 10 w 13"/>
                <a:gd name="T3" fmla="*/ 9 h 11"/>
                <a:gd name="T4" fmla="*/ 2 w 13"/>
                <a:gd name="T5" fmla="*/ 0 h 11"/>
                <a:gd name="T6" fmla="*/ 0 w 13"/>
                <a:gd name="T7" fmla="*/ 6 h 11"/>
                <a:gd name="T8" fmla="*/ 7 w 13"/>
                <a:gd name="T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1">
                  <a:moveTo>
                    <a:pt x="7" y="8"/>
                  </a:moveTo>
                  <a:cubicBezTo>
                    <a:pt x="8" y="8"/>
                    <a:pt x="13" y="11"/>
                    <a:pt x="10" y="9"/>
                  </a:cubicBezTo>
                  <a:cubicBezTo>
                    <a:pt x="6" y="7"/>
                    <a:pt x="6" y="2"/>
                    <a:pt x="2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4"/>
                    <a:pt x="2" y="10"/>
                    <a:pt x="7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6388100" y="1722438"/>
              <a:ext cx="106363" cy="106363"/>
            </a:xfrm>
            <a:custGeom>
              <a:avLst/>
              <a:gdLst>
                <a:gd name="T0" fmla="*/ 7 w 7"/>
                <a:gd name="T1" fmla="*/ 0 h 7"/>
                <a:gd name="T2" fmla="*/ 0 w 7"/>
                <a:gd name="T3" fmla="*/ 3 h 7"/>
                <a:gd name="T4" fmla="*/ 1 w 7"/>
                <a:gd name="T5" fmla="*/ 4 h 7"/>
                <a:gd name="T6" fmla="*/ 7 w 7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">
                  <a:moveTo>
                    <a:pt x="7" y="0"/>
                  </a:moveTo>
                  <a:cubicBezTo>
                    <a:pt x="5" y="0"/>
                    <a:pt x="3" y="2"/>
                    <a:pt x="0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5" y="7"/>
                    <a:pt x="5" y="1"/>
                    <a:pt x="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9601200" y="4540251"/>
              <a:ext cx="136525" cy="92075"/>
            </a:xfrm>
            <a:custGeom>
              <a:avLst/>
              <a:gdLst>
                <a:gd name="T0" fmla="*/ 3 w 9"/>
                <a:gd name="T1" fmla="*/ 1 h 6"/>
                <a:gd name="T2" fmla="*/ 5 w 9"/>
                <a:gd name="T3" fmla="*/ 5 h 6"/>
                <a:gd name="T4" fmla="*/ 6 w 9"/>
                <a:gd name="T5" fmla="*/ 5 h 6"/>
                <a:gd name="T6" fmla="*/ 8 w 9"/>
                <a:gd name="T7" fmla="*/ 5 h 6"/>
                <a:gd name="T8" fmla="*/ 9 w 9"/>
                <a:gd name="T9" fmla="*/ 3 h 6"/>
                <a:gd name="T10" fmla="*/ 3 w 9"/>
                <a:gd name="T11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6">
                  <a:moveTo>
                    <a:pt x="3" y="1"/>
                  </a:moveTo>
                  <a:cubicBezTo>
                    <a:pt x="0" y="3"/>
                    <a:pt x="2" y="5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7" y="6"/>
                    <a:pt x="8" y="5"/>
                  </a:cubicBezTo>
                  <a:cubicBezTo>
                    <a:pt x="9" y="5"/>
                    <a:pt x="9" y="4"/>
                    <a:pt x="9" y="3"/>
                  </a:cubicBezTo>
                  <a:cubicBezTo>
                    <a:pt x="7" y="2"/>
                    <a:pt x="5" y="0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9282113" y="4646613"/>
              <a:ext cx="242888" cy="182563"/>
            </a:xfrm>
            <a:custGeom>
              <a:avLst/>
              <a:gdLst>
                <a:gd name="T0" fmla="*/ 10 w 16"/>
                <a:gd name="T1" fmla="*/ 0 h 12"/>
                <a:gd name="T2" fmla="*/ 11 w 16"/>
                <a:gd name="T3" fmla="*/ 1 h 12"/>
                <a:gd name="T4" fmla="*/ 8 w 16"/>
                <a:gd name="T5" fmla="*/ 8 h 12"/>
                <a:gd name="T6" fmla="*/ 1 w 16"/>
                <a:gd name="T7" fmla="*/ 6 h 12"/>
                <a:gd name="T8" fmla="*/ 2 w 16"/>
                <a:gd name="T9" fmla="*/ 8 h 12"/>
                <a:gd name="T10" fmla="*/ 1 w 16"/>
                <a:gd name="T11" fmla="*/ 11 h 12"/>
                <a:gd name="T12" fmla="*/ 2 w 16"/>
                <a:gd name="T13" fmla="*/ 10 h 12"/>
                <a:gd name="T14" fmla="*/ 14 w 16"/>
                <a:gd name="T15" fmla="*/ 4 h 12"/>
                <a:gd name="T16" fmla="*/ 13 w 16"/>
                <a:gd name="T17" fmla="*/ 3 h 12"/>
                <a:gd name="T18" fmla="*/ 16 w 16"/>
                <a:gd name="T19" fmla="*/ 2 h 12"/>
                <a:gd name="T20" fmla="*/ 16 w 16"/>
                <a:gd name="T21" fmla="*/ 0 h 12"/>
                <a:gd name="T22" fmla="*/ 10 w 16"/>
                <a:gd name="T2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12">
                  <a:moveTo>
                    <a:pt x="10" y="0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9" y="3"/>
                    <a:pt x="9" y="5"/>
                    <a:pt x="8" y="8"/>
                  </a:cubicBezTo>
                  <a:cubicBezTo>
                    <a:pt x="7" y="3"/>
                    <a:pt x="3" y="8"/>
                    <a:pt x="1" y="6"/>
                  </a:cubicBezTo>
                  <a:cubicBezTo>
                    <a:pt x="1" y="7"/>
                    <a:pt x="2" y="7"/>
                    <a:pt x="2" y="8"/>
                  </a:cubicBezTo>
                  <a:cubicBezTo>
                    <a:pt x="0" y="8"/>
                    <a:pt x="1" y="10"/>
                    <a:pt x="1" y="11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8" y="12"/>
                    <a:pt x="9" y="4"/>
                    <a:pt x="14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2"/>
                    <a:pt x="15" y="2"/>
                    <a:pt x="16" y="2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13" y="0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11237913" y="4891088"/>
              <a:ext cx="0" cy="14288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11115675" y="4891088"/>
              <a:ext cx="122238" cy="76200"/>
            </a:xfrm>
            <a:custGeom>
              <a:avLst/>
              <a:gdLst>
                <a:gd name="T0" fmla="*/ 0 w 8"/>
                <a:gd name="T1" fmla="*/ 2 h 5"/>
                <a:gd name="T2" fmla="*/ 4 w 8"/>
                <a:gd name="T3" fmla="*/ 5 h 5"/>
                <a:gd name="T4" fmla="*/ 8 w 8"/>
                <a:gd name="T5" fmla="*/ 0 h 5"/>
                <a:gd name="T6" fmla="*/ 0 w 8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0" y="2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6" y="1"/>
                    <a:pt x="8" y="0"/>
                  </a:cubicBezTo>
                  <a:cubicBezTo>
                    <a:pt x="5" y="0"/>
                    <a:pt x="3" y="2"/>
                    <a:pt x="0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</p:grpSp>
      <p:sp>
        <p:nvSpPr>
          <p:cNvPr id="16" name="矩形 15"/>
          <p:cNvSpPr/>
          <p:nvPr/>
        </p:nvSpPr>
        <p:spPr>
          <a:xfrm>
            <a:off x="-4035" y="1742056"/>
            <a:ext cx="3785652" cy="1566861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</a:rPr>
              <a:t>请在此处添加详细描述文本，尽量与标题文本语言风格相符合，语言描述尽量简洁生动。请在此处添加详细描述文本，尽量与标题文本语言风格相符合，语言描述尽量简洁生动。请在此处添加详细描述文本，尽量与标题文本语言风格相符合，语言描述尽量简洁生动请在此处添加详细描述文本，尽量与标题文本语言风格相符合，语言描述尽量简洁生动。</a:t>
            </a:r>
          </a:p>
        </p:txBody>
      </p:sp>
    </p:spTree>
    <p:extLst>
      <p:ext uri="{BB962C8B-B14F-4D97-AF65-F5344CB8AC3E}">
        <p14:creationId xmlns:p14="http://schemas.microsoft.com/office/powerpoint/2010/main" val="194430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V="1">
            <a:off x="-5953" y="-557022"/>
            <a:ext cx="9149953" cy="3844698"/>
            <a:chOff x="17463" y="2376488"/>
            <a:chExt cx="12199937" cy="4462462"/>
          </a:xfrm>
          <a:blipFill dpi="0" rotWithShape="0">
            <a:blip r:embed="rId3"/>
            <a:srcRect/>
            <a:stretch>
              <a:fillRect t="-50000"/>
            </a:stretch>
          </a:blipFill>
        </p:grpSpPr>
        <p:sp>
          <p:nvSpPr>
            <p:cNvPr id="3" name="Freeform 5"/>
            <p:cNvSpPr>
              <a:spLocks/>
            </p:cNvSpPr>
            <p:nvPr/>
          </p:nvSpPr>
          <p:spPr bwMode="auto">
            <a:xfrm>
              <a:off x="6656388" y="2376488"/>
              <a:ext cx="95250" cy="76200"/>
            </a:xfrm>
            <a:custGeom>
              <a:avLst/>
              <a:gdLst>
                <a:gd name="T0" fmla="*/ 5 w 5"/>
                <a:gd name="T1" fmla="*/ 2 h 4"/>
                <a:gd name="T2" fmla="*/ 0 w 5"/>
                <a:gd name="T3" fmla="*/ 2 h 4"/>
                <a:gd name="T4" fmla="*/ 1 w 5"/>
                <a:gd name="T5" fmla="*/ 4 h 4"/>
                <a:gd name="T6" fmla="*/ 5 w 5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5" y="2"/>
                  </a:moveTo>
                  <a:cubicBezTo>
                    <a:pt x="4" y="0"/>
                    <a:pt x="1" y="0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4" y="3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5049838" y="2701925"/>
              <a:ext cx="93663" cy="19050"/>
            </a:xfrm>
            <a:custGeom>
              <a:avLst/>
              <a:gdLst>
                <a:gd name="T0" fmla="*/ 47 w 59"/>
                <a:gd name="T1" fmla="*/ 0 h 12"/>
                <a:gd name="T2" fmla="*/ 0 w 59"/>
                <a:gd name="T3" fmla="*/ 0 h 12"/>
                <a:gd name="T4" fmla="*/ 59 w 59"/>
                <a:gd name="T5" fmla="*/ 12 h 12"/>
                <a:gd name="T6" fmla="*/ 47 w 59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" h="12">
                  <a:moveTo>
                    <a:pt x="47" y="0"/>
                  </a:moveTo>
                  <a:lnTo>
                    <a:pt x="0" y="0"/>
                  </a:lnTo>
                  <a:lnTo>
                    <a:pt x="59" y="12"/>
                  </a:lnTo>
                  <a:lnTo>
                    <a:pt x="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8926513" y="34639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6" name="Freeform 8"/>
            <p:cNvSpPr>
              <a:spLocks/>
            </p:cNvSpPr>
            <p:nvPr/>
          </p:nvSpPr>
          <p:spPr bwMode="auto">
            <a:xfrm>
              <a:off x="8926513" y="3463925"/>
              <a:ext cx="207963" cy="114300"/>
            </a:xfrm>
            <a:custGeom>
              <a:avLst/>
              <a:gdLst>
                <a:gd name="T0" fmla="*/ 11 w 11"/>
                <a:gd name="T1" fmla="*/ 3 h 6"/>
                <a:gd name="T2" fmla="*/ 0 w 11"/>
                <a:gd name="T3" fmla="*/ 0 h 6"/>
                <a:gd name="T4" fmla="*/ 2 w 11"/>
                <a:gd name="T5" fmla="*/ 3 h 6"/>
                <a:gd name="T6" fmla="*/ 11 w 11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6">
                  <a:moveTo>
                    <a:pt x="11" y="3"/>
                  </a:moveTo>
                  <a:cubicBezTo>
                    <a:pt x="7" y="0"/>
                    <a:pt x="4" y="0"/>
                    <a:pt x="0" y="0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6"/>
                    <a:pt x="9" y="6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" name="Freeform 9"/>
            <p:cNvSpPr>
              <a:spLocks/>
            </p:cNvSpPr>
            <p:nvPr/>
          </p:nvSpPr>
          <p:spPr bwMode="auto">
            <a:xfrm>
              <a:off x="4368800" y="4416425"/>
              <a:ext cx="38100" cy="38100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2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1" y="2"/>
                    <a:pt x="1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" name="Freeform 10"/>
            <p:cNvSpPr>
              <a:spLocks/>
            </p:cNvSpPr>
            <p:nvPr/>
          </p:nvSpPr>
          <p:spPr bwMode="auto">
            <a:xfrm>
              <a:off x="8340725" y="3044825"/>
              <a:ext cx="19050" cy="19050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" name="Freeform 11"/>
            <p:cNvSpPr>
              <a:spLocks noEditPoints="1"/>
            </p:cNvSpPr>
            <p:nvPr/>
          </p:nvSpPr>
          <p:spPr bwMode="auto">
            <a:xfrm>
              <a:off x="1966913" y="2624138"/>
              <a:ext cx="9418638" cy="4214812"/>
            </a:xfrm>
            <a:custGeom>
              <a:avLst/>
              <a:gdLst>
                <a:gd name="T0" fmla="*/ 478 w 498"/>
                <a:gd name="T1" fmla="*/ 189 h 221"/>
                <a:gd name="T2" fmla="*/ 457 w 498"/>
                <a:gd name="T3" fmla="*/ 139 h 221"/>
                <a:gd name="T4" fmla="*/ 453 w 498"/>
                <a:gd name="T5" fmla="*/ 121 h 221"/>
                <a:gd name="T6" fmla="*/ 442 w 498"/>
                <a:gd name="T7" fmla="*/ 80 h 221"/>
                <a:gd name="T8" fmla="*/ 435 w 498"/>
                <a:gd name="T9" fmla="*/ 63 h 221"/>
                <a:gd name="T10" fmla="*/ 412 w 498"/>
                <a:gd name="T11" fmla="*/ 78 h 221"/>
                <a:gd name="T12" fmla="*/ 358 w 498"/>
                <a:gd name="T13" fmla="*/ 51 h 221"/>
                <a:gd name="T14" fmla="*/ 348 w 498"/>
                <a:gd name="T15" fmla="*/ 49 h 221"/>
                <a:gd name="T16" fmla="*/ 365 w 498"/>
                <a:gd name="T17" fmla="*/ 44 h 221"/>
                <a:gd name="T18" fmla="*/ 368 w 498"/>
                <a:gd name="T19" fmla="*/ 44 h 221"/>
                <a:gd name="T20" fmla="*/ 331 w 498"/>
                <a:gd name="T21" fmla="*/ 31 h 221"/>
                <a:gd name="T22" fmla="*/ 318 w 498"/>
                <a:gd name="T23" fmla="*/ 20 h 221"/>
                <a:gd name="T24" fmla="*/ 332 w 498"/>
                <a:gd name="T25" fmla="*/ 23 h 221"/>
                <a:gd name="T26" fmla="*/ 325 w 498"/>
                <a:gd name="T27" fmla="*/ 14 h 221"/>
                <a:gd name="T28" fmla="*/ 292 w 498"/>
                <a:gd name="T29" fmla="*/ 9 h 221"/>
                <a:gd name="T30" fmla="*/ 268 w 498"/>
                <a:gd name="T31" fmla="*/ 33 h 221"/>
                <a:gd name="T32" fmla="*/ 254 w 498"/>
                <a:gd name="T33" fmla="*/ 51 h 221"/>
                <a:gd name="T34" fmla="*/ 219 w 498"/>
                <a:gd name="T35" fmla="*/ 59 h 221"/>
                <a:gd name="T36" fmla="*/ 221 w 498"/>
                <a:gd name="T37" fmla="*/ 38 h 221"/>
                <a:gd name="T38" fmla="*/ 180 w 498"/>
                <a:gd name="T39" fmla="*/ 49 h 221"/>
                <a:gd name="T40" fmla="*/ 174 w 498"/>
                <a:gd name="T41" fmla="*/ 59 h 221"/>
                <a:gd name="T42" fmla="*/ 175 w 498"/>
                <a:gd name="T43" fmla="*/ 65 h 221"/>
                <a:gd name="T44" fmla="*/ 173 w 498"/>
                <a:gd name="T45" fmla="*/ 65 h 221"/>
                <a:gd name="T46" fmla="*/ 159 w 498"/>
                <a:gd name="T47" fmla="*/ 78 h 221"/>
                <a:gd name="T48" fmla="*/ 131 w 498"/>
                <a:gd name="T49" fmla="*/ 84 h 221"/>
                <a:gd name="T50" fmla="*/ 133 w 498"/>
                <a:gd name="T51" fmla="*/ 84 h 221"/>
                <a:gd name="T52" fmla="*/ 141 w 498"/>
                <a:gd name="T53" fmla="*/ 94 h 221"/>
                <a:gd name="T54" fmla="*/ 130 w 498"/>
                <a:gd name="T55" fmla="*/ 99 h 221"/>
                <a:gd name="T56" fmla="*/ 127 w 498"/>
                <a:gd name="T57" fmla="*/ 96 h 221"/>
                <a:gd name="T58" fmla="*/ 129 w 498"/>
                <a:gd name="T59" fmla="*/ 91 h 221"/>
                <a:gd name="T60" fmla="*/ 111 w 498"/>
                <a:gd name="T61" fmla="*/ 92 h 221"/>
                <a:gd name="T62" fmla="*/ 64 w 498"/>
                <a:gd name="T63" fmla="*/ 115 h 221"/>
                <a:gd name="T64" fmla="*/ 65 w 498"/>
                <a:gd name="T65" fmla="*/ 142 h 221"/>
                <a:gd name="T66" fmla="*/ 87 w 498"/>
                <a:gd name="T67" fmla="*/ 146 h 221"/>
                <a:gd name="T68" fmla="*/ 34 w 498"/>
                <a:gd name="T69" fmla="*/ 186 h 221"/>
                <a:gd name="T70" fmla="*/ 498 w 498"/>
                <a:gd name="T71" fmla="*/ 221 h 221"/>
                <a:gd name="T72" fmla="*/ 77 w 498"/>
                <a:gd name="T73" fmla="*/ 134 h 221"/>
                <a:gd name="T74" fmla="*/ 77 w 498"/>
                <a:gd name="T75" fmla="*/ 131 h 221"/>
                <a:gd name="T76" fmla="*/ 38 w 498"/>
                <a:gd name="T77" fmla="*/ 210 h 221"/>
                <a:gd name="T78" fmla="*/ 36 w 498"/>
                <a:gd name="T79" fmla="*/ 218 h 221"/>
                <a:gd name="T80" fmla="*/ 38 w 498"/>
                <a:gd name="T81" fmla="*/ 210 h 221"/>
                <a:gd name="T82" fmla="*/ 49 w 498"/>
                <a:gd name="T83" fmla="*/ 194 h 221"/>
                <a:gd name="T84" fmla="*/ 56 w 498"/>
                <a:gd name="T85" fmla="*/ 186 h 221"/>
                <a:gd name="T86" fmla="*/ 60 w 498"/>
                <a:gd name="T87" fmla="*/ 194 h 221"/>
                <a:gd name="T88" fmla="*/ 96 w 498"/>
                <a:gd name="T89" fmla="*/ 118 h 221"/>
                <a:gd name="T90" fmla="*/ 101 w 498"/>
                <a:gd name="T91" fmla="*/ 113 h 221"/>
                <a:gd name="T92" fmla="*/ 104 w 498"/>
                <a:gd name="T93" fmla="*/ 117 h 221"/>
                <a:gd name="T94" fmla="*/ 108 w 498"/>
                <a:gd name="T95" fmla="*/ 112 h 221"/>
                <a:gd name="T96" fmla="*/ 118 w 498"/>
                <a:gd name="T97" fmla="*/ 104 h 221"/>
                <a:gd name="T98" fmla="*/ 121 w 498"/>
                <a:gd name="T99" fmla="*/ 107 h 221"/>
                <a:gd name="T100" fmla="*/ 108 w 498"/>
                <a:gd name="T101" fmla="*/ 112 h 221"/>
                <a:gd name="T102" fmla="*/ 118 w 498"/>
                <a:gd name="T103" fmla="*/ 121 h 221"/>
                <a:gd name="T104" fmla="*/ 116 w 498"/>
                <a:gd name="T105" fmla="*/ 13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8" h="221">
                  <a:moveTo>
                    <a:pt x="477" y="196"/>
                  </a:moveTo>
                  <a:cubicBezTo>
                    <a:pt x="477" y="194"/>
                    <a:pt x="476" y="190"/>
                    <a:pt x="478" y="189"/>
                  </a:cubicBezTo>
                  <a:cubicBezTo>
                    <a:pt x="474" y="189"/>
                    <a:pt x="475" y="180"/>
                    <a:pt x="473" y="178"/>
                  </a:cubicBezTo>
                  <a:cubicBezTo>
                    <a:pt x="475" y="154"/>
                    <a:pt x="460" y="157"/>
                    <a:pt x="457" y="139"/>
                  </a:cubicBezTo>
                  <a:cubicBezTo>
                    <a:pt x="459" y="134"/>
                    <a:pt x="459" y="134"/>
                    <a:pt x="459" y="134"/>
                  </a:cubicBezTo>
                  <a:cubicBezTo>
                    <a:pt x="458" y="130"/>
                    <a:pt x="456" y="126"/>
                    <a:pt x="453" y="121"/>
                  </a:cubicBezTo>
                  <a:cubicBezTo>
                    <a:pt x="458" y="118"/>
                    <a:pt x="458" y="118"/>
                    <a:pt x="458" y="118"/>
                  </a:cubicBezTo>
                  <a:cubicBezTo>
                    <a:pt x="450" y="109"/>
                    <a:pt x="452" y="87"/>
                    <a:pt x="442" y="80"/>
                  </a:cubicBezTo>
                  <a:cubicBezTo>
                    <a:pt x="441" y="75"/>
                    <a:pt x="445" y="74"/>
                    <a:pt x="445" y="70"/>
                  </a:cubicBezTo>
                  <a:cubicBezTo>
                    <a:pt x="441" y="65"/>
                    <a:pt x="439" y="66"/>
                    <a:pt x="435" y="63"/>
                  </a:cubicBezTo>
                  <a:cubicBezTo>
                    <a:pt x="431" y="60"/>
                    <a:pt x="424" y="58"/>
                    <a:pt x="422" y="70"/>
                  </a:cubicBezTo>
                  <a:cubicBezTo>
                    <a:pt x="419" y="73"/>
                    <a:pt x="416" y="81"/>
                    <a:pt x="412" y="78"/>
                  </a:cubicBezTo>
                  <a:cubicBezTo>
                    <a:pt x="402" y="84"/>
                    <a:pt x="393" y="75"/>
                    <a:pt x="385" y="67"/>
                  </a:cubicBezTo>
                  <a:cubicBezTo>
                    <a:pt x="375" y="66"/>
                    <a:pt x="368" y="49"/>
                    <a:pt x="358" y="51"/>
                  </a:cubicBezTo>
                  <a:cubicBezTo>
                    <a:pt x="355" y="55"/>
                    <a:pt x="353" y="56"/>
                    <a:pt x="350" y="55"/>
                  </a:cubicBezTo>
                  <a:cubicBezTo>
                    <a:pt x="349" y="53"/>
                    <a:pt x="347" y="52"/>
                    <a:pt x="348" y="49"/>
                  </a:cubicBezTo>
                  <a:cubicBezTo>
                    <a:pt x="352" y="48"/>
                    <a:pt x="356" y="44"/>
                    <a:pt x="358" y="44"/>
                  </a:cubicBezTo>
                  <a:cubicBezTo>
                    <a:pt x="360" y="41"/>
                    <a:pt x="363" y="47"/>
                    <a:pt x="365" y="44"/>
                  </a:cubicBezTo>
                  <a:cubicBezTo>
                    <a:pt x="366" y="46"/>
                    <a:pt x="366" y="46"/>
                    <a:pt x="366" y="46"/>
                  </a:cubicBezTo>
                  <a:cubicBezTo>
                    <a:pt x="367" y="46"/>
                    <a:pt x="367" y="45"/>
                    <a:pt x="368" y="44"/>
                  </a:cubicBezTo>
                  <a:cubicBezTo>
                    <a:pt x="366" y="44"/>
                    <a:pt x="363" y="44"/>
                    <a:pt x="361" y="43"/>
                  </a:cubicBezTo>
                  <a:cubicBezTo>
                    <a:pt x="353" y="32"/>
                    <a:pt x="341" y="37"/>
                    <a:pt x="331" y="31"/>
                  </a:cubicBezTo>
                  <a:cubicBezTo>
                    <a:pt x="327" y="23"/>
                    <a:pt x="319" y="34"/>
                    <a:pt x="314" y="22"/>
                  </a:cubicBezTo>
                  <a:cubicBezTo>
                    <a:pt x="315" y="21"/>
                    <a:pt x="317" y="16"/>
                    <a:pt x="318" y="20"/>
                  </a:cubicBezTo>
                  <a:cubicBezTo>
                    <a:pt x="319" y="18"/>
                    <a:pt x="319" y="18"/>
                    <a:pt x="319" y="18"/>
                  </a:cubicBezTo>
                  <a:cubicBezTo>
                    <a:pt x="323" y="25"/>
                    <a:pt x="328" y="19"/>
                    <a:pt x="332" y="23"/>
                  </a:cubicBezTo>
                  <a:cubicBezTo>
                    <a:pt x="334" y="25"/>
                    <a:pt x="335" y="21"/>
                    <a:pt x="337" y="22"/>
                  </a:cubicBezTo>
                  <a:cubicBezTo>
                    <a:pt x="334" y="17"/>
                    <a:pt x="330" y="14"/>
                    <a:pt x="325" y="14"/>
                  </a:cubicBezTo>
                  <a:cubicBezTo>
                    <a:pt x="319" y="18"/>
                    <a:pt x="312" y="11"/>
                    <a:pt x="306" y="14"/>
                  </a:cubicBezTo>
                  <a:cubicBezTo>
                    <a:pt x="301" y="14"/>
                    <a:pt x="297" y="0"/>
                    <a:pt x="292" y="9"/>
                  </a:cubicBezTo>
                  <a:cubicBezTo>
                    <a:pt x="288" y="9"/>
                    <a:pt x="284" y="15"/>
                    <a:pt x="280" y="14"/>
                  </a:cubicBezTo>
                  <a:cubicBezTo>
                    <a:pt x="278" y="24"/>
                    <a:pt x="273" y="29"/>
                    <a:pt x="268" y="33"/>
                  </a:cubicBezTo>
                  <a:cubicBezTo>
                    <a:pt x="265" y="41"/>
                    <a:pt x="250" y="28"/>
                    <a:pt x="257" y="44"/>
                  </a:cubicBezTo>
                  <a:cubicBezTo>
                    <a:pt x="254" y="51"/>
                    <a:pt x="254" y="51"/>
                    <a:pt x="254" y="51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28" y="35"/>
                    <a:pt x="225" y="57"/>
                    <a:pt x="219" y="59"/>
                  </a:cubicBezTo>
                  <a:cubicBezTo>
                    <a:pt x="215" y="58"/>
                    <a:pt x="212" y="55"/>
                    <a:pt x="211" y="47"/>
                  </a:cubicBezTo>
                  <a:cubicBezTo>
                    <a:pt x="213" y="40"/>
                    <a:pt x="218" y="42"/>
                    <a:pt x="221" y="38"/>
                  </a:cubicBezTo>
                  <a:cubicBezTo>
                    <a:pt x="216" y="35"/>
                    <a:pt x="210" y="37"/>
                    <a:pt x="204" y="36"/>
                  </a:cubicBezTo>
                  <a:cubicBezTo>
                    <a:pt x="197" y="45"/>
                    <a:pt x="188" y="45"/>
                    <a:pt x="180" y="49"/>
                  </a:cubicBezTo>
                  <a:cubicBezTo>
                    <a:pt x="173" y="47"/>
                    <a:pt x="165" y="52"/>
                    <a:pt x="158" y="57"/>
                  </a:cubicBezTo>
                  <a:cubicBezTo>
                    <a:pt x="163" y="56"/>
                    <a:pt x="169" y="60"/>
                    <a:pt x="174" y="59"/>
                  </a:cubicBezTo>
                  <a:cubicBezTo>
                    <a:pt x="176" y="62"/>
                    <a:pt x="176" y="62"/>
                    <a:pt x="176" y="62"/>
                  </a:cubicBezTo>
                  <a:cubicBezTo>
                    <a:pt x="176" y="63"/>
                    <a:pt x="175" y="64"/>
                    <a:pt x="175" y="65"/>
                  </a:cubicBezTo>
                  <a:cubicBezTo>
                    <a:pt x="174" y="66"/>
                    <a:pt x="173" y="64"/>
                    <a:pt x="173" y="63"/>
                  </a:cubicBezTo>
                  <a:cubicBezTo>
                    <a:pt x="173" y="65"/>
                    <a:pt x="173" y="65"/>
                    <a:pt x="173" y="65"/>
                  </a:cubicBezTo>
                  <a:cubicBezTo>
                    <a:pt x="172" y="68"/>
                    <a:pt x="171" y="66"/>
                    <a:pt x="169" y="67"/>
                  </a:cubicBezTo>
                  <a:cubicBezTo>
                    <a:pt x="168" y="74"/>
                    <a:pt x="162" y="74"/>
                    <a:pt x="159" y="78"/>
                  </a:cubicBezTo>
                  <a:cubicBezTo>
                    <a:pt x="153" y="79"/>
                    <a:pt x="146" y="82"/>
                    <a:pt x="139" y="81"/>
                  </a:cubicBezTo>
                  <a:cubicBezTo>
                    <a:pt x="136" y="86"/>
                    <a:pt x="135" y="84"/>
                    <a:pt x="131" y="84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2" y="87"/>
                    <a:pt x="132" y="85"/>
                    <a:pt x="133" y="84"/>
                  </a:cubicBezTo>
                  <a:cubicBezTo>
                    <a:pt x="135" y="90"/>
                    <a:pt x="139" y="87"/>
                    <a:pt x="142" y="92"/>
                  </a:cubicBezTo>
                  <a:cubicBezTo>
                    <a:pt x="141" y="94"/>
                    <a:pt x="141" y="94"/>
                    <a:pt x="141" y="94"/>
                  </a:cubicBezTo>
                  <a:cubicBezTo>
                    <a:pt x="143" y="99"/>
                    <a:pt x="143" y="99"/>
                    <a:pt x="143" y="99"/>
                  </a:cubicBezTo>
                  <a:cubicBezTo>
                    <a:pt x="140" y="106"/>
                    <a:pt x="135" y="99"/>
                    <a:pt x="130" y="99"/>
                  </a:cubicBezTo>
                  <a:cubicBezTo>
                    <a:pt x="127" y="99"/>
                    <a:pt x="124" y="106"/>
                    <a:pt x="122" y="99"/>
                  </a:cubicBezTo>
                  <a:cubicBezTo>
                    <a:pt x="121" y="93"/>
                    <a:pt x="126" y="97"/>
                    <a:pt x="127" y="96"/>
                  </a:cubicBezTo>
                  <a:cubicBezTo>
                    <a:pt x="126" y="95"/>
                    <a:pt x="126" y="94"/>
                    <a:pt x="126" y="92"/>
                  </a:cubicBezTo>
                  <a:cubicBezTo>
                    <a:pt x="126" y="90"/>
                    <a:pt x="128" y="91"/>
                    <a:pt x="129" y="91"/>
                  </a:cubicBezTo>
                  <a:cubicBezTo>
                    <a:pt x="129" y="86"/>
                    <a:pt x="129" y="86"/>
                    <a:pt x="129" y="86"/>
                  </a:cubicBezTo>
                  <a:cubicBezTo>
                    <a:pt x="123" y="88"/>
                    <a:pt x="116" y="88"/>
                    <a:pt x="111" y="92"/>
                  </a:cubicBezTo>
                  <a:cubicBezTo>
                    <a:pt x="105" y="92"/>
                    <a:pt x="101" y="99"/>
                    <a:pt x="95" y="99"/>
                  </a:cubicBezTo>
                  <a:cubicBezTo>
                    <a:pt x="84" y="103"/>
                    <a:pt x="76" y="117"/>
                    <a:pt x="64" y="115"/>
                  </a:cubicBezTo>
                  <a:cubicBezTo>
                    <a:pt x="61" y="120"/>
                    <a:pt x="52" y="117"/>
                    <a:pt x="54" y="130"/>
                  </a:cubicBezTo>
                  <a:cubicBezTo>
                    <a:pt x="56" y="137"/>
                    <a:pt x="61" y="139"/>
                    <a:pt x="65" y="142"/>
                  </a:cubicBezTo>
                  <a:cubicBezTo>
                    <a:pt x="69" y="128"/>
                    <a:pt x="74" y="150"/>
                    <a:pt x="78" y="138"/>
                  </a:cubicBezTo>
                  <a:cubicBezTo>
                    <a:pt x="81" y="140"/>
                    <a:pt x="86" y="138"/>
                    <a:pt x="87" y="146"/>
                  </a:cubicBezTo>
                  <a:cubicBezTo>
                    <a:pt x="74" y="165"/>
                    <a:pt x="59" y="174"/>
                    <a:pt x="43" y="181"/>
                  </a:cubicBezTo>
                  <a:cubicBezTo>
                    <a:pt x="40" y="183"/>
                    <a:pt x="37" y="187"/>
                    <a:pt x="34" y="186"/>
                  </a:cubicBezTo>
                  <a:cubicBezTo>
                    <a:pt x="24" y="201"/>
                    <a:pt x="9" y="207"/>
                    <a:pt x="0" y="221"/>
                  </a:cubicBezTo>
                  <a:cubicBezTo>
                    <a:pt x="498" y="221"/>
                    <a:pt x="498" y="221"/>
                    <a:pt x="498" y="221"/>
                  </a:cubicBezTo>
                  <a:cubicBezTo>
                    <a:pt x="489" y="219"/>
                    <a:pt x="486" y="198"/>
                    <a:pt x="477" y="196"/>
                  </a:cubicBezTo>
                  <a:close/>
                  <a:moveTo>
                    <a:pt x="77" y="134"/>
                  </a:moveTo>
                  <a:cubicBezTo>
                    <a:pt x="75" y="135"/>
                    <a:pt x="72" y="131"/>
                    <a:pt x="73" y="128"/>
                  </a:cubicBezTo>
                  <a:cubicBezTo>
                    <a:pt x="75" y="127"/>
                    <a:pt x="76" y="130"/>
                    <a:pt x="77" y="131"/>
                  </a:cubicBezTo>
                  <a:lnTo>
                    <a:pt x="77" y="134"/>
                  </a:lnTo>
                  <a:close/>
                  <a:moveTo>
                    <a:pt x="38" y="210"/>
                  </a:moveTo>
                  <a:cubicBezTo>
                    <a:pt x="37" y="210"/>
                    <a:pt x="37" y="211"/>
                    <a:pt x="36" y="212"/>
                  </a:cubicBezTo>
                  <a:cubicBezTo>
                    <a:pt x="36" y="218"/>
                    <a:pt x="36" y="218"/>
                    <a:pt x="36" y="218"/>
                  </a:cubicBezTo>
                  <a:cubicBezTo>
                    <a:pt x="35" y="216"/>
                    <a:pt x="30" y="209"/>
                    <a:pt x="34" y="205"/>
                  </a:cubicBezTo>
                  <a:cubicBezTo>
                    <a:pt x="36" y="205"/>
                    <a:pt x="39" y="206"/>
                    <a:pt x="38" y="210"/>
                  </a:cubicBezTo>
                  <a:close/>
                  <a:moveTo>
                    <a:pt x="54" y="207"/>
                  </a:moveTo>
                  <a:cubicBezTo>
                    <a:pt x="49" y="194"/>
                    <a:pt x="49" y="194"/>
                    <a:pt x="49" y="194"/>
                  </a:cubicBezTo>
                  <a:cubicBezTo>
                    <a:pt x="50" y="189"/>
                    <a:pt x="51" y="190"/>
                    <a:pt x="53" y="186"/>
                  </a:cubicBezTo>
                  <a:cubicBezTo>
                    <a:pt x="56" y="186"/>
                    <a:pt x="56" y="186"/>
                    <a:pt x="56" y="186"/>
                  </a:cubicBezTo>
                  <a:cubicBezTo>
                    <a:pt x="55" y="188"/>
                    <a:pt x="55" y="188"/>
                    <a:pt x="55" y="188"/>
                  </a:cubicBezTo>
                  <a:cubicBezTo>
                    <a:pt x="58" y="189"/>
                    <a:pt x="57" y="196"/>
                    <a:pt x="60" y="194"/>
                  </a:cubicBezTo>
                  <a:cubicBezTo>
                    <a:pt x="56" y="196"/>
                    <a:pt x="59" y="206"/>
                    <a:pt x="54" y="207"/>
                  </a:cubicBezTo>
                  <a:close/>
                  <a:moveTo>
                    <a:pt x="96" y="118"/>
                  </a:moveTo>
                  <a:cubicBezTo>
                    <a:pt x="97" y="117"/>
                    <a:pt x="96" y="116"/>
                    <a:pt x="95" y="115"/>
                  </a:cubicBezTo>
                  <a:cubicBezTo>
                    <a:pt x="97" y="112"/>
                    <a:pt x="99" y="114"/>
                    <a:pt x="101" y="113"/>
                  </a:cubicBezTo>
                  <a:cubicBezTo>
                    <a:pt x="101" y="115"/>
                    <a:pt x="102" y="116"/>
                    <a:pt x="102" y="117"/>
                  </a:cubicBezTo>
                  <a:cubicBezTo>
                    <a:pt x="104" y="117"/>
                    <a:pt x="104" y="117"/>
                    <a:pt x="104" y="117"/>
                  </a:cubicBezTo>
                  <a:cubicBezTo>
                    <a:pt x="102" y="117"/>
                    <a:pt x="99" y="123"/>
                    <a:pt x="96" y="118"/>
                  </a:cubicBezTo>
                  <a:close/>
                  <a:moveTo>
                    <a:pt x="108" y="112"/>
                  </a:moveTo>
                  <a:cubicBezTo>
                    <a:pt x="108" y="104"/>
                    <a:pt x="108" y="104"/>
                    <a:pt x="108" y="104"/>
                  </a:cubicBezTo>
                  <a:cubicBezTo>
                    <a:pt x="112" y="109"/>
                    <a:pt x="114" y="101"/>
                    <a:pt x="118" y="104"/>
                  </a:cubicBezTo>
                  <a:cubicBezTo>
                    <a:pt x="118" y="106"/>
                    <a:pt x="118" y="108"/>
                    <a:pt x="119" y="109"/>
                  </a:cubicBezTo>
                  <a:cubicBezTo>
                    <a:pt x="119" y="108"/>
                    <a:pt x="120" y="106"/>
                    <a:pt x="121" y="107"/>
                  </a:cubicBezTo>
                  <a:cubicBezTo>
                    <a:pt x="122" y="109"/>
                    <a:pt x="122" y="109"/>
                    <a:pt x="122" y="109"/>
                  </a:cubicBezTo>
                  <a:cubicBezTo>
                    <a:pt x="117" y="112"/>
                    <a:pt x="112" y="108"/>
                    <a:pt x="108" y="112"/>
                  </a:cubicBezTo>
                  <a:close/>
                  <a:moveTo>
                    <a:pt x="116" y="131"/>
                  </a:moveTo>
                  <a:cubicBezTo>
                    <a:pt x="113" y="126"/>
                    <a:pt x="118" y="126"/>
                    <a:pt x="118" y="121"/>
                  </a:cubicBezTo>
                  <a:cubicBezTo>
                    <a:pt x="120" y="120"/>
                    <a:pt x="121" y="124"/>
                    <a:pt x="122" y="125"/>
                  </a:cubicBezTo>
                  <a:cubicBezTo>
                    <a:pt x="123" y="134"/>
                    <a:pt x="118" y="127"/>
                    <a:pt x="116" y="1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auto">
            <a:xfrm>
              <a:off x="6183313" y="2854325"/>
              <a:ext cx="133350" cy="95250"/>
            </a:xfrm>
            <a:custGeom>
              <a:avLst/>
              <a:gdLst>
                <a:gd name="T0" fmla="*/ 7 w 7"/>
                <a:gd name="T1" fmla="*/ 2 h 5"/>
                <a:gd name="T2" fmla="*/ 0 w 7"/>
                <a:gd name="T3" fmla="*/ 0 h 5"/>
                <a:gd name="T4" fmla="*/ 7 w 7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7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5"/>
                    <a:pt x="6" y="3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4897438" y="2911475"/>
              <a:ext cx="606425" cy="381000"/>
            </a:xfrm>
            <a:custGeom>
              <a:avLst/>
              <a:gdLst>
                <a:gd name="T0" fmla="*/ 6 w 32"/>
                <a:gd name="T1" fmla="*/ 15 h 20"/>
                <a:gd name="T2" fmla="*/ 17 w 32"/>
                <a:gd name="T3" fmla="*/ 11 h 20"/>
                <a:gd name="T4" fmla="*/ 32 w 32"/>
                <a:gd name="T5" fmla="*/ 5 h 20"/>
                <a:gd name="T6" fmla="*/ 21 w 32"/>
                <a:gd name="T7" fmla="*/ 2 h 20"/>
                <a:gd name="T8" fmla="*/ 14 w 32"/>
                <a:gd name="T9" fmla="*/ 7 h 20"/>
                <a:gd name="T10" fmla="*/ 9 w 32"/>
                <a:gd name="T11" fmla="*/ 3 h 20"/>
                <a:gd name="T12" fmla="*/ 0 w 32"/>
                <a:gd name="T13" fmla="*/ 10 h 20"/>
                <a:gd name="T14" fmla="*/ 6 w 32"/>
                <a:gd name="T15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0">
                  <a:moveTo>
                    <a:pt x="6" y="15"/>
                  </a:moveTo>
                  <a:cubicBezTo>
                    <a:pt x="11" y="20"/>
                    <a:pt x="13" y="3"/>
                    <a:pt x="17" y="11"/>
                  </a:cubicBezTo>
                  <a:cubicBezTo>
                    <a:pt x="23" y="19"/>
                    <a:pt x="27" y="6"/>
                    <a:pt x="32" y="5"/>
                  </a:cubicBezTo>
                  <a:cubicBezTo>
                    <a:pt x="28" y="4"/>
                    <a:pt x="25" y="0"/>
                    <a:pt x="21" y="2"/>
                  </a:cubicBezTo>
                  <a:cubicBezTo>
                    <a:pt x="18" y="2"/>
                    <a:pt x="17" y="9"/>
                    <a:pt x="14" y="7"/>
                  </a:cubicBezTo>
                  <a:cubicBezTo>
                    <a:pt x="13" y="11"/>
                    <a:pt x="11" y="6"/>
                    <a:pt x="9" y="3"/>
                  </a:cubicBezTo>
                  <a:cubicBezTo>
                    <a:pt x="5" y="0"/>
                    <a:pt x="1" y="2"/>
                    <a:pt x="0" y="10"/>
                  </a:cubicBezTo>
                  <a:cubicBezTo>
                    <a:pt x="1" y="14"/>
                    <a:pt x="3" y="16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2" name="Freeform 14"/>
            <p:cNvSpPr>
              <a:spLocks/>
            </p:cNvSpPr>
            <p:nvPr/>
          </p:nvSpPr>
          <p:spPr bwMode="auto">
            <a:xfrm>
              <a:off x="131763" y="2968625"/>
              <a:ext cx="4406900" cy="3297237"/>
            </a:xfrm>
            <a:custGeom>
              <a:avLst/>
              <a:gdLst>
                <a:gd name="T0" fmla="*/ 113 w 233"/>
                <a:gd name="T1" fmla="*/ 165 h 173"/>
                <a:gd name="T2" fmla="*/ 116 w 233"/>
                <a:gd name="T3" fmla="*/ 168 h 173"/>
                <a:gd name="T4" fmla="*/ 113 w 233"/>
                <a:gd name="T5" fmla="*/ 157 h 173"/>
                <a:gd name="T6" fmla="*/ 125 w 233"/>
                <a:gd name="T7" fmla="*/ 141 h 173"/>
                <a:gd name="T8" fmla="*/ 124 w 233"/>
                <a:gd name="T9" fmla="*/ 129 h 173"/>
                <a:gd name="T10" fmla="*/ 137 w 233"/>
                <a:gd name="T11" fmla="*/ 128 h 173"/>
                <a:gd name="T12" fmla="*/ 130 w 233"/>
                <a:gd name="T13" fmla="*/ 115 h 173"/>
                <a:gd name="T14" fmla="*/ 107 w 233"/>
                <a:gd name="T15" fmla="*/ 116 h 173"/>
                <a:gd name="T16" fmla="*/ 120 w 233"/>
                <a:gd name="T17" fmla="*/ 102 h 173"/>
                <a:gd name="T18" fmla="*/ 120 w 233"/>
                <a:gd name="T19" fmla="*/ 78 h 173"/>
                <a:gd name="T20" fmla="*/ 150 w 233"/>
                <a:gd name="T21" fmla="*/ 54 h 173"/>
                <a:gd name="T22" fmla="*/ 151 w 233"/>
                <a:gd name="T23" fmla="*/ 45 h 173"/>
                <a:gd name="T24" fmla="*/ 179 w 233"/>
                <a:gd name="T25" fmla="*/ 47 h 173"/>
                <a:gd name="T26" fmla="*/ 202 w 233"/>
                <a:gd name="T27" fmla="*/ 36 h 173"/>
                <a:gd name="T28" fmla="*/ 212 w 233"/>
                <a:gd name="T29" fmla="*/ 31 h 173"/>
                <a:gd name="T30" fmla="*/ 232 w 233"/>
                <a:gd name="T31" fmla="*/ 15 h 173"/>
                <a:gd name="T32" fmla="*/ 216 w 233"/>
                <a:gd name="T33" fmla="*/ 2 h 173"/>
                <a:gd name="T34" fmla="*/ 185 w 233"/>
                <a:gd name="T35" fmla="*/ 10 h 173"/>
                <a:gd name="T36" fmla="*/ 153 w 233"/>
                <a:gd name="T37" fmla="*/ 25 h 173"/>
                <a:gd name="T38" fmla="*/ 96 w 233"/>
                <a:gd name="T39" fmla="*/ 65 h 173"/>
                <a:gd name="T40" fmla="*/ 50 w 233"/>
                <a:gd name="T41" fmla="*/ 99 h 173"/>
                <a:gd name="T42" fmla="*/ 23 w 233"/>
                <a:gd name="T43" fmla="*/ 123 h 173"/>
                <a:gd name="T44" fmla="*/ 16 w 233"/>
                <a:gd name="T45" fmla="*/ 142 h 173"/>
                <a:gd name="T46" fmla="*/ 12 w 233"/>
                <a:gd name="T47" fmla="*/ 139 h 173"/>
                <a:gd name="T48" fmla="*/ 10 w 233"/>
                <a:gd name="T49" fmla="*/ 132 h 173"/>
                <a:gd name="T50" fmla="*/ 1 w 233"/>
                <a:gd name="T51" fmla="*/ 142 h 173"/>
                <a:gd name="T52" fmla="*/ 1 w 233"/>
                <a:gd name="T53" fmla="*/ 151 h 173"/>
                <a:gd name="T54" fmla="*/ 6 w 233"/>
                <a:gd name="T55" fmla="*/ 160 h 173"/>
                <a:gd name="T56" fmla="*/ 33 w 233"/>
                <a:gd name="T57" fmla="*/ 141 h 173"/>
                <a:gd name="T58" fmla="*/ 51 w 233"/>
                <a:gd name="T59" fmla="*/ 126 h 173"/>
                <a:gd name="T60" fmla="*/ 62 w 233"/>
                <a:gd name="T61" fmla="*/ 100 h 173"/>
                <a:gd name="T62" fmla="*/ 81 w 233"/>
                <a:gd name="T63" fmla="*/ 95 h 173"/>
                <a:gd name="T64" fmla="*/ 89 w 233"/>
                <a:gd name="T65" fmla="*/ 86 h 173"/>
                <a:gd name="T66" fmla="*/ 107 w 233"/>
                <a:gd name="T67" fmla="*/ 99 h 173"/>
                <a:gd name="T68" fmla="*/ 105 w 233"/>
                <a:gd name="T69" fmla="*/ 103 h 173"/>
                <a:gd name="T70" fmla="*/ 99 w 233"/>
                <a:gd name="T71" fmla="*/ 113 h 173"/>
                <a:gd name="T72" fmla="*/ 95 w 233"/>
                <a:gd name="T73" fmla="*/ 120 h 173"/>
                <a:gd name="T74" fmla="*/ 83 w 233"/>
                <a:gd name="T75" fmla="*/ 121 h 173"/>
                <a:gd name="T76" fmla="*/ 81 w 233"/>
                <a:gd name="T77" fmla="*/ 123 h 173"/>
                <a:gd name="T78" fmla="*/ 91 w 233"/>
                <a:gd name="T79" fmla="*/ 136 h 173"/>
                <a:gd name="T80" fmla="*/ 72 w 233"/>
                <a:gd name="T81" fmla="*/ 153 h 173"/>
                <a:gd name="T82" fmla="*/ 74 w 233"/>
                <a:gd name="T83" fmla="*/ 160 h 173"/>
                <a:gd name="T84" fmla="*/ 89 w 233"/>
                <a:gd name="T85" fmla="*/ 160 h 173"/>
                <a:gd name="T86" fmla="*/ 76 w 233"/>
                <a:gd name="T87" fmla="*/ 165 h 173"/>
                <a:gd name="T88" fmla="*/ 89 w 233"/>
                <a:gd name="T89" fmla="*/ 171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33" h="173">
                  <a:moveTo>
                    <a:pt x="101" y="163"/>
                  </a:moveTo>
                  <a:cubicBezTo>
                    <a:pt x="105" y="166"/>
                    <a:pt x="110" y="157"/>
                    <a:pt x="113" y="165"/>
                  </a:cubicBezTo>
                  <a:cubicBezTo>
                    <a:pt x="115" y="165"/>
                    <a:pt x="115" y="165"/>
                    <a:pt x="115" y="165"/>
                  </a:cubicBezTo>
                  <a:cubicBezTo>
                    <a:pt x="115" y="166"/>
                    <a:pt x="116" y="166"/>
                    <a:pt x="116" y="168"/>
                  </a:cubicBezTo>
                  <a:cubicBezTo>
                    <a:pt x="119" y="166"/>
                    <a:pt x="119" y="166"/>
                    <a:pt x="119" y="166"/>
                  </a:cubicBezTo>
                  <a:cubicBezTo>
                    <a:pt x="117" y="163"/>
                    <a:pt x="112" y="165"/>
                    <a:pt x="113" y="157"/>
                  </a:cubicBezTo>
                  <a:cubicBezTo>
                    <a:pt x="114" y="155"/>
                    <a:pt x="115" y="155"/>
                    <a:pt x="116" y="155"/>
                  </a:cubicBezTo>
                  <a:cubicBezTo>
                    <a:pt x="118" y="148"/>
                    <a:pt x="123" y="148"/>
                    <a:pt x="125" y="141"/>
                  </a:cubicBezTo>
                  <a:cubicBezTo>
                    <a:pt x="124" y="132"/>
                    <a:pt x="119" y="137"/>
                    <a:pt x="117" y="131"/>
                  </a:cubicBezTo>
                  <a:cubicBezTo>
                    <a:pt x="119" y="130"/>
                    <a:pt x="121" y="125"/>
                    <a:pt x="124" y="129"/>
                  </a:cubicBezTo>
                  <a:cubicBezTo>
                    <a:pt x="127" y="128"/>
                    <a:pt x="131" y="130"/>
                    <a:pt x="134" y="134"/>
                  </a:cubicBezTo>
                  <a:cubicBezTo>
                    <a:pt x="136" y="133"/>
                    <a:pt x="134" y="127"/>
                    <a:pt x="137" y="128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31" y="127"/>
                    <a:pt x="134" y="114"/>
                    <a:pt x="130" y="115"/>
                  </a:cubicBezTo>
                  <a:cubicBezTo>
                    <a:pt x="130" y="122"/>
                    <a:pt x="125" y="114"/>
                    <a:pt x="124" y="121"/>
                  </a:cubicBezTo>
                  <a:cubicBezTo>
                    <a:pt x="118" y="117"/>
                    <a:pt x="109" y="130"/>
                    <a:pt x="107" y="116"/>
                  </a:cubicBezTo>
                  <a:cubicBezTo>
                    <a:pt x="109" y="115"/>
                    <a:pt x="107" y="109"/>
                    <a:pt x="110" y="110"/>
                  </a:cubicBezTo>
                  <a:cubicBezTo>
                    <a:pt x="105" y="90"/>
                    <a:pt x="117" y="114"/>
                    <a:pt x="120" y="102"/>
                  </a:cubicBezTo>
                  <a:cubicBezTo>
                    <a:pt x="126" y="88"/>
                    <a:pt x="114" y="98"/>
                    <a:pt x="113" y="86"/>
                  </a:cubicBezTo>
                  <a:cubicBezTo>
                    <a:pt x="113" y="77"/>
                    <a:pt x="118" y="81"/>
                    <a:pt x="120" y="78"/>
                  </a:cubicBezTo>
                  <a:cubicBezTo>
                    <a:pt x="126" y="75"/>
                    <a:pt x="132" y="72"/>
                    <a:pt x="135" y="62"/>
                  </a:cubicBezTo>
                  <a:cubicBezTo>
                    <a:pt x="141" y="64"/>
                    <a:pt x="145" y="59"/>
                    <a:pt x="150" y="54"/>
                  </a:cubicBezTo>
                  <a:cubicBezTo>
                    <a:pt x="150" y="52"/>
                    <a:pt x="150" y="50"/>
                    <a:pt x="149" y="49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2" y="49"/>
                    <a:pt x="153" y="45"/>
                    <a:pt x="154" y="45"/>
                  </a:cubicBezTo>
                  <a:cubicBezTo>
                    <a:pt x="162" y="53"/>
                    <a:pt x="171" y="51"/>
                    <a:pt x="179" y="47"/>
                  </a:cubicBezTo>
                  <a:cubicBezTo>
                    <a:pt x="183" y="40"/>
                    <a:pt x="187" y="44"/>
                    <a:pt x="192" y="41"/>
                  </a:cubicBezTo>
                  <a:cubicBezTo>
                    <a:pt x="195" y="42"/>
                    <a:pt x="199" y="40"/>
                    <a:pt x="202" y="36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5" y="30"/>
                    <a:pt x="209" y="31"/>
                    <a:pt x="212" y="31"/>
                  </a:cubicBezTo>
                  <a:cubicBezTo>
                    <a:pt x="218" y="23"/>
                    <a:pt x="227" y="27"/>
                    <a:pt x="233" y="20"/>
                  </a:cubicBezTo>
                  <a:cubicBezTo>
                    <a:pt x="232" y="19"/>
                    <a:pt x="233" y="17"/>
                    <a:pt x="232" y="15"/>
                  </a:cubicBezTo>
                  <a:cubicBezTo>
                    <a:pt x="225" y="13"/>
                    <a:pt x="219" y="20"/>
                    <a:pt x="214" y="8"/>
                  </a:cubicBezTo>
                  <a:cubicBezTo>
                    <a:pt x="215" y="6"/>
                    <a:pt x="216" y="5"/>
                    <a:pt x="216" y="2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1" y="8"/>
                    <a:pt x="192" y="4"/>
                    <a:pt x="185" y="10"/>
                  </a:cubicBezTo>
                  <a:cubicBezTo>
                    <a:pt x="182" y="11"/>
                    <a:pt x="178" y="15"/>
                    <a:pt x="176" y="13"/>
                  </a:cubicBezTo>
                  <a:cubicBezTo>
                    <a:pt x="169" y="19"/>
                    <a:pt x="161" y="21"/>
                    <a:pt x="153" y="25"/>
                  </a:cubicBezTo>
                  <a:cubicBezTo>
                    <a:pt x="146" y="29"/>
                    <a:pt x="139" y="34"/>
                    <a:pt x="132" y="39"/>
                  </a:cubicBezTo>
                  <a:cubicBezTo>
                    <a:pt x="119" y="41"/>
                    <a:pt x="107" y="53"/>
                    <a:pt x="96" y="65"/>
                  </a:cubicBezTo>
                  <a:cubicBezTo>
                    <a:pt x="88" y="66"/>
                    <a:pt x="82" y="75"/>
                    <a:pt x="76" y="79"/>
                  </a:cubicBezTo>
                  <a:cubicBezTo>
                    <a:pt x="66" y="79"/>
                    <a:pt x="59" y="96"/>
                    <a:pt x="50" y="99"/>
                  </a:cubicBezTo>
                  <a:cubicBezTo>
                    <a:pt x="50" y="112"/>
                    <a:pt x="39" y="99"/>
                    <a:pt x="37" y="108"/>
                  </a:cubicBezTo>
                  <a:cubicBezTo>
                    <a:pt x="32" y="111"/>
                    <a:pt x="29" y="123"/>
                    <a:pt x="23" y="123"/>
                  </a:cubicBezTo>
                  <a:cubicBezTo>
                    <a:pt x="24" y="126"/>
                    <a:pt x="24" y="126"/>
                    <a:pt x="24" y="126"/>
                  </a:cubicBezTo>
                  <a:cubicBezTo>
                    <a:pt x="23" y="136"/>
                    <a:pt x="17" y="133"/>
                    <a:pt x="16" y="142"/>
                  </a:cubicBezTo>
                  <a:cubicBezTo>
                    <a:pt x="14" y="137"/>
                    <a:pt x="13" y="146"/>
                    <a:pt x="11" y="141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2"/>
                    <a:pt x="10" y="132"/>
                    <a:pt x="10" y="132"/>
                  </a:cubicBezTo>
                  <a:cubicBezTo>
                    <a:pt x="10" y="132"/>
                    <a:pt x="10" y="132"/>
                    <a:pt x="10" y="132"/>
                  </a:cubicBezTo>
                  <a:cubicBezTo>
                    <a:pt x="8" y="138"/>
                    <a:pt x="4" y="139"/>
                    <a:pt x="1" y="142"/>
                  </a:cubicBezTo>
                  <a:cubicBezTo>
                    <a:pt x="0" y="146"/>
                    <a:pt x="3" y="149"/>
                    <a:pt x="1" y="152"/>
                  </a:cubicBezTo>
                  <a:cubicBezTo>
                    <a:pt x="1" y="151"/>
                    <a:pt x="1" y="151"/>
                    <a:pt x="1" y="151"/>
                  </a:cubicBezTo>
                  <a:cubicBezTo>
                    <a:pt x="1" y="153"/>
                    <a:pt x="0" y="156"/>
                    <a:pt x="0" y="158"/>
                  </a:cubicBezTo>
                  <a:cubicBezTo>
                    <a:pt x="1" y="161"/>
                    <a:pt x="4" y="159"/>
                    <a:pt x="6" y="160"/>
                  </a:cubicBezTo>
                  <a:cubicBezTo>
                    <a:pt x="11" y="155"/>
                    <a:pt x="17" y="156"/>
                    <a:pt x="23" y="153"/>
                  </a:cubicBezTo>
                  <a:cubicBezTo>
                    <a:pt x="22" y="139"/>
                    <a:pt x="31" y="147"/>
                    <a:pt x="33" y="141"/>
                  </a:cubicBezTo>
                  <a:cubicBezTo>
                    <a:pt x="35" y="132"/>
                    <a:pt x="41" y="135"/>
                    <a:pt x="42" y="128"/>
                  </a:cubicBezTo>
                  <a:cubicBezTo>
                    <a:pt x="44" y="125"/>
                    <a:pt x="48" y="127"/>
                    <a:pt x="51" y="126"/>
                  </a:cubicBezTo>
                  <a:cubicBezTo>
                    <a:pt x="54" y="123"/>
                    <a:pt x="59" y="117"/>
                    <a:pt x="56" y="110"/>
                  </a:cubicBezTo>
                  <a:cubicBezTo>
                    <a:pt x="57" y="105"/>
                    <a:pt x="58" y="101"/>
                    <a:pt x="62" y="100"/>
                  </a:cubicBezTo>
                  <a:cubicBezTo>
                    <a:pt x="67" y="103"/>
                    <a:pt x="73" y="101"/>
                    <a:pt x="78" y="103"/>
                  </a:cubicBezTo>
                  <a:cubicBezTo>
                    <a:pt x="80" y="101"/>
                    <a:pt x="80" y="98"/>
                    <a:pt x="81" y="95"/>
                  </a:cubicBezTo>
                  <a:cubicBezTo>
                    <a:pt x="83" y="96"/>
                    <a:pt x="85" y="88"/>
                    <a:pt x="87" y="92"/>
                  </a:cubicBezTo>
                  <a:cubicBezTo>
                    <a:pt x="87" y="89"/>
                    <a:pt x="88" y="88"/>
                    <a:pt x="89" y="86"/>
                  </a:cubicBezTo>
                  <a:cubicBezTo>
                    <a:pt x="97" y="85"/>
                    <a:pt x="105" y="79"/>
                    <a:pt x="112" y="89"/>
                  </a:cubicBezTo>
                  <a:cubicBezTo>
                    <a:pt x="113" y="97"/>
                    <a:pt x="107" y="93"/>
                    <a:pt x="107" y="99"/>
                  </a:cubicBezTo>
                  <a:cubicBezTo>
                    <a:pt x="106" y="99"/>
                    <a:pt x="105" y="98"/>
                    <a:pt x="104" y="97"/>
                  </a:cubicBezTo>
                  <a:cubicBezTo>
                    <a:pt x="105" y="98"/>
                    <a:pt x="104" y="102"/>
                    <a:pt x="105" y="103"/>
                  </a:cubicBezTo>
                  <a:cubicBezTo>
                    <a:pt x="96" y="113"/>
                    <a:pt x="96" y="113"/>
                    <a:pt x="96" y="113"/>
                  </a:cubicBezTo>
                  <a:cubicBezTo>
                    <a:pt x="99" y="113"/>
                    <a:pt x="99" y="113"/>
                    <a:pt x="99" y="113"/>
                  </a:cubicBezTo>
                  <a:cubicBezTo>
                    <a:pt x="100" y="115"/>
                    <a:pt x="103" y="115"/>
                    <a:pt x="102" y="120"/>
                  </a:cubicBezTo>
                  <a:cubicBezTo>
                    <a:pt x="99" y="122"/>
                    <a:pt x="98" y="121"/>
                    <a:pt x="95" y="120"/>
                  </a:cubicBezTo>
                  <a:cubicBezTo>
                    <a:pt x="91" y="114"/>
                    <a:pt x="88" y="118"/>
                    <a:pt x="84" y="116"/>
                  </a:cubicBezTo>
                  <a:cubicBezTo>
                    <a:pt x="83" y="121"/>
                    <a:pt x="83" y="121"/>
                    <a:pt x="83" y="121"/>
                  </a:cubicBezTo>
                  <a:cubicBezTo>
                    <a:pt x="82" y="120"/>
                    <a:pt x="82" y="120"/>
                    <a:pt x="82" y="120"/>
                  </a:cubicBezTo>
                  <a:cubicBezTo>
                    <a:pt x="81" y="121"/>
                    <a:pt x="81" y="121"/>
                    <a:pt x="81" y="123"/>
                  </a:cubicBezTo>
                  <a:cubicBezTo>
                    <a:pt x="86" y="125"/>
                    <a:pt x="92" y="124"/>
                    <a:pt x="96" y="129"/>
                  </a:cubicBezTo>
                  <a:cubicBezTo>
                    <a:pt x="93" y="129"/>
                    <a:pt x="94" y="136"/>
                    <a:pt x="91" y="136"/>
                  </a:cubicBezTo>
                  <a:cubicBezTo>
                    <a:pt x="89" y="148"/>
                    <a:pt x="80" y="142"/>
                    <a:pt x="78" y="155"/>
                  </a:cubicBezTo>
                  <a:cubicBezTo>
                    <a:pt x="76" y="150"/>
                    <a:pt x="74" y="158"/>
                    <a:pt x="72" y="153"/>
                  </a:cubicBezTo>
                  <a:cubicBezTo>
                    <a:pt x="71" y="155"/>
                    <a:pt x="71" y="155"/>
                    <a:pt x="71" y="155"/>
                  </a:cubicBezTo>
                  <a:cubicBezTo>
                    <a:pt x="73" y="154"/>
                    <a:pt x="73" y="159"/>
                    <a:pt x="74" y="160"/>
                  </a:cubicBezTo>
                  <a:cubicBezTo>
                    <a:pt x="76" y="160"/>
                    <a:pt x="79" y="160"/>
                    <a:pt x="79" y="155"/>
                  </a:cubicBezTo>
                  <a:cubicBezTo>
                    <a:pt x="82" y="151"/>
                    <a:pt x="87" y="154"/>
                    <a:pt x="89" y="160"/>
                  </a:cubicBezTo>
                  <a:cubicBezTo>
                    <a:pt x="85" y="166"/>
                    <a:pt x="78" y="162"/>
                    <a:pt x="75" y="163"/>
                  </a:cubicBezTo>
                  <a:cubicBezTo>
                    <a:pt x="76" y="165"/>
                    <a:pt x="76" y="165"/>
                    <a:pt x="76" y="165"/>
                  </a:cubicBezTo>
                  <a:cubicBezTo>
                    <a:pt x="77" y="163"/>
                    <a:pt x="77" y="163"/>
                    <a:pt x="77" y="163"/>
                  </a:cubicBezTo>
                  <a:cubicBezTo>
                    <a:pt x="80" y="171"/>
                    <a:pt x="85" y="169"/>
                    <a:pt x="89" y="171"/>
                  </a:cubicBezTo>
                  <a:cubicBezTo>
                    <a:pt x="94" y="173"/>
                    <a:pt x="96" y="161"/>
                    <a:pt x="101" y="1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3" name="Freeform 15"/>
            <p:cNvSpPr>
              <a:spLocks/>
            </p:cNvSpPr>
            <p:nvPr/>
          </p:nvSpPr>
          <p:spPr bwMode="auto">
            <a:xfrm>
              <a:off x="2079625" y="4779963"/>
              <a:ext cx="19050" cy="38100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1 w 1"/>
                <a:gd name="T5" fmla="*/ 2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auto">
            <a:xfrm>
              <a:off x="112713" y="5808663"/>
              <a:ext cx="38100" cy="38100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5" name="Freeform 17"/>
            <p:cNvSpPr>
              <a:spLocks/>
            </p:cNvSpPr>
            <p:nvPr/>
          </p:nvSpPr>
          <p:spPr bwMode="auto">
            <a:xfrm>
              <a:off x="2098675" y="48180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auto">
            <a:xfrm>
              <a:off x="8378825" y="2987675"/>
              <a:ext cx="227013" cy="114300"/>
            </a:xfrm>
            <a:custGeom>
              <a:avLst/>
              <a:gdLst>
                <a:gd name="T0" fmla="*/ 12 w 12"/>
                <a:gd name="T1" fmla="*/ 4 h 6"/>
                <a:gd name="T2" fmla="*/ 0 w 12"/>
                <a:gd name="T3" fmla="*/ 1 h 6"/>
                <a:gd name="T4" fmla="*/ 0 w 12"/>
                <a:gd name="T5" fmla="*/ 3 h 6"/>
                <a:gd name="T6" fmla="*/ 12 w 12"/>
                <a:gd name="T7" fmla="*/ 6 h 6"/>
                <a:gd name="T8" fmla="*/ 12 w 12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12" y="4"/>
                  </a:moveTo>
                  <a:cubicBezTo>
                    <a:pt x="8" y="3"/>
                    <a:pt x="5" y="0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2" y="6"/>
                    <a:pt x="12" y="6"/>
                    <a:pt x="12" y="6"/>
                  </a:cubicBezTo>
                  <a:lnTo>
                    <a:pt x="1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7" name="Freeform 19"/>
            <p:cNvSpPr>
              <a:spLocks/>
            </p:cNvSpPr>
            <p:nvPr/>
          </p:nvSpPr>
          <p:spPr bwMode="auto">
            <a:xfrm>
              <a:off x="4614863" y="3063875"/>
              <a:ext cx="131763" cy="190500"/>
            </a:xfrm>
            <a:custGeom>
              <a:avLst/>
              <a:gdLst>
                <a:gd name="T0" fmla="*/ 7 w 7"/>
                <a:gd name="T1" fmla="*/ 10 h 10"/>
                <a:gd name="T2" fmla="*/ 7 w 7"/>
                <a:gd name="T3" fmla="*/ 7 h 10"/>
                <a:gd name="T4" fmla="*/ 2 w 7"/>
                <a:gd name="T5" fmla="*/ 2 h 10"/>
                <a:gd name="T6" fmla="*/ 7 w 7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0">
                  <a:moveTo>
                    <a:pt x="7" y="10"/>
                  </a:moveTo>
                  <a:cubicBezTo>
                    <a:pt x="7" y="7"/>
                    <a:pt x="7" y="7"/>
                    <a:pt x="7" y="7"/>
                  </a:cubicBezTo>
                  <a:cubicBezTo>
                    <a:pt x="5" y="7"/>
                    <a:pt x="4" y="0"/>
                    <a:pt x="2" y="2"/>
                  </a:cubicBezTo>
                  <a:cubicBezTo>
                    <a:pt x="0" y="10"/>
                    <a:pt x="4" y="9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8" name="Freeform 20"/>
            <p:cNvSpPr>
              <a:spLocks/>
            </p:cNvSpPr>
            <p:nvPr/>
          </p:nvSpPr>
          <p:spPr bwMode="auto">
            <a:xfrm>
              <a:off x="6316663" y="3254375"/>
              <a:ext cx="76200" cy="114300"/>
            </a:xfrm>
            <a:custGeom>
              <a:avLst/>
              <a:gdLst>
                <a:gd name="T0" fmla="*/ 2 w 4"/>
                <a:gd name="T1" fmla="*/ 3 h 6"/>
                <a:gd name="T2" fmla="*/ 0 w 4"/>
                <a:gd name="T3" fmla="*/ 1 h 6"/>
                <a:gd name="T4" fmla="*/ 2 w 4"/>
                <a:gd name="T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6">
                  <a:moveTo>
                    <a:pt x="2" y="3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2" y="2"/>
                    <a:pt x="4" y="6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9" name="Freeform 21"/>
            <p:cNvSpPr>
              <a:spLocks/>
            </p:cNvSpPr>
            <p:nvPr/>
          </p:nvSpPr>
          <p:spPr bwMode="auto">
            <a:xfrm>
              <a:off x="6278563" y="3273425"/>
              <a:ext cx="38100" cy="19050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0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1" y="1"/>
                    <a:pt x="1" y="1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0" name="Freeform 22"/>
            <p:cNvSpPr>
              <a:spLocks/>
            </p:cNvSpPr>
            <p:nvPr/>
          </p:nvSpPr>
          <p:spPr bwMode="auto">
            <a:xfrm>
              <a:off x="4368800" y="3692525"/>
              <a:ext cx="246063" cy="152400"/>
            </a:xfrm>
            <a:custGeom>
              <a:avLst/>
              <a:gdLst>
                <a:gd name="T0" fmla="*/ 0 w 13"/>
                <a:gd name="T1" fmla="*/ 7 h 8"/>
                <a:gd name="T2" fmla="*/ 13 w 13"/>
                <a:gd name="T3" fmla="*/ 3 h 8"/>
                <a:gd name="T4" fmla="*/ 12 w 13"/>
                <a:gd name="T5" fmla="*/ 1 h 8"/>
                <a:gd name="T6" fmla="*/ 0 w 1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8">
                  <a:moveTo>
                    <a:pt x="0" y="7"/>
                  </a:moveTo>
                  <a:cubicBezTo>
                    <a:pt x="6" y="8"/>
                    <a:pt x="8" y="7"/>
                    <a:pt x="13" y="3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8" y="5"/>
                    <a:pt x="2" y="0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1" name="Freeform 23"/>
            <p:cNvSpPr>
              <a:spLocks/>
            </p:cNvSpPr>
            <p:nvPr/>
          </p:nvSpPr>
          <p:spPr bwMode="auto">
            <a:xfrm>
              <a:off x="3460750" y="3787775"/>
              <a:ext cx="850900" cy="419100"/>
            </a:xfrm>
            <a:custGeom>
              <a:avLst/>
              <a:gdLst>
                <a:gd name="T0" fmla="*/ 33 w 45"/>
                <a:gd name="T1" fmla="*/ 1 h 22"/>
                <a:gd name="T2" fmla="*/ 25 w 45"/>
                <a:gd name="T3" fmla="*/ 11 h 22"/>
                <a:gd name="T4" fmla="*/ 17 w 45"/>
                <a:gd name="T5" fmla="*/ 9 h 22"/>
                <a:gd name="T6" fmla="*/ 1 w 45"/>
                <a:gd name="T7" fmla="*/ 17 h 22"/>
                <a:gd name="T8" fmla="*/ 3 w 45"/>
                <a:gd name="T9" fmla="*/ 22 h 22"/>
                <a:gd name="T10" fmla="*/ 24 w 45"/>
                <a:gd name="T11" fmla="*/ 15 h 22"/>
                <a:gd name="T12" fmla="*/ 32 w 45"/>
                <a:gd name="T13" fmla="*/ 12 h 22"/>
                <a:gd name="T14" fmla="*/ 45 w 45"/>
                <a:gd name="T15" fmla="*/ 4 h 22"/>
                <a:gd name="T16" fmla="*/ 33 w 45"/>
                <a:gd name="T17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22">
                  <a:moveTo>
                    <a:pt x="33" y="1"/>
                  </a:moveTo>
                  <a:cubicBezTo>
                    <a:pt x="30" y="2"/>
                    <a:pt x="26" y="4"/>
                    <a:pt x="25" y="11"/>
                  </a:cubicBezTo>
                  <a:cubicBezTo>
                    <a:pt x="22" y="10"/>
                    <a:pt x="19" y="12"/>
                    <a:pt x="17" y="9"/>
                  </a:cubicBezTo>
                  <a:cubicBezTo>
                    <a:pt x="12" y="14"/>
                    <a:pt x="6" y="12"/>
                    <a:pt x="1" y="17"/>
                  </a:cubicBezTo>
                  <a:cubicBezTo>
                    <a:pt x="0" y="21"/>
                    <a:pt x="3" y="19"/>
                    <a:pt x="3" y="22"/>
                  </a:cubicBezTo>
                  <a:cubicBezTo>
                    <a:pt x="10" y="20"/>
                    <a:pt x="18" y="20"/>
                    <a:pt x="24" y="15"/>
                  </a:cubicBezTo>
                  <a:cubicBezTo>
                    <a:pt x="27" y="9"/>
                    <a:pt x="29" y="13"/>
                    <a:pt x="32" y="12"/>
                  </a:cubicBezTo>
                  <a:cubicBezTo>
                    <a:pt x="36" y="9"/>
                    <a:pt x="43" y="12"/>
                    <a:pt x="45" y="4"/>
                  </a:cubicBezTo>
                  <a:cubicBezTo>
                    <a:pt x="41" y="3"/>
                    <a:pt x="38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2" name="Freeform 24"/>
            <p:cNvSpPr>
              <a:spLocks/>
            </p:cNvSpPr>
            <p:nvPr/>
          </p:nvSpPr>
          <p:spPr bwMode="auto">
            <a:xfrm>
              <a:off x="3365500" y="4302125"/>
              <a:ext cx="57150" cy="95250"/>
            </a:xfrm>
            <a:custGeom>
              <a:avLst/>
              <a:gdLst>
                <a:gd name="T0" fmla="*/ 0 w 3"/>
                <a:gd name="T1" fmla="*/ 1 h 5"/>
                <a:gd name="T2" fmla="*/ 3 w 3"/>
                <a:gd name="T3" fmla="*/ 3 h 5"/>
                <a:gd name="T4" fmla="*/ 0 w 3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5">
                  <a:moveTo>
                    <a:pt x="0" y="1"/>
                  </a:moveTo>
                  <a:cubicBezTo>
                    <a:pt x="0" y="3"/>
                    <a:pt x="2" y="5"/>
                    <a:pt x="3" y="3"/>
                  </a:cubicBezTo>
                  <a:cubicBezTo>
                    <a:pt x="3" y="0"/>
                    <a:pt x="1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3" name="Freeform 25"/>
            <p:cNvSpPr>
              <a:spLocks/>
            </p:cNvSpPr>
            <p:nvPr/>
          </p:nvSpPr>
          <p:spPr bwMode="auto">
            <a:xfrm>
              <a:off x="2571750" y="4532313"/>
              <a:ext cx="169863" cy="171450"/>
            </a:xfrm>
            <a:custGeom>
              <a:avLst/>
              <a:gdLst>
                <a:gd name="T0" fmla="*/ 6 w 9"/>
                <a:gd name="T1" fmla="*/ 1 h 9"/>
                <a:gd name="T2" fmla="*/ 0 w 9"/>
                <a:gd name="T3" fmla="*/ 7 h 9"/>
                <a:gd name="T4" fmla="*/ 1 w 9"/>
                <a:gd name="T5" fmla="*/ 5 h 9"/>
                <a:gd name="T6" fmla="*/ 2 w 9"/>
                <a:gd name="T7" fmla="*/ 9 h 9"/>
                <a:gd name="T8" fmla="*/ 3 w 9"/>
                <a:gd name="T9" fmla="*/ 7 h 9"/>
                <a:gd name="T10" fmla="*/ 5 w 9"/>
                <a:gd name="T11" fmla="*/ 9 h 9"/>
                <a:gd name="T12" fmla="*/ 9 w 9"/>
                <a:gd name="T13" fmla="*/ 4 h 9"/>
                <a:gd name="T14" fmla="*/ 6 w 9"/>
                <a:gd name="T1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9">
                  <a:moveTo>
                    <a:pt x="6" y="1"/>
                  </a:moveTo>
                  <a:cubicBezTo>
                    <a:pt x="4" y="4"/>
                    <a:pt x="0" y="0"/>
                    <a:pt x="0" y="7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5" y="8"/>
                    <a:pt x="5" y="9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7" y="4"/>
                    <a:pt x="7" y="2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4" name="Freeform 26"/>
            <p:cNvSpPr>
              <a:spLocks/>
            </p:cNvSpPr>
            <p:nvPr/>
          </p:nvSpPr>
          <p:spPr bwMode="auto">
            <a:xfrm>
              <a:off x="11271250" y="5008563"/>
              <a:ext cx="946150" cy="1830387"/>
            </a:xfrm>
            <a:custGeom>
              <a:avLst/>
              <a:gdLst>
                <a:gd name="T0" fmla="*/ 32 w 50"/>
                <a:gd name="T1" fmla="*/ 48 h 96"/>
                <a:gd name="T2" fmla="*/ 27 w 50"/>
                <a:gd name="T3" fmla="*/ 40 h 96"/>
                <a:gd name="T4" fmla="*/ 1 w 50"/>
                <a:gd name="T5" fmla="*/ 0 h 96"/>
                <a:gd name="T6" fmla="*/ 8 w 50"/>
                <a:gd name="T7" fmla="*/ 14 h 96"/>
                <a:gd name="T8" fmla="*/ 8 w 50"/>
                <a:gd name="T9" fmla="*/ 13 h 96"/>
                <a:gd name="T10" fmla="*/ 15 w 50"/>
                <a:gd name="T11" fmla="*/ 25 h 96"/>
                <a:gd name="T12" fmla="*/ 40 w 50"/>
                <a:gd name="T13" fmla="*/ 80 h 96"/>
                <a:gd name="T14" fmla="*/ 41 w 50"/>
                <a:gd name="T15" fmla="*/ 96 h 96"/>
                <a:gd name="T16" fmla="*/ 50 w 50"/>
                <a:gd name="T17" fmla="*/ 96 h 96"/>
                <a:gd name="T18" fmla="*/ 32 w 50"/>
                <a:gd name="T19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96">
                  <a:moveTo>
                    <a:pt x="32" y="48"/>
                  </a:moveTo>
                  <a:cubicBezTo>
                    <a:pt x="29" y="48"/>
                    <a:pt x="28" y="43"/>
                    <a:pt x="27" y="40"/>
                  </a:cubicBezTo>
                  <a:cubicBezTo>
                    <a:pt x="18" y="23"/>
                    <a:pt x="12" y="8"/>
                    <a:pt x="1" y="0"/>
                  </a:cubicBezTo>
                  <a:cubicBezTo>
                    <a:pt x="0" y="9"/>
                    <a:pt x="6" y="8"/>
                    <a:pt x="8" y="14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10" y="18"/>
                    <a:pt x="14" y="19"/>
                    <a:pt x="15" y="25"/>
                  </a:cubicBezTo>
                  <a:cubicBezTo>
                    <a:pt x="22" y="43"/>
                    <a:pt x="31" y="64"/>
                    <a:pt x="40" y="80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44" y="82"/>
                    <a:pt x="37" y="65"/>
                    <a:pt x="3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5" name="Freeform 27"/>
            <p:cNvSpPr>
              <a:spLocks/>
            </p:cNvSpPr>
            <p:nvPr/>
          </p:nvSpPr>
          <p:spPr bwMode="auto">
            <a:xfrm>
              <a:off x="10780713" y="5046663"/>
              <a:ext cx="93663" cy="114300"/>
            </a:xfrm>
            <a:custGeom>
              <a:avLst/>
              <a:gdLst>
                <a:gd name="T0" fmla="*/ 5 w 5"/>
                <a:gd name="T1" fmla="*/ 4 h 6"/>
                <a:gd name="T2" fmla="*/ 0 w 5"/>
                <a:gd name="T3" fmla="*/ 1 h 6"/>
                <a:gd name="T4" fmla="*/ 5 w 5"/>
                <a:gd name="T5" fmla="*/ 6 h 6"/>
                <a:gd name="T6" fmla="*/ 5 w 5"/>
                <a:gd name="T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">
                  <a:moveTo>
                    <a:pt x="5" y="4"/>
                  </a:moveTo>
                  <a:cubicBezTo>
                    <a:pt x="3" y="3"/>
                    <a:pt x="2" y="0"/>
                    <a:pt x="0" y="1"/>
                  </a:cubicBezTo>
                  <a:cubicBezTo>
                    <a:pt x="5" y="6"/>
                    <a:pt x="5" y="6"/>
                    <a:pt x="5" y="6"/>
                  </a:cubicBezTo>
                  <a:lnTo>
                    <a:pt x="5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6" name="Freeform 28"/>
            <p:cNvSpPr>
              <a:spLocks/>
            </p:cNvSpPr>
            <p:nvPr/>
          </p:nvSpPr>
          <p:spPr bwMode="auto">
            <a:xfrm>
              <a:off x="1568450" y="5084763"/>
              <a:ext cx="76200" cy="152400"/>
            </a:xfrm>
            <a:custGeom>
              <a:avLst/>
              <a:gdLst>
                <a:gd name="T0" fmla="*/ 4 w 4"/>
                <a:gd name="T1" fmla="*/ 5 h 8"/>
                <a:gd name="T2" fmla="*/ 0 w 4"/>
                <a:gd name="T3" fmla="*/ 5 h 8"/>
                <a:gd name="T4" fmla="*/ 1 w 4"/>
                <a:gd name="T5" fmla="*/ 7 h 8"/>
                <a:gd name="T6" fmla="*/ 4 w 4"/>
                <a:gd name="T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8">
                  <a:moveTo>
                    <a:pt x="4" y="5"/>
                  </a:moveTo>
                  <a:cubicBezTo>
                    <a:pt x="2" y="5"/>
                    <a:pt x="2" y="0"/>
                    <a:pt x="0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8"/>
                    <a:pt x="3" y="5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7" name="Freeform 29"/>
            <p:cNvSpPr>
              <a:spLocks/>
            </p:cNvSpPr>
            <p:nvPr/>
          </p:nvSpPr>
          <p:spPr bwMode="auto">
            <a:xfrm>
              <a:off x="10780713" y="5351463"/>
              <a:ext cx="55563" cy="114300"/>
            </a:xfrm>
            <a:custGeom>
              <a:avLst/>
              <a:gdLst>
                <a:gd name="T0" fmla="*/ 3 w 3"/>
                <a:gd name="T1" fmla="*/ 4 h 6"/>
                <a:gd name="T2" fmla="*/ 0 w 3"/>
                <a:gd name="T3" fmla="*/ 4 h 6"/>
                <a:gd name="T4" fmla="*/ 3 w 3"/>
                <a:gd name="T5" fmla="*/ 6 h 6"/>
                <a:gd name="T6" fmla="*/ 3 w 3"/>
                <a:gd name="T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6">
                  <a:moveTo>
                    <a:pt x="3" y="4"/>
                  </a:moveTo>
                  <a:cubicBezTo>
                    <a:pt x="2" y="0"/>
                    <a:pt x="1" y="5"/>
                    <a:pt x="0" y="4"/>
                  </a:cubicBezTo>
                  <a:cubicBezTo>
                    <a:pt x="3" y="6"/>
                    <a:pt x="3" y="6"/>
                    <a:pt x="3" y="6"/>
                  </a:cubicBezTo>
                  <a:lnTo>
                    <a:pt x="3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8" name="Freeform 30"/>
            <p:cNvSpPr>
              <a:spLocks/>
            </p:cNvSpPr>
            <p:nvPr/>
          </p:nvSpPr>
          <p:spPr bwMode="auto">
            <a:xfrm>
              <a:off x="11158538" y="5427663"/>
              <a:ext cx="188913" cy="247650"/>
            </a:xfrm>
            <a:custGeom>
              <a:avLst/>
              <a:gdLst>
                <a:gd name="T0" fmla="*/ 10 w 10"/>
                <a:gd name="T1" fmla="*/ 13 h 13"/>
                <a:gd name="T2" fmla="*/ 0 w 10"/>
                <a:gd name="T3" fmla="*/ 0 h 13"/>
                <a:gd name="T4" fmla="*/ 10 w 10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3">
                  <a:moveTo>
                    <a:pt x="10" y="13"/>
                  </a:moveTo>
                  <a:cubicBezTo>
                    <a:pt x="9" y="6"/>
                    <a:pt x="4" y="0"/>
                    <a:pt x="0" y="0"/>
                  </a:cubicBezTo>
                  <a:cubicBezTo>
                    <a:pt x="0" y="9"/>
                    <a:pt x="7" y="8"/>
                    <a:pt x="1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9" name="Freeform 31"/>
            <p:cNvSpPr>
              <a:spLocks/>
            </p:cNvSpPr>
            <p:nvPr/>
          </p:nvSpPr>
          <p:spPr bwMode="auto">
            <a:xfrm>
              <a:off x="1455738" y="5465763"/>
              <a:ext cx="76200" cy="152400"/>
            </a:xfrm>
            <a:custGeom>
              <a:avLst/>
              <a:gdLst>
                <a:gd name="T0" fmla="*/ 4 w 4"/>
                <a:gd name="T1" fmla="*/ 1 h 8"/>
                <a:gd name="T2" fmla="*/ 0 w 4"/>
                <a:gd name="T3" fmla="*/ 6 h 8"/>
                <a:gd name="T4" fmla="*/ 4 w 4"/>
                <a:gd name="T5" fmla="*/ 8 h 8"/>
                <a:gd name="T6" fmla="*/ 4 w 4"/>
                <a:gd name="T7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8">
                  <a:moveTo>
                    <a:pt x="4" y="1"/>
                  </a:moveTo>
                  <a:cubicBezTo>
                    <a:pt x="2" y="0"/>
                    <a:pt x="1" y="6"/>
                    <a:pt x="0" y="6"/>
                  </a:cubicBezTo>
                  <a:cubicBezTo>
                    <a:pt x="4" y="8"/>
                    <a:pt x="4" y="8"/>
                    <a:pt x="4" y="8"/>
                  </a:cubicBezTo>
                  <a:lnTo>
                    <a:pt x="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585788" y="5903913"/>
              <a:ext cx="112713" cy="114300"/>
            </a:xfrm>
            <a:custGeom>
              <a:avLst/>
              <a:gdLst>
                <a:gd name="T0" fmla="*/ 2 w 6"/>
                <a:gd name="T1" fmla="*/ 6 h 6"/>
                <a:gd name="T2" fmla="*/ 5 w 6"/>
                <a:gd name="T3" fmla="*/ 1 h 6"/>
                <a:gd name="T4" fmla="*/ 0 w 6"/>
                <a:gd name="T5" fmla="*/ 4 h 6"/>
                <a:gd name="T6" fmla="*/ 2 w 6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2" y="6"/>
                  </a:moveTo>
                  <a:cubicBezTo>
                    <a:pt x="3" y="4"/>
                    <a:pt x="6" y="5"/>
                    <a:pt x="5" y="1"/>
                  </a:cubicBezTo>
                  <a:cubicBezTo>
                    <a:pt x="3" y="0"/>
                    <a:pt x="1" y="3"/>
                    <a:pt x="0" y="4"/>
                  </a:cubicBezTo>
                  <a:cubicBezTo>
                    <a:pt x="1" y="4"/>
                    <a:pt x="2" y="5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1" name="Freeform 33"/>
            <p:cNvSpPr>
              <a:spLocks/>
            </p:cNvSpPr>
            <p:nvPr/>
          </p:nvSpPr>
          <p:spPr bwMode="auto">
            <a:xfrm>
              <a:off x="11555413" y="5961063"/>
              <a:ext cx="114300" cy="266700"/>
            </a:xfrm>
            <a:custGeom>
              <a:avLst/>
              <a:gdLst>
                <a:gd name="T0" fmla="*/ 0 w 6"/>
                <a:gd name="T1" fmla="*/ 4 h 14"/>
                <a:gd name="T2" fmla="*/ 5 w 6"/>
                <a:gd name="T3" fmla="*/ 9 h 14"/>
                <a:gd name="T4" fmla="*/ 4 w 6"/>
                <a:gd name="T5" fmla="*/ 14 h 14"/>
                <a:gd name="T6" fmla="*/ 5 w 6"/>
                <a:gd name="T7" fmla="*/ 14 h 14"/>
                <a:gd name="T8" fmla="*/ 6 w 6"/>
                <a:gd name="T9" fmla="*/ 11 h 14"/>
                <a:gd name="T10" fmla="*/ 0 w 6"/>
                <a:gd name="T11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4">
                  <a:moveTo>
                    <a:pt x="0" y="4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11"/>
                    <a:pt x="5" y="13"/>
                    <a:pt x="4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3"/>
                    <a:pt x="6" y="12"/>
                    <a:pt x="6" y="11"/>
                  </a:cubicBezTo>
                  <a:cubicBezTo>
                    <a:pt x="5" y="5"/>
                    <a:pt x="4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2" name="Freeform 34"/>
            <p:cNvSpPr>
              <a:spLocks/>
            </p:cNvSpPr>
            <p:nvPr/>
          </p:nvSpPr>
          <p:spPr bwMode="auto">
            <a:xfrm>
              <a:off x="17463" y="6075363"/>
              <a:ext cx="1438275" cy="763587"/>
            </a:xfrm>
            <a:custGeom>
              <a:avLst/>
              <a:gdLst>
                <a:gd name="T0" fmla="*/ 60 w 76"/>
                <a:gd name="T1" fmla="*/ 13 h 40"/>
                <a:gd name="T2" fmla="*/ 53 w 76"/>
                <a:gd name="T3" fmla="*/ 26 h 40"/>
                <a:gd name="T4" fmla="*/ 49 w 76"/>
                <a:gd name="T5" fmla="*/ 26 h 40"/>
                <a:gd name="T6" fmla="*/ 35 w 76"/>
                <a:gd name="T7" fmla="*/ 10 h 40"/>
                <a:gd name="T8" fmla="*/ 40 w 76"/>
                <a:gd name="T9" fmla="*/ 3 h 40"/>
                <a:gd name="T10" fmla="*/ 39 w 76"/>
                <a:gd name="T11" fmla="*/ 0 h 40"/>
                <a:gd name="T12" fmla="*/ 35 w 76"/>
                <a:gd name="T13" fmla="*/ 0 h 40"/>
                <a:gd name="T14" fmla="*/ 29 w 76"/>
                <a:gd name="T15" fmla="*/ 11 h 40"/>
                <a:gd name="T16" fmla="*/ 29 w 76"/>
                <a:gd name="T17" fmla="*/ 13 h 40"/>
                <a:gd name="T18" fmla="*/ 26 w 76"/>
                <a:gd name="T19" fmla="*/ 15 h 40"/>
                <a:gd name="T20" fmla="*/ 27 w 76"/>
                <a:gd name="T21" fmla="*/ 18 h 40"/>
                <a:gd name="T22" fmla="*/ 22 w 76"/>
                <a:gd name="T23" fmla="*/ 18 h 40"/>
                <a:gd name="T24" fmla="*/ 10 w 76"/>
                <a:gd name="T25" fmla="*/ 26 h 40"/>
                <a:gd name="T26" fmla="*/ 0 w 76"/>
                <a:gd name="T27" fmla="*/ 40 h 40"/>
                <a:gd name="T28" fmla="*/ 74 w 76"/>
                <a:gd name="T29" fmla="*/ 40 h 40"/>
                <a:gd name="T30" fmla="*/ 75 w 76"/>
                <a:gd name="T31" fmla="*/ 23 h 40"/>
                <a:gd name="T32" fmla="*/ 60 w 76"/>
                <a:gd name="T33" fmla="*/ 1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6" h="40">
                  <a:moveTo>
                    <a:pt x="60" y="13"/>
                  </a:moveTo>
                  <a:cubicBezTo>
                    <a:pt x="56" y="13"/>
                    <a:pt x="55" y="21"/>
                    <a:pt x="53" y="26"/>
                  </a:cubicBezTo>
                  <a:cubicBezTo>
                    <a:pt x="52" y="22"/>
                    <a:pt x="51" y="26"/>
                    <a:pt x="49" y="26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39" y="2"/>
                    <a:pt x="39" y="2"/>
                    <a:pt x="39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7" y="9"/>
                    <a:pt x="30" y="4"/>
                    <a:pt x="29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6"/>
                    <a:pt x="27" y="14"/>
                    <a:pt x="26" y="15"/>
                  </a:cubicBezTo>
                  <a:cubicBezTo>
                    <a:pt x="26" y="16"/>
                    <a:pt x="27" y="16"/>
                    <a:pt x="27" y="18"/>
                  </a:cubicBezTo>
                  <a:cubicBezTo>
                    <a:pt x="25" y="24"/>
                    <a:pt x="23" y="19"/>
                    <a:pt x="22" y="18"/>
                  </a:cubicBezTo>
                  <a:cubicBezTo>
                    <a:pt x="20" y="25"/>
                    <a:pt x="15" y="27"/>
                    <a:pt x="10" y="26"/>
                  </a:cubicBezTo>
                  <a:cubicBezTo>
                    <a:pt x="9" y="36"/>
                    <a:pt x="2" y="33"/>
                    <a:pt x="0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6" y="35"/>
                    <a:pt x="76" y="29"/>
                    <a:pt x="75" y="23"/>
                  </a:cubicBezTo>
                  <a:cubicBezTo>
                    <a:pt x="70" y="16"/>
                    <a:pt x="66" y="8"/>
                    <a:pt x="6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3" name="Freeform 35"/>
            <p:cNvSpPr>
              <a:spLocks/>
            </p:cNvSpPr>
            <p:nvPr/>
          </p:nvSpPr>
          <p:spPr bwMode="auto">
            <a:xfrm>
              <a:off x="2098675" y="6246813"/>
              <a:ext cx="95250" cy="134937"/>
            </a:xfrm>
            <a:custGeom>
              <a:avLst/>
              <a:gdLst>
                <a:gd name="T0" fmla="*/ 3 w 5"/>
                <a:gd name="T1" fmla="*/ 1 h 7"/>
                <a:gd name="T2" fmla="*/ 2 w 5"/>
                <a:gd name="T3" fmla="*/ 7 h 7"/>
                <a:gd name="T4" fmla="*/ 5 w 5"/>
                <a:gd name="T5" fmla="*/ 2 h 7"/>
                <a:gd name="T6" fmla="*/ 3 w 5"/>
                <a:gd name="T7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3" y="1"/>
                  </a:moveTo>
                  <a:cubicBezTo>
                    <a:pt x="2" y="3"/>
                    <a:pt x="0" y="5"/>
                    <a:pt x="2" y="7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4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39340" y="3119798"/>
            <a:ext cx="2472929" cy="1710929"/>
            <a:chOff x="7618413" y="4216401"/>
            <a:chExt cx="3297238" cy="2281238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5" name="Freeform 73"/>
            <p:cNvSpPr>
              <a:spLocks noEditPoints="1"/>
            </p:cNvSpPr>
            <p:nvPr/>
          </p:nvSpPr>
          <p:spPr bwMode="auto">
            <a:xfrm>
              <a:off x="7618413" y="4216401"/>
              <a:ext cx="3297238" cy="2281238"/>
            </a:xfrm>
            <a:custGeom>
              <a:avLst/>
              <a:gdLst>
                <a:gd name="T0" fmla="*/ 450 w 460"/>
                <a:gd name="T1" fmla="*/ 72 h 317"/>
                <a:gd name="T2" fmla="*/ 439 w 460"/>
                <a:gd name="T3" fmla="*/ 76 h 317"/>
                <a:gd name="T4" fmla="*/ 415 w 460"/>
                <a:gd name="T5" fmla="*/ 77 h 317"/>
                <a:gd name="T6" fmla="*/ 418 w 460"/>
                <a:gd name="T7" fmla="*/ 57 h 317"/>
                <a:gd name="T8" fmla="*/ 409 w 460"/>
                <a:gd name="T9" fmla="*/ 45 h 317"/>
                <a:gd name="T10" fmla="*/ 377 w 460"/>
                <a:gd name="T11" fmla="*/ 58 h 317"/>
                <a:gd name="T12" fmla="*/ 337 w 460"/>
                <a:gd name="T13" fmla="*/ 22 h 317"/>
                <a:gd name="T14" fmla="*/ 320 w 460"/>
                <a:gd name="T15" fmla="*/ 18 h 317"/>
                <a:gd name="T16" fmla="*/ 292 w 460"/>
                <a:gd name="T17" fmla="*/ 4 h 317"/>
                <a:gd name="T18" fmla="*/ 266 w 460"/>
                <a:gd name="T19" fmla="*/ 5 h 317"/>
                <a:gd name="T20" fmla="*/ 235 w 460"/>
                <a:gd name="T21" fmla="*/ 5 h 317"/>
                <a:gd name="T22" fmla="*/ 204 w 460"/>
                <a:gd name="T23" fmla="*/ 18 h 317"/>
                <a:gd name="T24" fmla="*/ 191 w 460"/>
                <a:gd name="T25" fmla="*/ 25 h 317"/>
                <a:gd name="T26" fmla="*/ 157 w 460"/>
                <a:gd name="T27" fmla="*/ 54 h 317"/>
                <a:gd name="T28" fmla="*/ 141 w 460"/>
                <a:gd name="T29" fmla="*/ 70 h 317"/>
                <a:gd name="T30" fmla="*/ 124 w 460"/>
                <a:gd name="T31" fmla="*/ 78 h 317"/>
                <a:gd name="T32" fmla="*/ 109 w 460"/>
                <a:gd name="T33" fmla="*/ 77 h 317"/>
                <a:gd name="T34" fmla="*/ 76 w 460"/>
                <a:gd name="T35" fmla="*/ 73 h 317"/>
                <a:gd name="T36" fmla="*/ 75 w 460"/>
                <a:gd name="T37" fmla="*/ 87 h 317"/>
                <a:gd name="T38" fmla="*/ 38 w 460"/>
                <a:gd name="T39" fmla="*/ 108 h 317"/>
                <a:gd name="T40" fmla="*/ 25 w 460"/>
                <a:gd name="T41" fmla="*/ 117 h 317"/>
                <a:gd name="T42" fmla="*/ 11 w 460"/>
                <a:gd name="T43" fmla="*/ 139 h 317"/>
                <a:gd name="T44" fmla="*/ 1 w 460"/>
                <a:gd name="T45" fmla="*/ 147 h 317"/>
                <a:gd name="T46" fmla="*/ 11 w 460"/>
                <a:gd name="T47" fmla="*/ 161 h 317"/>
                <a:gd name="T48" fmla="*/ 5 w 460"/>
                <a:gd name="T49" fmla="*/ 174 h 317"/>
                <a:gd name="T50" fmla="*/ 5 w 460"/>
                <a:gd name="T51" fmla="*/ 225 h 317"/>
                <a:gd name="T52" fmla="*/ 19 w 460"/>
                <a:gd name="T53" fmla="*/ 231 h 317"/>
                <a:gd name="T54" fmla="*/ 24 w 460"/>
                <a:gd name="T55" fmla="*/ 245 h 317"/>
                <a:gd name="T56" fmla="*/ 56 w 460"/>
                <a:gd name="T57" fmla="*/ 268 h 317"/>
                <a:gd name="T58" fmla="*/ 94 w 460"/>
                <a:gd name="T59" fmla="*/ 291 h 317"/>
                <a:gd name="T60" fmla="*/ 97 w 460"/>
                <a:gd name="T61" fmla="*/ 288 h 317"/>
                <a:gd name="T62" fmla="*/ 145 w 460"/>
                <a:gd name="T63" fmla="*/ 311 h 317"/>
                <a:gd name="T64" fmla="*/ 189 w 460"/>
                <a:gd name="T65" fmla="*/ 315 h 317"/>
                <a:gd name="T66" fmla="*/ 241 w 460"/>
                <a:gd name="T67" fmla="*/ 310 h 317"/>
                <a:gd name="T68" fmla="*/ 281 w 460"/>
                <a:gd name="T69" fmla="*/ 309 h 317"/>
                <a:gd name="T70" fmla="*/ 308 w 460"/>
                <a:gd name="T71" fmla="*/ 295 h 317"/>
                <a:gd name="T72" fmla="*/ 330 w 460"/>
                <a:gd name="T73" fmla="*/ 302 h 317"/>
                <a:gd name="T74" fmla="*/ 331 w 460"/>
                <a:gd name="T75" fmla="*/ 285 h 317"/>
                <a:gd name="T76" fmla="*/ 365 w 460"/>
                <a:gd name="T77" fmla="*/ 271 h 317"/>
                <a:gd name="T78" fmla="*/ 374 w 460"/>
                <a:gd name="T79" fmla="*/ 271 h 317"/>
                <a:gd name="T80" fmla="*/ 385 w 460"/>
                <a:gd name="T81" fmla="*/ 270 h 317"/>
                <a:gd name="T82" fmla="*/ 396 w 460"/>
                <a:gd name="T83" fmla="*/ 247 h 317"/>
                <a:gd name="T84" fmla="*/ 408 w 460"/>
                <a:gd name="T85" fmla="*/ 227 h 317"/>
                <a:gd name="T86" fmla="*/ 418 w 460"/>
                <a:gd name="T87" fmla="*/ 205 h 317"/>
                <a:gd name="T88" fmla="*/ 424 w 460"/>
                <a:gd name="T89" fmla="*/ 178 h 317"/>
                <a:gd name="T90" fmla="*/ 435 w 460"/>
                <a:gd name="T91" fmla="*/ 153 h 317"/>
                <a:gd name="T92" fmla="*/ 448 w 460"/>
                <a:gd name="T93" fmla="*/ 169 h 317"/>
                <a:gd name="T94" fmla="*/ 448 w 460"/>
                <a:gd name="T95" fmla="*/ 164 h 317"/>
                <a:gd name="T96" fmla="*/ 443 w 460"/>
                <a:gd name="T97" fmla="*/ 142 h 317"/>
                <a:gd name="T98" fmla="*/ 453 w 460"/>
                <a:gd name="T99" fmla="*/ 98 h 317"/>
                <a:gd name="T100" fmla="*/ 16 w 460"/>
                <a:gd name="T101" fmla="*/ 199 h 317"/>
                <a:gd name="T102" fmla="*/ 37 w 460"/>
                <a:gd name="T103" fmla="*/ 247 h 317"/>
                <a:gd name="T104" fmla="*/ 411 w 460"/>
                <a:gd name="T105" fmla="*/ 202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0" h="317">
                  <a:moveTo>
                    <a:pt x="457" y="80"/>
                  </a:moveTo>
                  <a:cubicBezTo>
                    <a:pt x="454" y="78"/>
                    <a:pt x="453" y="81"/>
                    <a:pt x="450" y="80"/>
                  </a:cubicBezTo>
                  <a:cubicBezTo>
                    <a:pt x="447" y="79"/>
                    <a:pt x="447" y="76"/>
                    <a:pt x="447" y="74"/>
                  </a:cubicBezTo>
                  <a:cubicBezTo>
                    <a:pt x="448" y="73"/>
                    <a:pt x="449" y="71"/>
                    <a:pt x="450" y="72"/>
                  </a:cubicBezTo>
                  <a:cubicBezTo>
                    <a:pt x="450" y="69"/>
                    <a:pt x="450" y="69"/>
                    <a:pt x="450" y="69"/>
                  </a:cubicBezTo>
                  <a:cubicBezTo>
                    <a:pt x="449" y="69"/>
                    <a:pt x="449" y="69"/>
                    <a:pt x="449" y="69"/>
                  </a:cubicBezTo>
                  <a:cubicBezTo>
                    <a:pt x="446" y="69"/>
                    <a:pt x="448" y="73"/>
                    <a:pt x="445" y="74"/>
                  </a:cubicBezTo>
                  <a:cubicBezTo>
                    <a:pt x="444" y="77"/>
                    <a:pt x="442" y="76"/>
                    <a:pt x="439" y="76"/>
                  </a:cubicBezTo>
                  <a:cubicBezTo>
                    <a:pt x="434" y="78"/>
                    <a:pt x="438" y="83"/>
                    <a:pt x="434" y="85"/>
                  </a:cubicBezTo>
                  <a:cubicBezTo>
                    <a:pt x="430" y="91"/>
                    <a:pt x="426" y="98"/>
                    <a:pt x="422" y="103"/>
                  </a:cubicBezTo>
                  <a:cubicBezTo>
                    <a:pt x="418" y="99"/>
                    <a:pt x="421" y="94"/>
                    <a:pt x="421" y="90"/>
                  </a:cubicBezTo>
                  <a:cubicBezTo>
                    <a:pt x="430" y="83"/>
                    <a:pt x="416" y="82"/>
                    <a:pt x="415" y="77"/>
                  </a:cubicBezTo>
                  <a:cubicBezTo>
                    <a:pt x="414" y="78"/>
                    <a:pt x="414" y="78"/>
                    <a:pt x="414" y="78"/>
                  </a:cubicBezTo>
                  <a:cubicBezTo>
                    <a:pt x="409" y="75"/>
                    <a:pt x="408" y="70"/>
                    <a:pt x="403" y="66"/>
                  </a:cubicBezTo>
                  <a:cubicBezTo>
                    <a:pt x="401" y="60"/>
                    <a:pt x="409" y="60"/>
                    <a:pt x="411" y="57"/>
                  </a:cubicBezTo>
                  <a:cubicBezTo>
                    <a:pt x="414" y="56"/>
                    <a:pt x="416" y="57"/>
                    <a:pt x="418" y="57"/>
                  </a:cubicBezTo>
                  <a:cubicBezTo>
                    <a:pt x="419" y="56"/>
                    <a:pt x="420" y="55"/>
                    <a:pt x="420" y="53"/>
                  </a:cubicBezTo>
                  <a:cubicBezTo>
                    <a:pt x="419" y="53"/>
                    <a:pt x="419" y="53"/>
                    <a:pt x="419" y="53"/>
                  </a:cubicBezTo>
                  <a:cubicBezTo>
                    <a:pt x="418" y="52"/>
                    <a:pt x="416" y="52"/>
                    <a:pt x="416" y="50"/>
                  </a:cubicBezTo>
                  <a:cubicBezTo>
                    <a:pt x="413" y="49"/>
                    <a:pt x="412" y="46"/>
                    <a:pt x="409" y="45"/>
                  </a:cubicBezTo>
                  <a:cubicBezTo>
                    <a:pt x="408" y="46"/>
                    <a:pt x="407" y="44"/>
                    <a:pt x="405" y="45"/>
                  </a:cubicBezTo>
                  <a:cubicBezTo>
                    <a:pt x="404" y="44"/>
                    <a:pt x="404" y="42"/>
                    <a:pt x="403" y="41"/>
                  </a:cubicBezTo>
                  <a:cubicBezTo>
                    <a:pt x="401" y="41"/>
                    <a:pt x="399" y="38"/>
                    <a:pt x="397" y="40"/>
                  </a:cubicBezTo>
                  <a:cubicBezTo>
                    <a:pt x="391" y="46"/>
                    <a:pt x="385" y="54"/>
                    <a:pt x="377" y="58"/>
                  </a:cubicBezTo>
                  <a:cubicBezTo>
                    <a:pt x="371" y="60"/>
                    <a:pt x="367" y="54"/>
                    <a:pt x="363" y="51"/>
                  </a:cubicBezTo>
                  <a:cubicBezTo>
                    <a:pt x="363" y="51"/>
                    <a:pt x="363" y="51"/>
                    <a:pt x="363" y="51"/>
                  </a:cubicBezTo>
                  <a:cubicBezTo>
                    <a:pt x="358" y="52"/>
                    <a:pt x="356" y="46"/>
                    <a:pt x="353" y="43"/>
                  </a:cubicBezTo>
                  <a:cubicBezTo>
                    <a:pt x="350" y="35"/>
                    <a:pt x="343" y="28"/>
                    <a:pt x="337" y="22"/>
                  </a:cubicBezTo>
                  <a:cubicBezTo>
                    <a:pt x="332" y="24"/>
                    <a:pt x="329" y="20"/>
                    <a:pt x="326" y="18"/>
                  </a:cubicBezTo>
                  <a:cubicBezTo>
                    <a:pt x="326" y="18"/>
                    <a:pt x="326" y="18"/>
                    <a:pt x="326" y="18"/>
                  </a:cubicBezTo>
                  <a:cubicBezTo>
                    <a:pt x="325" y="19"/>
                    <a:pt x="325" y="19"/>
                    <a:pt x="325" y="19"/>
                  </a:cubicBezTo>
                  <a:cubicBezTo>
                    <a:pt x="323" y="20"/>
                    <a:pt x="321" y="19"/>
                    <a:pt x="320" y="18"/>
                  </a:cubicBezTo>
                  <a:cubicBezTo>
                    <a:pt x="317" y="11"/>
                    <a:pt x="309" y="10"/>
                    <a:pt x="303" y="8"/>
                  </a:cubicBezTo>
                  <a:cubicBezTo>
                    <a:pt x="302" y="10"/>
                    <a:pt x="300" y="11"/>
                    <a:pt x="298" y="11"/>
                  </a:cubicBezTo>
                  <a:cubicBezTo>
                    <a:pt x="296" y="9"/>
                    <a:pt x="295" y="7"/>
                    <a:pt x="295" y="6"/>
                  </a:cubicBezTo>
                  <a:cubicBezTo>
                    <a:pt x="293" y="7"/>
                    <a:pt x="294" y="3"/>
                    <a:pt x="292" y="4"/>
                  </a:cubicBezTo>
                  <a:cubicBezTo>
                    <a:pt x="291" y="6"/>
                    <a:pt x="290" y="7"/>
                    <a:pt x="289" y="9"/>
                  </a:cubicBezTo>
                  <a:cubicBezTo>
                    <a:pt x="286" y="11"/>
                    <a:pt x="284" y="7"/>
                    <a:pt x="281" y="6"/>
                  </a:cubicBezTo>
                  <a:cubicBezTo>
                    <a:pt x="277" y="6"/>
                    <a:pt x="276" y="4"/>
                    <a:pt x="273" y="3"/>
                  </a:cubicBezTo>
                  <a:cubicBezTo>
                    <a:pt x="272" y="5"/>
                    <a:pt x="269" y="5"/>
                    <a:pt x="266" y="5"/>
                  </a:cubicBezTo>
                  <a:cubicBezTo>
                    <a:pt x="263" y="4"/>
                    <a:pt x="262" y="3"/>
                    <a:pt x="260" y="1"/>
                  </a:cubicBezTo>
                  <a:cubicBezTo>
                    <a:pt x="258" y="0"/>
                    <a:pt x="256" y="0"/>
                    <a:pt x="255" y="1"/>
                  </a:cubicBezTo>
                  <a:cubicBezTo>
                    <a:pt x="252" y="1"/>
                    <a:pt x="248" y="2"/>
                    <a:pt x="245" y="3"/>
                  </a:cubicBezTo>
                  <a:cubicBezTo>
                    <a:pt x="242" y="2"/>
                    <a:pt x="238" y="4"/>
                    <a:pt x="235" y="5"/>
                  </a:cubicBezTo>
                  <a:cubicBezTo>
                    <a:pt x="233" y="8"/>
                    <a:pt x="229" y="7"/>
                    <a:pt x="225" y="8"/>
                  </a:cubicBezTo>
                  <a:cubicBezTo>
                    <a:pt x="223" y="8"/>
                    <a:pt x="223" y="5"/>
                    <a:pt x="221" y="6"/>
                  </a:cubicBezTo>
                  <a:cubicBezTo>
                    <a:pt x="220" y="8"/>
                    <a:pt x="219" y="11"/>
                    <a:pt x="216" y="13"/>
                  </a:cubicBezTo>
                  <a:cubicBezTo>
                    <a:pt x="212" y="13"/>
                    <a:pt x="208" y="16"/>
                    <a:pt x="204" y="18"/>
                  </a:cubicBezTo>
                  <a:cubicBezTo>
                    <a:pt x="205" y="19"/>
                    <a:pt x="205" y="20"/>
                    <a:pt x="205" y="21"/>
                  </a:cubicBezTo>
                  <a:cubicBezTo>
                    <a:pt x="203" y="27"/>
                    <a:pt x="199" y="20"/>
                    <a:pt x="196" y="20"/>
                  </a:cubicBezTo>
                  <a:cubicBezTo>
                    <a:pt x="196" y="21"/>
                    <a:pt x="196" y="21"/>
                    <a:pt x="196" y="21"/>
                  </a:cubicBezTo>
                  <a:cubicBezTo>
                    <a:pt x="195" y="24"/>
                    <a:pt x="194" y="25"/>
                    <a:pt x="191" y="25"/>
                  </a:cubicBezTo>
                  <a:cubicBezTo>
                    <a:pt x="193" y="32"/>
                    <a:pt x="183" y="34"/>
                    <a:pt x="181" y="40"/>
                  </a:cubicBezTo>
                  <a:cubicBezTo>
                    <a:pt x="177" y="41"/>
                    <a:pt x="173" y="43"/>
                    <a:pt x="169" y="40"/>
                  </a:cubicBezTo>
                  <a:cubicBezTo>
                    <a:pt x="167" y="44"/>
                    <a:pt x="166" y="49"/>
                    <a:pt x="162" y="52"/>
                  </a:cubicBezTo>
                  <a:cubicBezTo>
                    <a:pt x="161" y="53"/>
                    <a:pt x="156" y="50"/>
                    <a:pt x="157" y="54"/>
                  </a:cubicBezTo>
                  <a:cubicBezTo>
                    <a:pt x="157" y="56"/>
                    <a:pt x="154" y="56"/>
                    <a:pt x="153" y="57"/>
                  </a:cubicBezTo>
                  <a:cubicBezTo>
                    <a:pt x="154" y="60"/>
                    <a:pt x="152" y="63"/>
                    <a:pt x="151" y="65"/>
                  </a:cubicBezTo>
                  <a:cubicBezTo>
                    <a:pt x="152" y="67"/>
                    <a:pt x="153" y="70"/>
                    <a:pt x="152" y="71"/>
                  </a:cubicBezTo>
                  <a:cubicBezTo>
                    <a:pt x="149" y="76"/>
                    <a:pt x="145" y="68"/>
                    <a:pt x="141" y="70"/>
                  </a:cubicBezTo>
                  <a:cubicBezTo>
                    <a:pt x="139" y="71"/>
                    <a:pt x="134" y="72"/>
                    <a:pt x="132" y="69"/>
                  </a:cubicBezTo>
                  <a:cubicBezTo>
                    <a:pt x="131" y="71"/>
                    <a:pt x="128" y="70"/>
                    <a:pt x="126" y="73"/>
                  </a:cubicBezTo>
                  <a:cubicBezTo>
                    <a:pt x="127" y="74"/>
                    <a:pt x="127" y="75"/>
                    <a:pt x="128" y="76"/>
                  </a:cubicBezTo>
                  <a:cubicBezTo>
                    <a:pt x="127" y="78"/>
                    <a:pt x="126" y="77"/>
                    <a:pt x="124" y="78"/>
                  </a:cubicBezTo>
                  <a:cubicBezTo>
                    <a:pt x="121" y="75"/>
                    <a:pt x="119" y="79"/>
                    <a:pt x="117" y="79"/>
                  </a:cubicBezTo>
                  <a:cubicBezTo>
                    <a:pt x="117" y="80"/>
                    <a:pt x="117" y="82"/>
                    <a:pt x="119" y="82"/>
                  </a:cubicBezTo>
                  <a:cubicBezTo>
                    <a:pt x="119" y="83"/>
                    <a:pt x="118" y="83"/>
                    <a:pt x="117" y="84"/>
                  </a:cubicBezTo>
                  <a:cubicBezTo>
                    <a:pt x="113" y="83"/>
                    <a:pt x="111" y="80"/>
                    <a:pt x="109" y="77"/>
                  </a:cubicBezTo>
                  <a:cubicBezTo>
                    <a:pt x="103" y="78"/>
                    <a:pt x="99" y="76"/>
                    <a:pt x="94" y="73"/>
                  </a:cubicBezTo>
                  <a:cubicBezTo>
                    <a:pt x="91" y="74"/>
                    <a:pt x="89" y="76"/>
                    <a:pt x="86" y="78"/>
                  </a:cubicBezTo>
                  <a:cubicBezTo>
                    <a:pt x="84" y="75"/>
                    <a:pt x="82" y="78"/>
                    <a:pt x="80" y="78"/>
                  </a:cubicBezTo>
                  <a:cubicBezTo>
                    <a:pt x="78" y="77"/>
                    <a:pt x="77" y="74"/>
                    <a:pt x="76" y="73"/>
                  </a:cubicBezTo>
                  <a:cubicBezTo>
                    <a:pt x="76" y="73"/>
                    <a:pt x="75" y="73"/>
                    <a:pt x="75" y="73"/>
                  </a:cubicBezTo>
                  <a:cubicBezTo>
                    <a:pt x="74" y="75"/>
                    <a:pt x="76" y="77"/>
                    <a:pt x="74" y="78"/>
                  </a:cubicBezTo>
                  <a:cubicBezTo>
                    <a:pt x="73" y="80"/>
                    <a:pt x="73" y="82"/>
                    <a:pt x="75" y="83"/>
                  </a:cubicBezTo>
                  <a:cubicBezTo>
                    <a:pt x="76" y="84"/>
                    <a:pt x="76" y="86"/>
                    <a:pt x="75" y="87"/>
                  </a:cubicBezTo>
                  <a:cubicBezTo>
                    <a:pt x="72" y="91"/>
                    <a:pt x="64" y="89"/>
                    <a:pt x="63" y="96"/>
                  </a:cubicBezTo>
                  <a:cubicBezTo>
                    <a:pt x="60" y="97"/>
                    <a:pt x="56" y="95"/>
                    <a:pt x="53" y="93"/>
                  </a:cubicBezTo>
                  <a:cubicBezTo>
                    <a:pt x="46" y="92"/>
                    <a:pt x="46" y="100"/>
                    <a:pt x="42" y="104"/>
                  </a:cubicBezTo>
                  <a:cubicBezTo>
                    <a:pt x="40" y="105"/>
                    <a:pt x="37" y="105"/>
                    <a:pt x="38" y="108"/>
                  </a:cubicBezTo>
                  <a:cubicBezTo>
                    <a:pt x="37" y="109"/>
                    <a:pt x="36" y="110"/>
                    <a:pt x="35" y="110"/>
                  </a:cubicBezTo>
                  <a:cubicBezTo>
                    <a:pt x="34" y="112"/>
                    <a:pt x="34" y="114"/>
                    <a:pt x="35" y="115"/>
                  </a:cubicBezTo>
                  <a:cubicBezTo>
                    <a:pt x="35" y="117"/>
                    <a:pt x="34" y="118"/>
                    <a:pt x="33" y="119"/>
                  </a:cubicBezTo>
                  <a:cubicBezTo>
                    <a:pt x="30" y="119"/>
                    <a:pt x="28" y="117"/>
                    <a:pt x="25" y="117"/>
                  </a:cubicBezTo>
                  <a:cubicBezTo>
                    <a:pt x="25" y="119"/>
                    <a:pt x="23" y="120"/>
                    <a:pt x="24" y="122"/>
                  </a:cubicBezTo>
                  <a:cubicBezTo>
                    <a:pt x="25" y="126"/>
                    <a:pt x="22" y="130"/>
                    <a:pt x="21" y="133"/>
                  </a:cubicBezTo>
                  <a:cubicBezTo>
                    <a:pt x="18" y="134"/>
                    <a:pt x="17" y="131"/>
                    <a:pt x="15" y="132"/>
                  </a:cubicBezTo>
                  <a:cubicBezTo>
                    <a:pt x="16" y="135"/>
                    <a:pt x="11" y="136"/>
                    <a:pt x="11" y="139"/>
                  </a:cubicBezTo>
                  <a:cubicBezTo>
                    <a:pt x="12" y="142"/>
                    <a:pt x="12" y="144"/>
                    <a:pt x="13" y="147"/>
                  </a:cubicBezTo>
                  <a:cubicBezTo>
                    <a:pt x="14" y="148"/>
                    <a:pt x="13" y="149"/>
                    <a:pt x="12" y="149"/>
                  </a:cubicBezTo>
                  <a:cubicBezTo>
                    <a:pt x="9" y="150"/>
                    <a:pt x="5" y="147"/>
                    <a:pt x="2" y="148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1" y="147"/>
                    <a:pt x="0" y="147"/>
                    <a:pt x="0" y="148"/>
                  </a:cubicBezTo>
                  <a:cubicBezTo>
                    <a:pt x="1" y="149"/>
                    <a:pt x="3" y="151"/>
                    <a:pt x="5" y="151"/>
                  </a:cubicBezTo>
                  <a:cubicBezTo>
                    <a:pt x="9" y="152"/>
                    <a:pt x="9" y="158"/>
                    <a:pt x="10" y="162"/>
                  </a:cubicBezTo>
                  <a:cubicBezTo>
                    <a:pt x="11" y="161"/>
                    <a:pt x="11" y="161"/>
                    <a:pt x="11" y="161"/>
                  </a:cubicBezTo>
                  <a:cubicBezTo>
                    <a:pt x="12" y="161"/>
                    <a:pt x="12" y="162"/>
                    <a:pt x="13" y="163"/>
                  </a:cubicBezTo>
                  <a:cubicBezTo>
                    <a:pt x="13" y="163"/>
                    <a:pt x="14" y="165"/>
                    <a:pt x="13" y="165"/>
                  </a:cubicBezTo>
                  <a:cubicBezTo>
                    <a:pt x="12" y="164"/>
                    <a:pt x="10" y="166"/>
                    <a:pt x="10" y="164"/>
                  </a:cubicBezTo>
                  <a:cubicBezTo>
                    <a:pt x="8" y="168"/>
                    <a:pt x="5" y="170"/>
                    <a:pt x="5" y="174"/>
                  </a:cubicBezTo>
                  <a:cubicBezTo>
                    <a:pt x="5" y="179"/>
                    <a:pt x="4" y="187"/>
                    <a:pt x="7" y="192"/>
                  </a:cubicBezTo>
                  <a:cubicBezTo>
                    <a:pt x="8" y="193"/>
                    <a:pt x="6" y="195"/>
                    <a:pt x="7" y="197"/>
                  </a:cubicBezTo>
                  <a:cubicBezTo>
                    <a:pt x="4" y="203"/>
                    <a:pt x="4" y="211"/>
                    <a:pt x="5" y="218"/>
                  </a:cubicBezTo>
                  <a:cubicBezTo>
                    <a:pt x="6" y="220"/>
                    <a:pt x="2" y="222"/>
                    <a:pt x="5" y="225"/>
                  </a:cubicBezTo>
                  <a:cubicBezTo>
                    <a:pt x="2" y="230"/>
                    <a:pt x="7" y="234"/>
                    <a:pt x="9" y="238"/>
                  </a:cubicBezTo>
                  <a:cubicBezTo>
                    <a:pt x="10" y="238"/>
                    <a:pt x="11" y="237"/>
                    <a:pt x="12" y="238"/>
                  </a:cubicBezTo>
                  <a:cubicBezTo>
                    <a:pt x="13" y="237"/>
                    <a:pt x="17" y="237"/>
                    <a:pt x="16" y="233"/>
                  </a:cubicBezTo>
                  <a:cubicBezTo>
                    <a:pt x="17" y="233"/>
                    <a:pt x="18" y="231"/>
                    <a:pt x="19" y="231"/>
                  </a:cubicBezTo>
                  <a:cubicBezTo>
                    <a:pt x="21" y="232"/>
                    <a:pt x="21" y="234"/>
                    <a:pt x="21" y="236"/>
                  </a:cubicBezTo>
                  <a:cubicBezTo>
                    <a:pt x="19" y="237"/>
                    <a:pt x="22" y="238"/>
                    <a:pt x="21" y="239"/>
                  </a:cubicBezTo>
                  <a:cubicBezTo>
                    <a:pt x="22" y="241"/>
                    <a:pt x="22" y="244"/>
                    <a:pt x="24" y="246"/>
                  </a:cubicBezTo>
                  <a:cubicBezTo>
                    <a:pt x="24" y="245"/>
                    <a:pt x="24" y="245"/>
                    <a:pt x="24" y="245"/>
                  </a:cubicBezTo>
                  <a:cubicBezTo>
                    <a:pt x="28" y="248"/>
                    <a:pt x="31" y="251"/>
                    <a:pt x="35" y="253"/>
                  </a:cubicBezTo>
                  <a:cubicBezTo>
                    <a:pt x="38" y="253"/>
                    <a:pt x="42" y="255"/>
                    <a:pt x="44" y="259"/>
                  </a:cubicBezTo>
                  <a:cubicBezTo>
                    <a:pt x="45" y="262"/>
                    <a:pt x="48" y="265"/>
                    <a:pt x="52" y="266"/>
                  </a:cubicBezTo>
                  <a:cubicBezTo>
                    <a:pt x="54" y="266"/>
                    <a:pt x="54" y="269"/>
                    <a:pt x="56" y="268"/>
                  </a:cubicBezTo>
                  <a:cubicBezTo>
                    <a:pt x="57" y="268"/>
                    <a:pt x="57" y="268"/>
                    <a:pt x="57" y="268"/>
                  </a:cubicBezTo>
                  <a:cubicBezTo>
                    <a:pt x="58" y="268"/>
                    <a:pt x="59" y="268"/>
                    <a:pt x="61" y="269"/>
                  </a:cubicBezTo>
                  <a:cubicBezTo>
                    <a:pt x="63" y="277"/>
                    <a:pt x="71" y="280"/>
                    <a:pt x="77" y="287"/>
                  </a:cubicBezTo>
                  <a:cubicBezTo>
                    <a:pt x="82" y="288"/>
                    <a:pt x="88" y="296"/>
                    <a:pt x="94" y="291"/>
                  </a:cubicBezTo>
                  <a:cubicBezTo>
                    <a:pt x="95" y="290"/>
                    <a:pt x="94" y="289"/>
                    <a:pt x="95" y="289"/>
                  </a:cubicBezTo>
                  <a:cubicBezTo>
                    <a:pt x="95" y="288"/>
                    <a:pt x="95" y="288"/>
                    <a:pt x="95" y="288"/>
                  </a:cubicBezTo>
                  <a:cubicBezTo>
                    <a:pt x="95" y="287"/>
                    <a:pt x="96" y="287"/>
                    <a:pt x="97" y="287"/>
                  </a:cubicBezTo>
                  <a:cubicBezTo>
                    <a:pt x="97" y="287"/>
                    <a:pt x="98" y="288"/>
                    <a:pt x="97" y="288"/>
                  </a:cubicBezTo>
                  <a:cubicBezTo>
                    <a:pt x="101" y="289"/>
                    <a:pt x="97" y="291"/>
                    <a:pt x="98" y="294"/>
                  </a:cubicBezTo>
                  <a:cubicBezTo>
                    <a:pt x="102" y="296"/>
                    <a:pt x="105" y="303"/>
                    <a:pt x="111" y="301"/>
                  </a:cubicBezTo>
                  <a:cubicBezTo>
                    <a:pt x="117" y="303"/>
                    <a:pt x="122" y="307"/>
                    <a:pt x="129" y="307"/>
                  </a:cubicBezTo>
                  <a:cubicBezTo>
                    <a:pt x="134" y="310"/>
                    <a:pt x="140" y="307"/>
                    <a:pt x="145" y="311"/>
                  </a:cubicBezTo>
                  <a:cubicBezTo>
                    <a:pt x="151" y="311"/>
                    <a:pt x="155" y="315"/>
                    <a:pt x="162" y="313"/>
                  </a:cubicBezTo>
                  <a:cubicBezTo>
                    <a:pt x="163" y="316"/>
                    <a:pt x="166" y="313"/>
                    <a:pt x="168" y="315"/>
                  </a:cubicBezTo>
                  <a:cubicBezTo>
                    <a:pt x="174" y="314"/>
                    <a:pt x="179" y="315"/>
                    <a:pt x="185" y="314"/>
                  </a:cubicBezTo>
                  <a:cubicBezTo>
                    <a:pt x="186" y="314"/>
                    <a:pt x="187" y="316"/>
                    <a:pt x="189" y="315"/>
                  </a:cubicBezTo>
                  <a:cubicBezTo>
                    <a:pt x="191" y="314"/>
                    <a:pt x="193" y="314"/>
                    <a:pt x="195" y="315"/>
                  </a:cubicBezTo>
                  <a:cubicBezTo>
                    <a:pt x="200" y="313"/>
                    <a:pt x="206" y="316"/>
                    <a:pt x="210" y="313"/>
                  </a:cubicBezTo>
                  <a:cubicBezTo>
                    <a:pt x="214" y="317"/>
                    <a:pt x="218" y="311"/>
                    <a:pt x="222" y="314"/>
                  </a:cubicBezTo>
                  <a:cubicBezTo>
                    <a:pt x="227" y="309"/>
                    <a:pt x="234" y="310"/>
                    <a:pt x="241" y="310"/>
                  </a:cubicBezTo>
                  <a:cubicBezTo>
                    <a:pt x="245" y="310"/>
                    <a:pt x="249" y="310"/>
                    <a:pt x="254" y="310"/>
                  </a:cubicBezTo>
                  <a:cubicBezTo>
                    <a:pt x="258" y="308"/>
                    <a:pt x="264" y="310"/>
                    <a:pt x="269" y="310"/>
                  </a:cubicBezTo>
                  <a:cubicBezTo>
                    <a:pt x="273" y="305"/>
                    <a:pt x="277" y="312"/>
                    <a:pt x="282" y="310"/>
                  </a:cubicBezTo>
                  <a:cubicBezTo>
                    <a:pt x="282" y="309"/>
                    <a:pt x="281" y="309"/>
                    <a:pt x="281" y="309"/>
                  </a:cubicBezTo>
                  <a:cubicBezTo>
                    <a:pt x="282" y="308"/>
                    <a:pt x="283" y="307"/>
                    <a:pt x="282" y="306"/>
                  </a:cubicBezTo>
                  <a:cubicBezTo>
                    <a:pt x="284" y="303"/>
                    <a:pt x="287" y="307"/>
                    <a:pt x="290" y="307"/>
                  </a:cubicBezTo>
                  <a:cubicBezTo>
                    <a:pt x="294" y="308"/>
                    <a:pt x="294" y="303"/>
                    <a:pt x="297" y="304"/>
                  </a:cubicBezTo>
                  <a:cubicBezTo>
                    <a:pt x="298" y="298"/>
                    <a:pt x="305" y="299"/>
                    <a:pt x="308" y="295"/>
                  </a:cubicBezTo>
                  <a:cubicBezTo>
                    <a:pt x="311" y="298"/>
                    <a:pt x="318" y="295"/>
                    <a:pt x="320" y="300"/>
                  </a:cubicBezTo>
                  <a:cubicBezTo>
                    <a:pt x="321" y="302"/>
                    <a:pt x="325" y="300"/>
                    <a:pt x="326" y="302"/>
                  </a:cubicBezTo>
                  <a:cubicBezTo>
                    <a:pt x="326" y="301"/>
                    <a:pt x="326" y="301"/>
                    <a:pt x="326" y="301"/>
                  </a:cubicBezTo>
                  <a:cubicBezTo>
                    <a:pt x="327" y="300"/>
                    <a:pt x="328" y="302"/>
                    <a:pt x="330" y="302"/>
                  </a:cubicBezTo>
                  <a:cubicBezTo>
                    <a:pt x="330" y="298"/>
                    <a:pt x="326" y="298"/>
                    <a:pt x="324" y="296"/>
                  </a:cubicBezTo>
                  <a:cubicBezTo>
                    <a:pt x="323" y="295"/>
                    <a:pt x="324" y="293"/>
                    <a:pt x="323" y="292"/>
                  </a:cubicBezTo>
                  <a:cubicBezTo>
                    <a:pt x="323" y="290"/>
                    <a:pt x="326" y="288"/>
                    <a:pt x="327" y="290"/>
                  </a:cubicBezTo>
                  <a:cubicBezTo>
                    <a:pt x="328" y="288"/>
                    <a:pt x="330" y="287"/>
                    <a:pt x="331" y="285"/>
                  </a:cubicBezTo>
                  <a:cubicBezTo>
                    <a:pt x="333" y="284"/>
                    <a:pt x="337" y="282"/>
                    <a:pt x="339" y="284"/>
                  </a:cubicBezTo>
                  <a:cubicBezTo>
                    <a:pt x="340" y="281"/>
                    <a:pt x="340" y="278"/>
                    <a:pt x="342" y="276"/>
                  </a:cubicBezTo>
                  <a:cubicBezTo>
                    <a:pt x="346" y="273"/>
                    <a:pt x="352" y="270"/>
                    <a:pt x="356" y="272"/>
                  </a:cubicBezTo>
                  <a:cubicBezTo>
                    <a:pt x="359" y="273"/>
                    <a:pt x="362" y="273"/>
                    <a:pt x="365" y="271"/>
                  </a:cubicBezTo>
                  <a:cubicBezTo>
                    <a:pt x="365" y="272"/>
                    <a:pt x="366" y="272"/>
                    <a:pt x="366" y="273"/>
                  </a:cubicBezTo>
                  <a:cubicBezTo>
                    <a:pt x="368" y="274"/>
                    <a:pt x="370" y="271"/>
                    <a:pt x="372" y="273"/>
                  </a:cubicBezTo>
                  <a:cubicBezTo>
                    <a:pt x="372" y="273"/>
                    <a:pt x="374" y="273"/>
                    <a:pt x="373" y="272"/>
                  </a:cubicBezTo>
                  <a:cubicBezTo>
                    <a:pt x="374" y="271"/>
                    <a:pt x="374" y="271"/>
                    <a:pt x="374" y="271"/>
                  </a:cubicBezTo>
                  <a:cubicBezTo>
                    <a:pt x="374" y="270"/>
                    <a:pt x="374" y="270"/>
                    <a:pt x="374" y="270"/>
                  </a:cubicBezTo>
                  <a:cubicBezTo>
                    <a:pt x="375" y="268"/>
                    <a:pt x="377" y="267"/>
                    <a:pt x="379" y="267"/>
                  </a:cubicBezTo>
                  <a:cubicBezTo>
                    <a:pt x="381" y="268"/>
                    <a:pt x="381" y="270"/>
                    <a:pt x="382" y="271"/>
                  </a:cubicBezTo>
                  <a:cubicBezTo>
                    <a:pt x="383" y="270"/>
                    <a:pt x="385" y="271"/>
                    <a:pt x="385" y="270"/>
                  </a:cubicBezTo>
                  <a:cubicBezTo>
                    <a:pt x="386" y="270"/>
                    <a:pt x="385" y="269"/>
                    <a:pt x="385" y="269"/>
                  </a:cubicBezTo>
                  <a:cubicBezTo>
                    <a:pt x="386" y="265"/>
                    <a:pt x="391" y="269"/>
                    <a:pt x="391" y="265"/>
                  </a:cubicBezTo>
                  <a:cubicBezTo>
                    <a:pt x="391" y="262"/>
                    <a:pt x="390" y="257"/>
                    <a:pt x="393" y="255"/>
                  </a:cubicBezTo>
                  <a:cubicBezTo>
                    <a:pt x="392" y="251"/>
                    <a:pt x="397" y="251"/>
                    <a:pt x="396" y="247"/>
                  </a:cubicBezTo>
                  <a:cubicBezTo>
                    <a:pt x="401" y="244"/>
                    <a:pt x="396" y="239"/>
                    <a:pt x="399" y="236"/>
                  </a:cubicBezTo>
                  <a:cubicBezTo>
                    <a:pt x="404" y="237"/>
                    <a:pt x="401" y="231"/>
                    <a:pt x="405" y="231"/>
                  </a:cubicBezTo>
                  <a:cubicBezTo>
                    <a:pt x="405" y="231"/>
                    <a:pt x="406" y="231"/>
                    <a:pt x="406" y="231"/>
                  </a:cubicBezTo>
                  <a:cubicBezTo>
                    <a:pt x="406" y="230"/>
                    <a:pt x="410" y="229"/>
                    <a:pt x="408" y="227"/>
                  </a:cubicBezTo>
                  <a:cubicBezTo>
                    <a:pt x="409" y="224"/>
                    <a:pt x="406" y="222"/>
                    <a:pt x="407" y="219"/>
                  </a:cubicBezTo>
                  <a:cubicBezTo>
                    <a:pt x="409" y="216"/>
                    <a:pt x="412" y="218"/>
                    <a:pt x="414" y="217"/>
                  </a:cubicBezTo>
                  <a:cubicBezTo>
                    <a:pt x="414" y="216"/>
                    <a:pt x="414" y="212"/>
                    <a:pt x="414" y="210"/>
                  </a:cubicBezTo>
                  <a:cubicBezTo>
                    <a:pt x="412" y="207"/>
                    <a:pt x="417" y="207"/>
                    <a:pt x="418" y="205"/>
                  </a:cubicBezTo>
                  <a:cubicBezTo>
                    <a:pt x="415" y="202"/>
                    <a:pt x="418" y="199"/>
                    <a:pt x="419" y="196"/>
                  </a:cubicBezTo>
                  <a:cubicBezTo>
                    <a:pt x="422" y="194"/>
                    <a:pt x="417" y="192"/>
                    <a:pt x="417" y="191"/>
                  </a:cubicBezTo>
                  <a:cubicBezTo>
                    <a:pt x="422" y="190"/>
                    <a:pt x="422" y="182"/>
                    <a:pt x="425" y="178"/>
                  </a:cubicBezTo>
                  <a:cubicBezTo>
                    <a:pt x="424" y="178"/>
                    <a:pt x="424" y="178"/>
                    <a:pt x="424" y="178"/>
                  </a:cubicBezTo>
                  <a:cubicBezTo>
                    <a:pt x="427" y="173"/>
                    <a:pt x="424" y="169"/>
                    <a:pt x="422" y="165"/>
                  </a:cubicBezTo>
                  <a:cubicBezTo>
                    <a:pt x="425" y="162"/>
                    <a:pt x="427" y="158"/>
                    <a:pt x="430" y="155"/>
                  </a:cubicBezTo>
                  <a:cubicBezTo>
                    <a:pt x="431" y="153"/>
                    <a:pt x="433" y="154"/>
                    <a:pt x="434" y="154"/>
                  </a:cubicBezTo>
                  <a:cubicBezTo>
                    <a:pt x="434" y="154"/>
                    <a:pt x="434" y="154"/>
                    <a:pt x="435" y="153"/>
                  </a:cubicBezTo>
                  <a:cubicBezTo>
                    <a:pt x="438" y="151"/>
                    <a:pt x="441" y="151"/>
                    <a:pt x="445" y="153"/>
                  </a:cubicBezTo>
                  <a:cubicBezTo>
                    <a:pt x="446" y="154"/>
                    <a:pt x="444" y="156"/>
                    <a:pt x="446" y="157"/>
                  </a:cubicBezTo>
                  <a:cubicBezTo>
                    <a:pt x="445" y="159"/>
                    <a:pt x="446" y="161"/>
                    <a:pt x="444" y="163"/>
                  </a:cubicBezTo>
                  <a:cubicBezTo>
                    <a:pt x="444" y="165"/>
                    <a:pt x="446" y="168"/>
                    <a:pt x="448" y="169"/>
                  </a:cubicBezTo>
                  <a:cubicBezTo>
                    <a:pt x="448" y="168"/>
                    <a:pt x="449" y="168"/>
                    <a:pt x="449" y="168"/>
                  </a:cubicBezTo>
                  <a:cubicBezTo>
                    <a:pt x="447" y="166"/>
                    <a:pt x="447" y="166"/>
                    <a:pt x="447" y="166"/>
                  </a:cubicBezTo>
                  <a:cubicBezTo>
                    <a:pt x="448" y="165"/>
                    <a:pt x="448" y="165"/>
                    <a:pt x="448" y="165"/>
                  </a:cubicBezTo>
                  <a:cubicBezTo>
                    <a:pt x="449" y="164"/>
                    <a:pt x="448" y="164"/>
                    <a:pt x="448" y="164"/>
                  </a:cubicBezTo>
                  <a:cubicBezTo>
                    <a:pt x="448" y="163"/>
                    <a:pt x="448" y="163"/>
                    <a:pt x="448" y="163"/>
                  </a:cubicBezTo>
                  <a:cubicBezTo>
                    <a:pt x="450" y="161"/>
                    <a:pt x="448" y="159"/>
                    <a:pt x="448" y="157"/>
                  </a:cubicBezTo>
                  <a:cubicBezTo>
                    <a:pt x="447" y="156"/>
                    <a:pt x="447" y="156"/>
                    <a:pt x="447" y="156"/>
                  </a:cubicBezTo>
                  <a:cubicBezTo>
                    <a:pt x="449" y="150"/>
                    <a:pt x="445" y="146"/>
                    <a:pt x="443" y="142"/>
                  </a:cubicBezTo>
                  <a:cubicBezTo>
                    <a:pt x="441" y="137"/>
                    <a:pt x="443" y="131"/>
                    <a:pt x="446" y="126"/>
                  </a:cubicBezTo>
                  <a:cubicBezTo>
                    <a:pt x="445" y="125"/>
                    <a:pt x="444" y="123"/>
                    <a:pt x="444" y="122"/>
                  </a:cubicBezTo>
                  <a:cubicBezTo>
                    <a:pt x="447" y="119"/>
                    <a:pt x="445" y="114"/>
                    <a:pt x="447" y="110"/>
                  </a:cubicBezTo>
                  <a:cubicBezTo>
                    <a:pt x="451" y="107"/>
                    <a:pt x="450" y="101"/>
                    <a:pt x="453" y="98"/>
                  </a:cubicBezTo>
                  <a:cubicBezTo>
                    <a:pt x="453" y="95"/>
                    <a:pt x="453" y="91"/>
                    <a:pt x="456" y="88"/>
                  </a:cubicBezTo>
                  <a:cubicBezTo>
                    <a:pt x="456" y="86"/>
                    <a:pt x="460" y="83"/>
                    <a:pt x="457" y="80"/>
                  </a:cubicBezTo>
                  <a:close/>
                  <a:moveTo>
                    <a:pt x="18" y="200"/>
                  </a:moveTo>
                  <a:cubicBezTo>
                    <a:pt x="17" y="200"/>
                    <a:pt x="16" y="200"/>
                    <a:pt x="16" y="199"/>
                  </a:cubicBezTo>
                  <a:cubicBezTo>
                    <a:pt x="16" y="198"/>
                    <a:pt x="15" y="197"/>
                    <a:pt x="17" y="197"/>
                  </a:cubicBezTo>
                  <a:cubicBezTo>
                    <a:pt x="18" y="197"/>
                    <a:pt x="19" y="199"/>
                    <a:pt x="18" y="200"/>
                  </a:cubicBezTo>
                  <a:close/>
                  <a:moveTo>
                    <a:pt x="36" y="251"/>
                  </a:moveTo>
                  <a:cubicBezTo>
                    <a:pt x="36" y="249"/>
                    <a:pt x="35" y="249"/>
                    <a:pt x="37" y="247"/>
                  </a:cubicBezTo>
                  <a:cubicBezTo>
                    <a:pt x="38" y="246"/>
                    <a:pt x="39" y="248"/>
                    <a:pt x="40" y="248"/>
                  </a:cubicBezTo>
                  <a:cubicBezTo>
                    <a:pt x="40" y="250"/>
                    <a:pt x="39" y="252"/>
                    <a:pt x="36" y="251"/>
                  </a:cubicBezTo>
                  <a:close/>
                  <a:moveTo>
                    <a:pt x="411" y="203"/>
                  </a:moveTo>
                  <a:cubicBezTo>
                    <a:pt x="411" y="202"/>
                    <a:pt x="411" y="202"/>
                    <a:pt x="411" y="202"/>
                  </a:cubicBezTo>
                  <a:cubicBezTo>
                    <a:pt x="412" y="201"/>
                    <a:pt x="413" y="202"/>
                    <a:pt x="414" y="203"/>
                  </a:cubicBezTo>
                  <a:cubicBezTo>
                    <a:pt x="414" y="203"/>
                    <a:pt x="412" y="203"/>
                    <a:pt x="411" y="2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6" name="Freeform 74"/>
            <p:cNvSpPr>
              <a:spLocks/>
            </p:cNvSpPr>
            <p:nvPr/>
          </p:nvSpPr>
          <p:spPr bwMode="auto">
            <a:xfrm>
              <a:off x="10844213" y="5497513"/>
              <a:ext cx="14288" cy="20638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3 h 3"/>
                <a:gd name="T4" fmla="*/ 0 w 2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1"/>
                    <a:pt x="0" y="3"/>
                    <a:pt x="2" y="3"/>
                  </a:cubicBezTo>
                  <a:cubicBezTo>
                    <a:pt x="1" y="2"/>
                    <a:pt x="2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7" name="Freeform 75"/>
            <p:cNvSpPr>
              <a:spLocks/>
            </p:cNvSpPr>
            <p:nvPr/>
          </p:nvSpPr>
          <p:spPr bwMode="auto">
            <a:xfrm>
              <a:off x="10255250" y="6330951"/>
              <a:ext cx="22225" cy="28575"/>
            </a:xfrm>
            <a:custGeom>
              <a:avLst/>
              <a:gdLst>
                <a:gd name="T0" fmla="*/ 0 w 3"/>
                <a:gd name="T1" fmla="*/ 0 h 4"/>
                <a:gd name="T2" fmla="*/ 3 w 3"/>
                <a:gd name="T3" fmla="*/ 4 h 4"/>
                <a:gd name="T4" fmla="*/ 0 w 3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cubicBezTo>
                    <a:pt x="0" y="2"/>
                    <a:pt x="2" y="3"/>
                    <a:pt x="3" y="4"/>
                  </a:cubicBezTo>
                  <a:cubicBezTo>
                    <a:pt x="2" y="2"/>
                    <a:pt x="2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3271837" y="3182527"/>
            <a:ext cx="2472929" cy="1710929"/>
            <a:chOff x="7618413" y="4216401"/>
            <a:chExt cx="3297238" cy="2281238"/>
          </a:xfrm>
        </p:grpSpPr>
        <p:sp>
          <p:nvSpPr>
            <p:cNvPr id="71" name="Freeform 73"/>
            <p:cNvSpPr>
              <a:spLocks noEditPoints="1"/>
            </p:cNvSpPr>
            <p:nvPr/>
          </p:nvSpPr>
          <p:spPr bwMode="auto">
            <a:xfrm>
              <a:off x="7618413" y="4216401"/>
              <a:ext cx="3297238" cy="2281238"/>
            </a:xfrm>
            <a:custGeom>
              <a:avLst/>
              <a:gdLst>
                <a:gd name="T0" fmla="*/ 450 w 460"/>
                <a:gd name="T1" fmla="*/ 72 h 317"/>
                <a:gd name="T2" fmla="*/ 439 w 460"/>
                <a:gd name="T3" fmla="*/ 76 h 317"/>
                <a:gd name="T4" fmla="*/ 415 w 460"/>
                <a:gd name="T5" fmla="*/ 77 h 317"/>
                <a:gd name="T6" fmla="*/ 418 w 460"/>
                <a:gd name="T7" fmla="*/ 57 h 317"/>
                <a:gd name="T8" fmla="*/ 409 w 460"/>
                <a:gd name="T9" fmla="*/ 45 h 317"/>
                <a:gd name="T10" fmla="*/ 377 w 460"/>
                <a:gd name="T11" fmla="*/ 58 h 317"/>
                <a:gd name="T12" fmla="*/ 337 w 460"/>
                <a:gd name="T13" fmla="*/ 22 h 317"/>
                <a:gd name="T14" fmla="*/ 320 w 460"/>
                <a:gd name="T15" fmla="*/ 18 h 317"/>
                <a:gd name="T16" fmla="*/ 292 w 460"/>
                <a:gd name="T17" fmla="*/ 4 h 317"/>
                <a:gd name="T18" fmla="*/ 266 w 460"/>
                <a:gd name="T19" fmla="*/ 5 h 317"/>
                <a:gd name="T20" fmla="*/ 235 w 460"/>
                <a:gd name="T21" fmla="*/ 5 h 317"/>
                <a:gd name="T22" fmla="*/ 204 w 460"/>
                <a:gd name="T23" fmla="*/ 18 h 317"/>
                <a:gd name="T24" fmla="*/ 191 w 460"/>
                <a:gd name="T25" fmla="*/ 25 h 317"/>
                <a:gd name="T26" fmla="*/ 157 w 460"/>
                <a:gd name="T27" fmla="*/ 54 h 317"/>
                <a:gd name="T28" fmla="*/ 141 w 460"/>
                <a:gd name="T29" fmla="*/ 70 h 317"/>
                <a:gd name="T30" fmla="*/ 124 w 460"/>
                <a:gd name="T31" fmla="*/ 78 h 317"/>
                <a:gd name="T32" fmla="*/ 109 w 460"/>
                <a:gd name="T33" fmla="*/ 77 h 317"/>
                <a:gd name="T34" fmla="*/ 76 w 460"/>
                <a:gd name="T35" fmla="*/ 73 h 317"/>
                <a:gd name="T36" fmla="*/ 75 w 460"/>
                <a:gd name="T37" fmla="*/ 87 h 317"/>
                <a:gd name="T38" fmla="*/ 38 w 460"/>
                <a:gd name="T39" fmla="*/ 108 h 317"/>
                <a:gd name="T40" fmla="*/ 25 w 460"/>
                <a:gd name="T41" fmla="*/ 117 h 317"/>
                <a:gd name="T42" fmla="*/ 11 w 460"/>
                <a:gd name="T43" fmla="*/ 139 h 317"/>
                <a:gd name="T44" fmla="*/ 1 w 460"/>
                <a:gd name="T45" fmla="*/ 147 h 317"/>
                <a:gd name="T46" fmla="*/ 11 w 460"/>
                <a:gd name="T47" fmla="*/ 161 h 317"/>
                <a:gd name="T48" fmla="*/ 5 w 460"/>
                <a:gd name="T49" fmla="*/ 174 h 317"/>
                <a:gd name="T50" fmla="*/ 5 w 460"/>
                <a:gd name="T51" fmla="*/ 225 h 317"/>
                <a:gd name="T52" fmla="*/ 19 w 460"/>
                <a:gd name="T53" fmla="*/ 231 h 317"/>
                <a:gd name="T54" fmla="*/ 24 w 460"/>
                <a:gd name="T55" fmla="*/ 245 h 317"/>
                <a:gd name="T56" fmla="*/ 56 w 460"/>
                <a:gd name="T57" fmla="*/ 268 h 317"/>
                <a:gd name="T58" fmla="*/ 94 w 460"/>
                <a:gd name="T59" fmla="*/ 291 h 317"/>
                <a:gd name="T60" fmla="*/ 97 w 460"/>
                <a:gd name="T61" fmla="*/ 288 h 317"/>
                <a:gd name="T62" fmla="*/ 145 w 460"/>
                <a:gd name="T63" fmla="*/ 311 h 317"/>
                <a:gd name="T64" fmla="*/ 189 w 460"/>
                <a:gd name="T65" fmla="*/ 315 h 317"/>
                <a:gd name="T66" fmla="*/ 241 w 460"/>
                <a:gd name="T67" fmla="*/ 310 h 317"/>
                <a:gd name="T68" fmla="*/ 281 w 460"/>
                <a:gd name="T69" fmla="*/ 309 h 317"/>
                <a:gd name="T70" fmla="*/ 308 w 460"/>
                <a:gd name="T71" fmla="*/ 295 h 317"/>
                <a:gd name="T72" fmla="*/ 330 w 460"/>
                <a:gd name="T73" fmla="*/ 302 h 317"/>
                <a:gd name="T74" fmla="*/ 331 w 460"/>
                <a:gd name="T75" fmla="*/ 285 h 317"/>
                <a:gd name="T76" fmla="*/ 365 w 460"/>
                <a:gd name="T77" fmla="*/ 271 h 317"/>
                <a:gd name="T78" fmla="*/ 374 w 460"/>
                <a:gd name="T79" fmla="*/ 271 h 317"/>
                <a:gd name="T80" fmla="*/ 385 w 460"/>
                <a:gd name="T81" fmla="*/ 270 h 317"/>
                <a:gd name="T82" fmla="*/ 396 w 460"/>
                <a:gd name="T83" fmla="*/ 247 h 317"/>
                <a:gd name="T84" fmla="*/ 408 w 460"/>
                <a:gd name="T85" fmla="*/ 227 h 317"/>
                <a:gd name="T86" fmla="*/ 418 w 460"/>
                <a:gd name="T87" fmla="*/ 205 h 317"/>
                <a:gd name="T88" fmla="*/ 424 w 460"/>
                <a:gd name="T89" fmla="*/ 178 h 317"/>
                <a:gd name="T90" fmla="*/ 435 w 460"/>
                <a:gd name="T91" fmla="*/ 153 h 317"/>
                <a:gd name="T92" fmla="*/ 448 w 460"/>
                <a:gd name="T93" fmla="*/ 169 h 317"/>
                <a:gd name="T94" fmla="*/ 448 w 460"/>
                <a:gd name="T95" fmla="*/ 164 h 317"/>
                <a:gd name="T96" fmla="*/ 443 w 460"/>
                <a:gd name="T97" fmla="*/ 142 h 317"/>
                <a:gd name="T98" fmla="*/ 453 w 460"/>
                <a:gd name="T99" fmla="*/ 98 h 317"/>
                <a:gd name="T100" fmla="*/ 16 w 460"/>
                <a:gd name="T101" fmla="*/ 199 h 317"/>
                <a:gd name="T102" fmla="*/ 37 w 460"/>
                <a:gd name="T103" fmla="*/ 247 h 317"/>
                <a:gd name="T104" fmla="*/ 411 w 460"/>
                <a:gd name="T105" fmla="*/ 202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0" h="317">
                  <a:moveTo>
                    <a:pt x="457" y="80"/>
                  </a:moveTo>
                  <a:cubicBezTo>
                    <a:pt x="454" y="78"/>
                    <a:pt x="453" y="81"/>
                    <a:pt x="450" y="80"/>
                  </a:cubicBezTo>
                  <a:cubicBezTo>
                    <a:pt x="447" y="79"/>
                    <a:pt x="447" y="76"/>
                    <a:pt x="447" y="74"/>
                  </a:cubicBezTo>
                  <a:cubicBezTo>
                    <a:pt x="448" y="73"/>
                    <a:pt x="449" y="71"/>
                    <a:pt x="450" y="72"/>
                  </a:cubicBezTo>
                  <a:cubicBezTo>
                    <a:pt x="450" y="69"/>
                    <a:pt x="450" y="69"/>
                    <a:pt x="450" y="69"/>
                  </a:cubicBezTo>
                  <a:cubicBezTo>
                    <a:pt x="449" y="69"/>
                    <a:pt x="449" y="69"/>
                    <a:pt x="449" y="69"/>
                  </a:cubicBezTo>
                  <a:cubicBezTo>
                    <a:pt x="446" y="69"/>
                    <a:pt x="448" y="73"/>
                    <a:pt x="445" y="74"/>
                  </a:cubicBezTo>
                  <a:cubicBezTo>
                    <a:pt x="444" y="77"/>
                    <a:pt x="442" y="76"/>
                    <a:pt x="439" y="76"/>
                  </a:cubicBezTo>
                  <a:cubicBezTo>
                    <a:pt x="434" y="78"/>
                    <a:pt x="438" y="83"/>
                    <a:pt x="434" y="85"/>
                  </a:cubicBezTo>
                  <a:cubicBezTo>
                    <a:pt x="430" y="91"/>
                    <a:pt x="426" y="98"/>
                    <a:pt x="422" y="103"/>
                  </a:cubicBezTo>
                  <a:cubicBezTo>
                    <a:pt x="418" y="99"/>
                    <a:pt x="421" y="94"/>
                    <a:pt x="421" y="90"/>
                  </a:cubicBezTo>
                  <a:cubicBezTo>
                    <a:pt x="430" y="83"/>
                    <a:pt x="416" y="82"/>
                    <a:pt x="415" y="77"/>
                  </a:cubicBezTo>
                  <a:cubicBezTo>
                    <a:pt x="414" y="78"/>
                    <a:pt x="414" y="78"/>
                    <a:pt x="414" y="78"/>
                  </a:cubicBezTo>
                  <a:cubicBezTo>
                    <a:pt x="409" y="75"/>
                    <a:pt x="408" y="70"/>
                    <a:pt x="403" y="66"/>
                  </a:cubicBezTo>
                  <a:cubicBezTo>
                    <a:pt x="401" y="60"/>
                    <a:pt x="409" y="60"/>
                    <a:pt x="411" y="57"/>
                  </a:cubicBezTo>
                  <a:cubicBezTo>
                    <a:pt x="414" y="56"/>
                    <a:pt x="416" y="57"/>
                    <a:pt x="418" y="57"/>
                  </a:cubicBezTo>
                  <a:cubicBezTo>
                    <a:pt x="419" y="56"/>
                    <a:pt x="420" y="55"/>
                    <a:pt x="420" y="53"/>
                  </a:cubicBezTo>
                  <a:cubicBezTo>
                    <a:pt x="419" y="53"/>
                    <a:pt x="419" y="53"/>
                    <a:pt x="419" y="53"/>
                  </a:cubicBezTo>
                  <a:cubicBezTo>
                    <a:pt x="418" y="52"/>
                    <a:pt x="416" y="52"/>
                    <a:pt x="416" y="50"/>
                  </a:cubicBezTo>
                  <a:cubicBezTo>
                    <a:pt x="413" y="49"/>
                    <a:pt x="412" y="46"/>
                    <a:pt x="409" y="45"/>
                  </a:cubicBezTo>
                  <a:cubicBezTo>
                    <a:pt x="408" y="46"/>
                    <a:pt x="407" y="44"/>
                    <a:pt x="405" y="45"/>
                  </a:cubicBezTo>
                  <a:cubicBezTo>
                    <a:pt x="404" y="44"/>
                    <a:pt x="404" y="42"/>
                    <a:pt x="403" y="41"/>
                  </a:cubicBezTo>
                  <a:cubicBezTo>
                    <a:pt x="401" y="41"/>
                    <a:pt x="399" y="38"/>
                    <a:pt x="397" y="40"/>
                  </a:cubicBezTo>
                  <a:cubicBezTo>
                    <a:pt x="391" y="46"/>
                    <a:pt x="385" y="54"/>
                    <a:pt x="377" y="58"/>
                  </a:cubicBezTo>
                  <a:cubicBezTo>
                    <a:pt x="371" y="60"/>
                    <a:pt x="367" y="54"/>
                    <a:pt x="363" y="51"/>
                  </a:cubicBezTo>
                  <a:cubicBezTo>
                    <a:pt x="363" y="51"/>
                    <a:pt x="363" y="51"/>
                    <a:pt x="363" y="51"/>
                  </a:cubicBezTo>
                  <a:cubicBezTo>
                    <a:pt x="358" y="52"/>
                    <a:pt x="356" y="46"/>
                    <a:pt x="353" y="43"/>
                  </a:cubicBezTo>
                  <a:cubicBezTo>
                    <a:pt x="350" y="35"/>
                    <a:pt x="343" y="28"/>
                    <a:pt x="337" y="22"/>
                  </a:cubicBezTo>
                  <a:cubicBezTo>
                    <a:pt x="332" y="24"/>
                    <a:pt x="329" y="20"/>
                    <a:pt x="326" y="18"/>
                  </a:cubicBezTo>
                  <a:cubicBezTo>
                    <a:pt x="326" y="18"/>
                    <a:pt x="326" y="18"/>
                    <a:pt x="326" y="18"/>
                  </a:cubicBezTo>
                  <a:cubicBezTo>
                    <a:pt x="325" y="19"/>
                    <a:pt x="325" y="19"/>
                    <a:pt x="325" y="19"/>
                  </a:cubicBezTo>
                  <a:cubicBezTo>
                    <a:pt x="323" y="20"/>
                    <a:pt x="321" y="19"/>
                    <a:pt x="320" y="18"/>
                  </a:cubicBezTo>
                  <a:cubicBezTo>
                    <a:pt x="317" y="11"/>
                    <a:pt x="309" y="10"/>
                    <a:pt x="303" y="8"/>
                  </a:cubicBezTo>
                  <a:cubicBezTo>
                    <a:pt x="302" y="10"/>
                    <a:pt x="300" y="11"/>
                    <a:pt x="298" y="11"/>
                  </a:cubicBezTo>
                  <a:cubicBezTo>
                    <a:pt x="296" y="9"/>
                    <a:pt x="295" y="7"/>
                    <a:pt x="295" y="6"/>
                  </a:cubicBezTo>
                  <a:cubicBezTo>
                    <a:pt x="293" y="7"/>
                    <a:pt x="294" y="3"/>
                    <a:pt x="292" y="4"/>
                  </a:cubicBezTo>
                  <a:cubicBezTo>
                    <a:pt x="291" y="6"/>
                    <a:pt x="290" y="7"/>
                    <a:pt x="289" y="9"/>
                  </a:cubicBezTo>
                  <a:cubicBezTo>
                    <a:pt x="286" y="11"/>
                    <a:pt x="284" y="7"/>
                    <a:pt x="281" y="6"/>
                  </a:cubicBezTo>
                  <a:cubicBezTo>
                    <a:pt x="277" y="6"/>
                    <a:pt x="276" y="4"/>
                    <a:pt x="273" y="3"/>
                  </a:cubicBezTo>
                  <a:cubicBezTo>
                    <a:pt x="272" y="5"/>
                    <a:pt x="269" y="5"/>
                    <a:pt x="266" y="5"/>
                  </a:cubicBezTo>
                  <a:cubicBezTo>
                    <a:pt x="263" y="4"/>
                    <a:pt x="262" y="3"/>
                    <a:pt x="260" y="1"/>
                  </a:cubicBezTo>
                  <a:cubicBezTo>
                    <a:pt x="258" y="0"/>
                    <a:pt x="256" y="0"/>
                    <a:pt x="255" y="1"/>
                  </a:cubicBezTo>
                  <a:cubicBezTo>
                    <a:pt x="252" y="1"/>
                    <a:pt x="248" y="2"/>
                    <a:pt x="245" y="3"/>
                  </a:cubicBezTo>
                  <a:cubicBezTo>
                    <a:pt x="242" y="2"/>
                    <a:pt x="238" y="4"/>
                    <a:pt x="235" y="5"/>
                  </a:cubicBezTo>
                  <a:cubicBezTo>
                    <a:pt x="233" y="8"/>
                    <a:pt x="229" y="7"/>
                    <a:pt x="225" y="8"/>
                  </a:cubicBezTo>
                  <a:cubicBezTo>
                    <a:pt x="223" y="8"/>
                    <a:pt x="223" y="5"/>
                    <a:pt x="221" y="6"/>
                  </a:cubicBezTo>
                  <a:cubicBezTo>
                    <a:pt x="220" y="8"/>
                    <a:pt x="219" y="11"/>
                    <a:pt x="216" y="13"/>
                  </a:cubicBezTo>
                  <a:cubicBezTo>
                    <a:pt x="212" y="13"/>
                    <a:pt x="208" y="16"/>
                    <a:pt x="204" y="18"/>
                  </a:cubicBezTo>
                  <a:cubicBezTo>
                    <a:pt x="205" y="19"/>
                    <a:pt x="205" y="20"/>
                    <a:pt x="205" y="21"/>
                  </a:cubicBezTo>
                  <a:cubicBezTo>
                    <a:pt x="203" y="27"/>
                    <a:pt x="199" y="20"/>
                    <a:pt x="196" y="20"/>
                  </a:cubicBezTo>
                  <a:cubicBezTo>
                    <a:pt x="196" y="21"/>
                    <a:pt x="196" y="21"/>
                    <a:pt x="196" y="21"/>
                  </a:cubicBezTo>
                  <a:cubicBezTo>
                    <a:pt x="195" y="24"/>
                    <a:pt x="194" y="25"/>
                    <a:pt x="191" y="25"/>
                  </a:cubicBezTo>
                  <a:cubicBezTo>
                    <a:pt x="193" y="32"/>
                    <a:pt x="183" y="34"/>
                    <a:pt x="181" y="40"/>
                  </a:cubicBezTo>
                  <a:cubicBezTo>
                    <a:pt x="177" y="41"/>
                    <a:pt x="173" y="43"/>
                    <a:pt x="169" y="40"/>
                  </a:cubicBezTo>
                  <a:cubicBezTo>
                    <a:pt x="167" y="44"/>
                    <a:pt x="166" y="49"/>
                    <a:pt x="162" y="52"/>
                  </a:cubicBezTo>
                  <a:cubicBezTo>
                    <a:pt x="161" y="53"/>
                    <a:pt x="156" y="50"/>
                    <a:pt x="157" y="54"/>
                  </a:cubicBezTo>
                  <a:cubicBezTo>
                    <a:pt x="157" y="56"/>
                    <a:pt x="154" y="56"/>
                    <a:pt x="153" y="57"/>
                  </a:cubicBezTo>
                  <a:cubicBezTo>
                    <a:pt x="154" y="60"/>
                    <a:pt x="152" y="63"/>
                    <a:pt x="151" y="65"/>
                  </a:cubicBezTo>
                  <a:cubicBezTo>
                    <a:pt x="152" y="67"/>
                    <a:pt x="153" y="70"/>
                    <a:pt x="152" y="71"/>
                  </a:cubicBezTo>
                  <a:cubicBezTo>
                    <a:pt x="149" y="76"/>
                    <a:pt x="145" y="68"/>
                    <a:pt x="141" y="70"/>
                  </a:cubicBezTo>
                  <a:cubicBezTo>
                    <a:pt x="139" y="71"/>
                    <a:pt x="134" y="72"/>
                    <a:pt x="132" y="69"/>
                  </a:cubicBezTo>
                  <a:cubicBezTo>
                    <a:pt x="131" y="71"/>
                    <a:pt x="128" y="70"/>
                    <a:pt x="126" y="73"/>
                  </a:cubicBezTo>
                  <a:cubicBezTo>
                    <a:pt x="127" y="74"/>
                    <a:pt x="127" y="75"/>
                    <a:pt x="128" y="76"/>
                  </a:cubicBezTo>
                  <a:cubicBezTo>
                    <a:pt x="127" y="78"/>
                    <a:pt x="126" y="77"/>
                    <a:pt x="124" y="78"/>
                  </a:cubicBezTo>
                  <a:cubicBezTo>
                    <a:pt x="121" y="75"/>
                    <a:pt x="119" y="79"/>
                    <a:pt x="117" y="79"/>
                  </a:cubicBezTo>
                  <a:cubicBezTo>
                    <a:pt x="117" y="80"/>
                    <a:pt x="117" y="82"/>
                    <a:pt x="119" y="82"/>
                  </a:cubicBezTo>
                  <a:cubicBezTo>
                    <a:pt x="119" y="83"/>
                    <a:pt x="118" y="83"/>
                    <a:pt x="117" y="84"/>
                  </a:cubicBezTo>
                  <a:cubicBezTo>
                    <a:pt x="113" y="83"/>
                    <a:pt x="111" y="80"/>
                    <a:pt x="109" y="77"/>
                  </a:cubicBezTo>
                  <a:cubicBezTo>
                    <a:pt x="103" y="78"/>
                    <a:pt x="99" y="76"/>
                    <a:pt x="94" y="73"/>
                  </a:cubicBezTo>
                  <a:cubicBezTo>
                    <a:pt x="91" y="74"/>
                    <a:pt x="89" y="76"/>
                    <a:pt x="86" y="78"/>
                  </a:cubicBezTo>
                  <a:cubicBezTo>
                    <a:pt x="84" y="75"/>
                    <a:pt x="82" y="78"/>
                    <a:pt x="80" y="78"/>
                  </a:cubicBezTo>
                  <a:cubicBezTo>
                    <a:pt x="78" y="77"/>
                    <a:pt x="77" y="74"/>
                    <a:pt x="76" y="73"/>
                  </a:cubicBezTo>
                  <a:cubicBezTo>
                    <a:pt x="76" y="73"/>
                    <a:pt x="75" y="73"/>
                    <a:pt x="75" y="73"/>
                  </a:cubicBezTo>
                  <a:cubicBezTo>
                    <a:pt x="74" y="75"/>
                    <a:pt x="76" y="77"/>
                    <a:pt x="74" y="78"/>
                  </a:cubicBezTo>
                  <a:cubicBezTo>
                    <a:pt x="73" y="80"/>
                    <a:pt x="73" y="82"/>
                    <a:pt x="75" y="83"/>
                  </a:cubicBezTo>
                  <a:cubicBezTo>
                    <a:pt x="76" y="84"/>
                    <a:pt x="76" y="86"/>
                    <a:pt x="75" y="87"/>
                  </a:cubicBezTo>
                  <a:cubicBezTo>
                    <a:pt x="72" y="91"/>
                    <a:pt x="64" y="89"/>
                    <a:pt x="63" y="96"/>
                  </a:cubicBezTo>
                  <a:cubicBezTo>
                    <a:pt x="60" y="97"/>
                    <a:pt x="56" y="95"/>
                    <a:pt x="53" y="93"/>
                  </a:cubicBezTo>
                  <a:cubicBezTo>
                    <a:pt x="46" y="92"/>
                    <a:pt x="46" y="100"/>
                    <a:pt x="42" y="104"/>
                  </a:cubicBezTo>
                  <a:cubicBezTo>
                    <a:pt x="40" y="105"/>
                    <a:pt x="37" y="105"/>
                    <a:pt x="38" y="108"/>
                  </a:cubicBezTo>
                  <a:cubicBezTo>
                    <a:pt x="37" y="109"/>
                    <a:pt x="36" y="110"/>
                    <a:pt x="35" y="110"/>
                  </a:cubicBezTo>
                  <a:cubicBezTo>
                    <a:pt x="34" y="112"/>
                    <a:pt x="34" y="114"/>
                    <a:pt x="35" y="115"/>
                  </a:cubicBezTo>
                  <a:cubicBezTo>
                    <a:pt x="35" y="117"/>
                    <a:pt x="34" y="118"/>
                    <a:pt x="33" y="119"/>
                  </a:cubicBezTo>
                  <a:cubicBezTo>
                    <a:pt x="30" y="119"/>
                    <a:pt x="28" y="117"/>
                    <a:pt x="25" y="117"/>
                  </a:cubicBezTo>
                  <a:cubicBezTo>
                    <a:pt x="25" y="119"/>
                    <a:pt x="23" y="120"/>
                    <a:pt x="24" y="122"/>
                  </a:cubicBezTo>
                  <a:cubicBezTo>
                    <a:pt x="25" y="126"/>
                    <a:pt x="22" y="130"/>
                    <a:pt x="21" y="133"/>
                  </a:cubicBezTo>
                  <a:cubicBezTo>
                    <a:pt x="18" y="134"/>
                    <a:pt x="17" y="131"/>
                    <a:pt x="15" y="132"/>
                  </a:cubicBezTo>
                  <a:cubicBezTo>
                    <a:pt x="16" y="135"/>
                    <a:pt x="11" y="136"/>
                    <a:pt x="11" y="139"/>
                  </a:cubicBezTo>
                  <a:cubicBezTo>
                    <a:pt x="12" y="142"/>
                    <a:pt x="12" y="144"/>
                    <a:pt x="13" y="147"/>
                  </a:cubicBezTo>
                  <a:cubicBezTo>
                    <a:pt x="14" y="148"/>
                    <a:pt x="13" y="149"/>
                    <a:pt x="12" y="149"/>
                  </a:cubicBezTo>
                  <a:cubicBezTo>
                    <a:pt x="9" y="150"/>
                    <a:pt x="5" y="147"/>
                    <a:pt x="2" y="148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1" y="147"/>
                    <a:pt x="0" y="147"/>
                    <a:pt x="0" y="148"/>
                  </a:cubicBezTo>
                  <a:cubicBezTo>
                    <a:pt x="1" y="149"/>
                    <a:pt x="3" y="151"/>
                    <a:pt x="5" y="151"/>
                  </a:cubicBezTo>
                  <a:cubicBezTo>
                    <a:pt x="9" y="152"/>
                    <a:pt x="9" y="158"/>
                    <a:pt x="10" y="162"/>
                  </a:cubicBezTo>
                  <a:cubicBezTo>
                    <a:pt x="11" y="161"/>
                    <a:pt x="11" y="161"/>
                    <a:pt x="11" y="161"/>
                  </a:cubicBezTo>
                  <a:cubicBezTo>
                    <a:pt x="12" y="161"/>
                    <a:pt x="12" y="162"/>
                    <a:pt x="13" y="163"/>
                  </a:cubicBezTo>
                  <a:cubicBezTo>
                    <a:pt x="13" y="163"/>
                    <a:pt x="14" y="165"/>
                    <a:pt x="13" y="165"/>
                  </a:cubicBezTo>
                  <a:cubicBezTo>
                    <a:pt x="12" y="164"/>
                    <a:pt x="10" y="166"/>
                    <a:pt x="10" y="164"/>
                  </a:cubicBezTo>
                  <a:cubicBezTo>
                    <a:pt x="8" y="168"/>
                    <a:pt x="5" y="170"/>
                    <a:pt x="5" y="174"/>
                  </a:cubicBezTo>
                  <a:cubicBezTo>
                    <a:pt x="5" y="179"/>
                    <a:pt x="4" y="187"/>
                    <a:pt x="7" y="192"/>
                  </a:cubicBezTo>
                  <a:cubicBezTo>
                    <a:pt x="8" y="193"/>
                    <a:pt x="6" y="195"/>
                    <a:pt x="7" y="197"/>
                  </a:cubicBezTo>
                  <a:cubicBezTo>
                    <a:pt x="4" y="203"/>
                    <a:pt x="4" y="211"/>
                    <a:pt x="5" y="218"/>
                  </a:cubicBezTo>
                  <a:cubicBezTo>
                    <a:pt x="6" y="220"/>
                    <a:pt x="2" y="222"/>
                    <a:pt x="5" y="225"/>
                  </a:cubicBezTo>
                  <a:cubicBezTo>
                    <a:pt x="2" y="230"/>
                    <a:pt x="7" y="234"/>
                    <a:pt x="9" y="238"/>
                  </a:cubicBezTo>
                  <a:cubicBezTo>
                    <a:pt x="10" y="238"/>
                    <a:pt x="11" y="237"/>
                    <a:pt x="12" y="238"/>
                  </a:cubicBezTo>
                  <a:cubicBezTo>
                    <a:pt x="13" y="237"/>
                    <a:pt x="17" y="237"/>
                    <a:pt x="16" y="233"/>
                  </a:cubicBezTo>
                  <a:cubicBezTo>
                    <a:pt x="17" y="233"/>
                    <a:pt x="18" y="231"/>
                    <a:pt x="19" y="231"/>
                  </a:cubicBezTo>
                  <a:cubicBezTo>
                    <a:pt x="21" y="232"/>
                    <a:pt x="21" y="234"/>
                    <a:pt x="21" y="236"/>
                  </a:cubicBezTo>
                  <a:cubicBezTo>
                    <a:pt x="19" y="237"/>
                    <a:pt x="22" y="238"/>
                    <a:pt x="21" y="239"/>
                  </a:cubicBezTo>
                  <a:cubicBezTo>
                    <a:pt x="22" y="241"/>
                    <a:pt x="22" y="244"/>
                    <a:pt x="24" y="246"/>
                  </a:cubicBezTo>
                  <a:cubicBezTo>
                    <a:pt x="24" y="245"/>
                    <a:pt x="24" y="245"/>
                    <a:pt x="24" y="245"/>
                  </a:cubicBezTo>
                  <a:cubicBezTo>
                    <a:pt x="28" y="248"/>
                    <a:pt x="31" y="251"/>
                    <a:pt x="35" y="253"/>
                  </a:cubicBezTo>
                  <a:cubicBezTo>
                    <a:pt x="38" y="253"/>
                    <a:pt x="42" y="255"/>
                    <a:pt x="44" y="259"/>
                  </a:cubicBezTo>
                  <a:cubicBezTo>
                    <a:pt x="45" y="262"/>
                    <a:pt x="48" y="265"/>
                    <a:pt x="52" y="266"/>
                  </a:cubicBezTo>
                  <a:cubicBezTo>
                    <a:pt x="54" y="266"/>
                    <a:pt x="54" y="269"/>
                    <a:pt x="56" y="268"/>
                  </a:cubicBezTo>
                  <a:cubicBezTo>
                    <a:pt x="57" y="268"/>
                    <a:pt x="57" y="268"/>
                    <a:pt x="57" y="268"/>
                  </a:cubicBezTo>
                  <a:cubicBezTo>
                    <a:pt x="58" y="268"/>
                    <a:pt x="59" y="268"/>
                    <a:pt x="61" y="269"/>
                  </a:cubicBezTo>
                  <a:cubicBezTo>
                    <a:pt x="63" y="277"/>
                    <a:pt x="71" y="280"/>
                    <a:pt x="77" y="287"/>
                  </a:cubicBezTo>
                  <a:cubicBezTo>
                    <a:pt x="82" y="288"/>
                    <a:pt x="88" y="296"/>
                    <a:pt x="94" y="291"/>
                  </a:cubicBezTo>
                  <a:cubicBezTo>
                    <a:pt x="95" y="290"/>
                    <a:pt x="94" y="289"/>
                    <a:pt x="95" y="289"/>
                  </a:cubicBezTo>
                  <a:cubicBezTo>
                    <a:pt x="95" y="288"/>
                    <a:pt x="95" y="288"/>
                    <a:pt x="95" y="288"/>
                  </a:cubicBezTo>
                  <a:cubicBezTo>
                    <a:pt x="95" y="287"/>
                    <a:pt x="96" y="287"/>
                    <a:pt x="97" y="287"/>
                  </a:cubicBezTo>
                  <a:cubicBezTo>
                    <a:pt x="97" y="287"/>
                    <a:pt x="98" y="288"/>
                    <a:pt x="97" y="288"/>
                  </a:cubicBezTo>
                  <a:cubicBezTo>
                    <a:pt x="101" y="289"/>
                    <a:pt x="97" y="291"/>
                    <a:pt x="98" y="294"/>
                  </a:cubicBezTo>
                  <a:cubicBezTo>
                    <a:pt x="102" y="296"/>
                    <a:pt x="105" y="303"/>
                    <a:pt x="111" y="301"/>
                  </a:cubicBezTo>
                  <a:cubicBezTo>
                    <a:pt x="117" y="303"/>
                    <a:pt x="122" y="307"/>
                    <a:pt x="129" y="307"/>
                  </a:cubicBezTo>
                  <a:cubicBezTo>
                    <a:pt x="134" y="310"/>
                    <a:pt x="140" y="307"/>
                    <a:pt x="145" y="311"/>
                  </a:cubicBezTo>
                  <a:cubicBezTo>
                    <a:pt x="151" y="311"/>
                    <a:pt x="155" y="315"/>
                    <a:pt x="162" y="313"/>
                  </a:cubicBezTo>
                  <a:cubicBezTo>
                    <a:pt x="163" y="316"/>
                    <a:pt x="166" y="313"/>
                    <a:pt x="168" y="315"/>
                  </a:cubicBezTo>
                  <a:cubicBezTo>
                    <a:pt x="174" y="314"/>
                    <a:pt x="179" y="315"/>
                    <a:pt x="185" y="314"/>
                  </a:cubicBezTo>
                  <a:cubicBezTo>
                    <a:pt x="186" y="314"/>
                    <a:pt x="187" y="316"/>
                    <a:pt x="189" y="315"/>
                  </a:cubicBezTo>
                  <a:cubicBezTo>
                    <a:pt x="191" y="314"/>
                    <a:pt x="193" y="314"/>
                    <a:pt x="195" y="315"/>
                  </a:cubicBezTo>
                  <a:cubicBezTo>
                    <a:pt x="200" y="313"/>
                    <a:pt x="206" y="316"/>
                    <a:pt x="210" y="313"/>
                  </a:cubicBezTo>
                  <a:cubicBezTo>
                    <a:pt x="214" y="317"/>
                    <a:pt x="218" y="311"/>
                    <a:pt x="222" y="314"/>
                  </a:cubicBezTo>
                  <a:cubicBezTo>
                    <a:pt x="227" y="309"/>
                    <a:pt x="234" y="310"/>
                    <a:pt x="241" y="310"/>
                  </a:cubicBezTo>
                  <a:cubicBezTo>
                    <a:pt x="245" y="310"/>
                    <a:pt x="249" y="310"/>
                    <a:pt x="254" y="310"/>
                  </a:cubicBezTo>
                  <a:cubicBezTo>
                    <a:pt x="258" y="308"/>
                    <a:pt x="264" y="310"/>
                    <a:pt x="269" y="310"/>
                  </a:cubicBezTo>
                  <a:cubicBezTo>
                    <a:pt x="273" y="305"/>
                    <a:pt x="277" y="312"/>
                    <a:pt x="282" y="310"/>
                  </a:cubicBezTo>
                  <a:cubicBezTo>
                    <a:pt x="282" y="309"/>
                    <a:pt x="281" y="309"/>
                    <a:pt x="281" y="309"/>
                  </a:cubicBezTo>
                  <a:cubicBezTo>
                    <a:pt x="282" y="308"/>
                    <a:pt x="283" y="307"/>
                    <a:pt x="282" y="306"/>
                  </a:cubicBezTo>
                  <a:cubicBezTo>
                    <a:pt x="284" y="303"/>
                    <a:pt x="287" y="307"/>
                    <a:pt x="290" y="307"/>
                  </a:cubicBezTo>
                  <a:cubicBezTo>
                    <a:pt x="294" y="308"/>
                    <a:pt x="294" y="303"/>
                    <a:pt x="297" y="304"/>
                  </a:cubicBezTo>
                  <a:cubicBezTo>
                    <a:pt x="298" y="298"/>
                    <a:pt x="305" y="299"/>
                    <a:pt x="308" y="295"/>
                  </a:cubicBezTo>
                  <a:cubicBezTo>
                    <a:pt x="311" y="298"/>
                    <a:pt x="318" y="295"/>
                    <a:pt x="320" y="300"/>
                  </a:cubicBezTo>
                  <a:cubicBezTo>
                    <a:pt x="321" y="302"/>
                    <a:pt x="325" y="300"/>
                    <a:pt x="326" y="302"/>
                  </a:cubicBezTo>
                  <a:cubicBezTo>
                    <a:pt x="326" y="301"/>
                    <a:pt x="326" y="301"/>
                    <a:pt x="326" y="301"/>
                  </a:cubicBezTo>
                  <a:cubicBezTo>
                    <a:pt x="327" y="300"/>
                    <a:pt x="328" y="302"/>
                    <a:pt x="330" y="302"/>
                  </a:cubicBezTo>
                  <a:cubicBezTo>
                    <a:pt x="330" y="298"/>
                    <a:pt x="326" y="298"/>
                    <a:pt x="324" y="296"/>
                  </a:cubicBezTo>
                  <a:cubicBezTo>
                    <a:pt x="323" y="295"/>
                    <a:pt x="324" y="293"/>
                    <a:pt x="323" y="292"/>
                  </a:cubicBezTo>
                  <a:cubicBezTo>
                    <a:pt x="323" y="290"/>
                    <a:pt x="326" y="288"/>
                    <a:pt x="327" y="290"/>
                  </a:cubicBezTo>
                  <a:cubicBezTo>
                    <a:pt x="328" y="288"/>
                    <a:pt x="330" y="287"/>
                    <a:pt x="331" y="285"/>
                  </a:cubicBezTo>
                  <a:cubicBezTo>
                    <a:pt x="333" y="284"/>
                    <a:pt x="337" y="282"/>
                    <a:pt x="339" y="284"/>
                  </a:cubicBezTo>
                  <a:cubicBezTo>
                    <a:pt x="340" y="281"/>
                    <a:pt x="340" y="278"/>
                    <a:pt x="342" y="276"/>
                  </a:cubicBezTo>
                  <a:cubicBezTo>
                    <a:pt x="346" y="273"/>
                    <a:pt x="352" y="270"/>
                    <a:pt x="356" y="272"/>
                  </a:cubicBezTo>
                  <a:cubicBezTo>
                    <a:pt x="359" y="273"/>
                    <a:pt x="362" y="273"/>
                    <a:pt x="365" y="271"/>
                  </a:cubicBezTo>
                  <a:cubicBezTo>
                    <a:pt x="365" y="272"/>
                    <a:pt x="366" y="272"/>
                    <a:pt x="366" y="273"/>
                  </a:cubicBezTo>
                  <a:cubicBezTo>
                    <a:pt x="368" y="274"/>
                    <a:pt x="370" y="271"/>
                    <a:pt x="372" y="273"/>
                  </a:cubicBezTo>
                  <a:cubicBezTo>
                    <a:pt x="372" y="273"/>
                    <a:pt x="374" y="273"/>
                    <a:pt x="373" y="272"/>
                  </a:cubicBezTo>
                  <a:cubicBezTo>
                    <a:pt x="374" y="271"/>
                    <a:pt x="374" y="271"/>
                    <a:pt x="374" y="271"/>
                  </a:cubicBezTo>
                  <a:cubicBezTo>
                    <a:pt x="374" y="270"/>
                    <a:pt x="374" y="270"/>
                    <a:pt x="374" y="270"/>
                  </a:cubicBezTo>
                  <a:cubicBezTo>
                    <a:pt x="375" y="268"/>
                    <a:pt x="377" y="267"/>
                    <a:pt x="379" y="267"/>
                  </a:cubicBezTo>
                  <a:cubicBezTo>
                    <a:pt x="381" y="268"/>
                    <a:pt x="381" y="270"/>
                    <a:pt x="382" y="271"/>
                  </a:cubicBezTo>
                  <a:cubicBezTo>
                    <a:pt x="383" y="270"/>
                    <a:pt x="385" y="271"/>
                    <a:pt x="385" y="270"/>
                  </a:cubicBezTo>
                  <a:cubicBezTo>
                    <a:pt x="386" y="270"/>
                    <a:pt x="385" y="269"/>
                    <a:pt x="385" y="269"/>
                  </a:cubicBezTo>
                  <a:cubicBezTo>
                    <a:pt x="386" y="265"/>
                    <a:pt x="391" y="269"/>
                    <a:pt x="391" y="265"/>
                  </a:cubicBezTo>
                  <a:cubicBezTo>
                    <a:pt x="391" y="262"/>
                    <a:pt x="390" y="257"/>
                    <a:pt x="393" y="255"/>
                  </a:cubicBezTo>
                  <a:cubicBezTo>
                    <a:pt x="392" y="251"/>
                    <a:pt x="397" y="251"/>
                    <a:pt x="396" y="247"/>
                  </a:cubicBezTo>
                  <a:cubicBezTo>
                    <a:pt x="401" y="244"/>
                    <a:pt x="396" y="239"/>
                    <a:pt x="399" y="236"/>
                  </a:cubicBezTo>
                  <a:cubicBezTo>
                    <a:pt x="404" y="237"/>
                    <a:pt x="401" y="231"/>
                    <a:pt x="405" y="231"/>
                  </a:cubicBezTo>
                  <a:cubicBezTo>
                    <a:pt x="405" y="231"/>
                    <a:pt x="406" y="231"/>
                    <a:pt x="406" y="231"/>
                  </a:cubicBezTo>
                  <a:cubicBezTo>
                    <a:pt x="406" y="230"/>
                    <a:pt x="410" y="229"/>
                    <a:pt x="408" y="227"/>
                  </a:cubicBezTo>
                  <a:cubicBezTo>
                    <a:pt x="409" y="224"/>
                    <a:pt x="406" y="222"/>
                    <a:pt x="407" y="219"/>
                  </a:cubicBezTo>
                  <a:cubicBezTo>
                    <a:pt x="409" y="216"/>
                    <a:pt x="412" y="218"/>
                    <a:pt x="414" y="217"/>
                  </a:cubicBezTo>
                  <a:cubicBezTo>
                    <a:pt x="414" y="216"/>
                    <a:pt x="414" y="212"/>
                    <a:pt x="414" y="210"/>
                  </a:cubicBezTo>
                  <a:cubicBezTo>
                    <a:pt x="412" y="207"/>
                    <a:pt x="417" y="207"/>
                    <a:pt x="418" y="205"/>
                  </a:cubicBezTo>
                  <a:cubicBezTo>
                    <a:pt x="415" y="202"/>
                    <a:pt x="418" y="199"/>
                    <a:pt x="419" y="196"/>
                  </a:cubicBezTo>
                  <a:cubicBezTo>
                    <a:pt x="422" y="194"/>
                    <a:pt x="417" y="192"/>
                    <a:pt x="417" y="191"/>
                  </a:cubicBezTo>
                  <a:cubicBezTo>
                    <a:pt x="422" y="190"/>
                    <a:pt x="422" y="182"/>
                    <a:pt x="425" y="178"/>
                  </a:cubicBezTo>
                  <a:cubicBezTo>
                    <a:pt x="424" y="178"/>
                    <a:pt x="424" y="178"/>
                    <a:pt x="424" y="178"/>
                  </a:cubicBezTo>
                  <a:cubicBezTo>
                    <a:pt x="427" y="173"/>
                    <a:pt x="424" y="169"/>
                    <a:pt x="422" y="165"/>
                  </a:cubicBezTo>
                  <a:cubicBezTo>
                    <a:pt x="425" y="162"/>
                    <a:pt x="427" y="158"/>
                    <a:pt x="430" y="155"/>
                  </a:cubicBezTo>
                  <a:cubicBezTo>
                    <a:pt x="431" y="153"/>
                    <a:pt x="433" y="154"/>
                    <a:pt x="434" y="154"/>
                  </a:cubicBezTo>
                  <a:cubicBezTo>
                    <a:pt x="434" y="154"/>
                    <a:pt x="434" y="154"/>
                    <a:pt x="435" y="153"/>
                  </a:cubicBezTo>
                  <a:cubicBezTo>
                    <a:pt x="438" y="151"/>
                    <a:pt x="441" y="151"/>
                    <a:pt x="445" y="153"/>
                  </a:cubicBezTo>
                  <a:cubicBezTo>
                    <a:pt x="446" y="154"/>
                    <a:pt x="444" y="156"/>
                    <a:pt x="446" y="157"/>
                  </a:cubicBezTo>
                  <a:cubicBezTo>
                    <a:pt x="445" y="159"/>
                    <a:pt x="446" y="161"/>
                    <a:pt x="444" y="163"/>
                  </a:cubicBezTo>
                  <a:cubicBezTo>
                    <a:pt x="444" y="165"/>
                    <a:pt x="446" y="168"/>
                    <a:pt x="448" y="169"/>
                  </a:cubicBezTo>
                  <a:cubicBezTo>
                    <a:pt x="448" y="168"/>
                    <a:pt x="449" y="168"/>
                    <a:pt x="449" y="168"/>
                  </a:cubicBezTo>
                  <a:cubicBezTo>
                    <a:pt x="447" y="166"/>
                    <a:pt x="447" y="166"/>
                    <a:pt x="447" y="166"/>
                  </a:cubicBezTo>
                  <a:cubicBezTo>
                    <a:pt x="448" y="165"/>
                    <a:pt x="448" y="165"/>
                    <a:pt x="448" y="165"/>
                  </a:cubicBezTo>
                  <a:cubicBezTo>
                    <a:pt x="449" y="164"/>
                    <a:pt x="448" y="164"/>
                    <a:pt x="448" y="164"/>
                  </a:cubicBezTo>
                  <a:cubicBezTo>
                    <a:pt x="448" y="163"/>
                    <a:pt x="448" y="163"/>
                    <a:pt x="448" y="163"/>
                  </a:cubicBezTo>
                  <a:cubicBezTo>
                    <a:pt x="450" y="161"/>
                    <a:pt x="448" y="159"/>
                    <a:pt x="448" y="157"/>
                  </a:cubicBezTo>
                  <a:cubicBezTo>
                    <a:pt x="447" y="156"/>
                    <a:pt x="447" y="156"/>
                    <a:pt x="447" y="156"/>
                  </a:cubicBezTo>
                  <a:cubicBezTo>
                    <a:pt x="449" y="150"/>
                    <a:pt x="445" y="146"/>
                    <a:pt x="443" y="142"/>
                  </a:cubicBezTo>
                  <a:cubicBezTo>
                    <a:pt x="441" y="137"/>
                    <a:pt x="443" y="131"/>
                    <a:pt x="446" y="126"/>
                  </a:cubicBezTo>
                  <a:cubicBezTo>
                    <a:pt x="445" y="125"/>
                    <a:pt x="444" y="123"/>
                    <a:pt x="444" y="122"/>
                  </a:cubicBezTo>
                  <a:cubicBezTo>
                    <a:pt x="447" y="119"/>
                    <a:pt x="445" y="114"/>
                    <a:pt x="447" y="110"/>
                  </a:cubicBezTo>
                  <a:cubicBezTo>
                    <a:pt x="451" y="107"/>
                    <a:pt x="450" y="101"/>
                    <a:pt x="453" y="98"/>
                  </a:cubicBezTo>
                  <a:cubicBezTo>
                    <a:pt x="453" y="95"/>
                    <a:pt x="453" y="91"/>
                    <a:pt x="456" y="88"/>
                  </a:cubicBezTo>
                  <a:cubicBezTo>
                    <a:pt x="456" y="86"/>
                    <a:pt x="460" y="83"/>
                    <a:pt x="457" y="80"/>
                  </a:cubicBezTo>
                  <a:close/>
                  <a:moveTo>
                    <a:pt x="18" y="200"/>
                  </a:moveTo>
                  <a:cubicBezTo>
                    <a:pt x="17" y="200"/>
                    <a:pt x="16" y="200"/>
                    <a:pt x="16" y="199"/>
                  </a:cubicBezTo>
                  <a:cubicBezTo>
                    <a:pt x="16" y="198"/>
                    <a:pt x="15" y="197"/>
                    <a:pt x="17" y="197"/>
                  </a:cubicBezTo>
                  <a:cubicBezTo>
                    <a:pt x="18" y="197"/>
                    <a:pt x="19" y="199"/>
                    <a:pt x="18" y="200"/>
                  </a:cubicBezTo>
                  <a:close/>
                  <a:moveTo>
                    <a:pt x="36" y="251"/>
                  </a:moveTo>
                  <a:cubicBezTo>
                    <a:pt x="36" y="249"/>
                    <a:pt x="35" y="249"/>
                    <a:pt x="37" y="247"/>
                  </a:cubicBezTo>
                  <a:cubicBezTo>
                    <a:pt x="38" y="246"/>
                    <a:pt x="39" y="248"/>
                    <a:pt x="40" y="248"/>
                  </a:cubicBezTo>
                  <a:cubicBezTo>
                    <a:pt x="40" y="250"/>
                    <a:pt x="39" y="252"/>
                    <a:pt x="36" y="251"/>
                  </a:cubicBezTo>
                  <a:close/>
                  <a:moveTo>
                    <a:pt x="411" y="203"/>
                  </a:moveTo>
                  <a:cubicBezTo>
                    <a:pt x="411" y="202"/>
                    <a:pt x="411" y="202"/>
                    <a:pt x="411" y="202"/>
                  </a:cubicBezTo>
                  <a:cubicBezTo>
                    <a:pt x="412" y="201"/>
                    <a:pt x="413" y="202"/>
                    <a:pt x="414" y="203"/>
                  </a:cubicBezTo>
                  <a:cubicBezTo>
                    <a:pt x="414" y="203"/>
                    <a:pt x="412" y="203"/>
                    <a:pt x="411" y="203"/>
                  </a:cubicBezTo>
                  <a:close/>
                </a:path>
              </a:pathLst>
            </a:custGeom>
            <a:blipFill dpi="0" rotWithShape="1">
              <a:blip r:embed="rId5"/>
              <a:srcRect/>
              <a:stretch>
                <a:fillRect t="-50000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2" name="Freeform 74"/>
            <p:cNvSpPr>
              <a:spLocks/>
            </p:cNvSpPr>
            <p:nvPr/>
          </p:nvSpPr>
          <p:spPr bwMode="auto">
            <a:xfrm>
              <a:off x="10844213" y="5497513"/>
              <a:ext cx="14288" cy="20638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3 h 3"/>
                <a:gd name="T4" fmla="*/ 0 w 2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1"/>
                    <a:pt x="0" y="3"/>
                    <a:pt x="2" y="3"/>
                  </a:cubicBezTo>
                  <a:cubicBezTo>
                    <a:pt x="1" y="2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3" name="Freeform 75"/>
            <p:cNvSpPr>
              <a:spLocks/>
            </p:cNvSpPr>
            <p:nvPr/>
          </p:nvSpPr>
          <p:spPr bwMode="auto">
            <a:xfrm>
              <a:off x="10255250" y="6330951"/>
              <a:ext cx="22225" cy="28575"/>
            </a:xfrm>
            <a:custGeom>
              <a:avLst/>
              <a:gdLst>
                <a:gd name="T0" fmla="*/ 0 w 3"/>
                <a:gd name="T1" fmla="*/ 0 h 4"/>
                <a:gd name="T2" fmla="*/ 3 w 3"/>
                <a:gd name="T3" fmla="*/ 4 h 4"/>
                <a:gd name="T4" fmla="*/ 0 w 3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cubicBezTo>
                    <a:pt x="0" y="2"/>
                    <a:pt x="2" y="3"/>
                    <a:pt x="3" y="4"/>
                  </a:cubicBezTo>
                  <a:cubicBezTo>
                    <a:pt x="2" y="2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6485929" y="3155128"/>
            <a:ext cx="2472929" cy="1710929"/>
            <a:chOff x="7618413" y="4216401"/>
            <a:chExt cx="3297238" cy="2281238"/>
          </a:xfrm>
        </p:grpSpPr>
        <p:sp>
          <p:nvSpPr>
            <p:cNvPr id="75" name="Freeform 73"/>
            <p:cNvSpPr>
              <a:spLocks noEditPoints="1"/>
            </p:cNvSpPr>
            <p:nvPr/>
          </p:nvSpPr>
          <p:spPr bwMode="auto">
            <a:xfrm>
              <a:off x="7618413" y="4216401"/>
              <a:ext cx="3297238" cy="2281238"/>
            </a:xfrm>
            <a:custGeom>
              <a:avLst/>
              <a:gdLst>
                <a:gd name="T0" fmla="*/ 450 w 460"/>
                <a:gd name="T1" fmla="*/ 72 h 317"/>
                <a:gd name="T2" fmla="*/ 439 w 460"/>
                <a:gd name="T3" fmla="*/ 76 h 317"/>
                <a:gd name="T4" fmla="*/ 415 w 460"/>
                <a:gd name="T5" fmla="*/ 77 h 317"/>
                <a:gd name="T6" fmla="*/ 418 w 460"/>
                <a:gd name="T7" fmla="*/ 57 h 317"/>
                <a:gd name="T8" fmla="*/ 409 w 460"/>
                <a:gd name="T9" fmla="*/ 45 h 317"/>
                <a:gd name="T10" fmla="*/ 377 w 460"/>
                <a:gd name="T11" fmla="*/ 58 h 317"/>
                <a:gd name="T12" fmla="*/ 337 w 460"/>
                <a:gd name="T13" fmla="*/ 22 h 317"/>
                <a:gd name="T14" fmla="*/ 320 w 460"/>
                <a:gd name="T15" fmla="*/ 18 h 317"/>
                <a:gd name="T16" fmla="*/ 292 w 460"/>
                <a:gd name="T17" fmla="*/ 4 h 317"/>
                <a:gd name="T18" fmla="*/ 266 w 460"/>
                <a:gd name="T19" fmla="*/ 5 h 317"/>
                <a:gd name="T20" fmla="*/ 235 w 460"/>
                <a:gd name="T21" fmla="*/ 5 h 317"/>
                <a:gd name="T22" fmla="*/ 204 w 460"/>
                <a:gd name="T23" fmla="*/ 18 h 317"/>
                <a:gd name="T24" fmla="*/ 191 w 460"/>
                <a:gd name="T25" fmla="*/ 25 h 317"/>
                <a:gd name="T26" fmla="*/ 157 w 460"/>
                <a:gd name="T27" fmla="*/ 54 h 317"/>
                <a:gd name="T28" fmla="*/ 141 w 460"/>
                <a:gd name="T29" fmla="*/ 70 h 317"/>
                <a:gd name="T30" fmla="*/ 124 w 460"/>
                <a:gd name="T31" fmla="*/ 78 h 317"/>
                <a:gd name="T32" fmla="*/ 109 w 460"/>
                <a:gd name="T33" fmla="*/ 77 h 317"/>
                <a:gd name="T34" fmla="*/ 76 w 460"/>
                <a:gd name="T35" fmla="*/ 73 h 317"/>
                <a:gd name="T36" fmla="*/ 75 w 460"/>
                <a:gd name="T37" fmla="*/ 87 h 317"/>
                <a:gd name="T38" fmla="*/ 38 w 460"/>
                <a:gd name="T39" fmla="*/ 108 h 317"/>
                <a:gd name="T40" fmla="*/ 25 w 460"/>
                <a:gd name="T41" fmla="*/ 117 h 317"/>
                <a:gd name="T42" fmla="*/ 11 w 460"/>
                <a:gd name="T43" fmla="*/ 139 h 317"/>
                <a:gd name="T44" fmla="*/ 1 w 460"/>
                <a:gd name="T45" fmla="*/ 147 h 317"/>
                <a:gd name="T46" fmla="*/ 11 w 460"/>
                <a:gd name="T47" fmla="*/ 161 h 317"/>
                <a:gd name="T48" fmla="*/ 5 w 460"/>
                <a:gd name="T49" fmla="*/ 174 h 317"/>
                <a:gd name="T50" fmla="*/ 5 w 460"/>
                <a:gd name="T51" fmla="*/ 225 h 317"/>
                <a:gd name="T52" fmla="*/ 19 w 460"/>
                <a:gd name="T53" fmla="*/ 231 h 317"/>
                <a:gd name="T54" fmla="*/ 24 w 460"/>
                <a:gd name="T55" fmla="*/ 245 h 317"/>
                <a:gd name="T56" fmla="*/ 56 w 460"/>
                <a:gd name="T57" fmla="*/ 268 h 317"/>
                <a:gd name="T58" fmla="*/ 94 w 460"/>
                <a:gd name="T59" fmla="*/ 291 h 317"/>
                <a:gd name="T60" fmla="*/ 97 w 460"/>
                <a:gd name="T61" fmla="*/ 288 h 317"/>
                <a:gd name="T62" fmla="*/ 145 w 460"/>
                <a:gd name="T63" fmla="*/ 311 h 317"/>
                <a:gd name="T64" fmla="*/ 189 w 460"/>
                <a:gd name="T65" fmla="*/ 315 h 317"/>
                <a:gd name="T66" fmla="*/ 241 w 460"/>
                <a:gd name="T67" fmla="*/ 310 h 317"/>
                <a:gd name="T68" fmla="*/ 281 w 460"/>
                <a:gd name="T69" fmla="*/ 309 h 317"/>
                <a:gd name="T70" fmla="*/ 308 w 460"/>
                <a:gd name="T71" fmla="*/ 295 h 317"/>
                <a:gd name="T72" fmla="*/ 330 w 460"/>
                <a:gd name="T73" fmla="*/ 302 h 317"/>
                <a:gd name="T74" fmla="*/ 331 w 460"/>
                <a:gd name="T75" fmla="*/ 285 h 317"/>
                <a:gd name="T76" fmla="*/ 365 w 460"/>
                <a:gd name="T77" fmla="*/ 271 h 317"/>
                <a:gd name="T78" fmla="*/ 374 w 460"/>
                <a:gd name="T79" fmla="*/ 271 h 317"/>
                <a:gd name="T80" fmla="*/ 385 w 460"/>
                <a:gd name="T81" fmla="*/ 270 h 317"/>
                <a:gd name="T82" fmla="*/ 396 w 460"/>
                <a:gd name="T83" fmla="*/ 247 h 317"/>
                <a:gd name="T84" fmla="*/ 408 w 460"/>
                <a:gd name="T85" fmla="*/ 227 h 317"/>
                <a:gd name="T86" fmla="*/ 418 w 460"/>
                <a:gd name="T87" fmla="*/ 205 h 317"/>
                <a:gd name="T88" fmla="*/ 424 w 460"/>
                <a:gd name="T89" fmla="*/ 178 h 317"/>
                <a:gd name="T90" fmla="*/ 435 w 460"/>
                <a:gd name="T91" fmla="*/ 153 h 317"/>
                <a:gd name="T92" fmla="*/ 448 w 460"/>
                <a:gd name="T93" fmla="*/ 169 h 317"/>
                <a:gd name="T94" fmla="*/ 448 w 460"/>
                <a:gd name="T95" fmla="*/ 164 h 317"/>
                <a:gd name="T96" fmla="*/ 443 w 460"/>
                <a:gd name="T97" fmla="*/ 142 h 317"/>
                <a:gd name="T98" fmla="*/ 453 w 460"/>
                <a:gd name="T99" fmla="*/ 98 h 317"/>
                <a:gd name="T100" fmla="*/ 16 w 460"/>
                <a:gd name="T101" fmla="*/ 199 h 317"/>
                <a:gd name="T102" fmla="*/ 37 w 460"/>
                <a:gd name="T103" fmla="*/ 247 h 317"/>
                <a:gd name="T104" fmla="*/ 411 w 460"/>
                <a:gd name="T105" fmla="*/ 202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0" h="317">
                  <a:moveTo>
                    <a:pt x="457" y="80"/>
                  </a:moveTo>
                  <a:cubicBezTo>
                    <a:pt x="454" y="78"/>
                    <a:pt x="453" y="81"/>
                    <a:pt x="450" y="80"/>
                  </a:cubicBezTo>
                  <a:cubicBezTo>
                    <a:pt x="447" y="79"/>
                    <a:pt x="447" y="76"/>
                    <a:pt x="447" y="74"/>
                  </a:cubicBezTo>
                  <a:cubicBezTo>
                    <a:pt x="448" y="73"/>
                    <a:pt x="449" y="71"/>
                    <a:pt x="450" y="72"/>
                  </a:cubicBezTo>
                  <a:cubicBezTo>
                    <a:pt x="450" y="69"/>
                    <a:pt x="450" y="69"/>
                    <a:pt x="450" y="69"/>
                  </a:cubicBezTo>
                  <a:cubicBezTo>
                    <a:pt x="449" y="69"/>
                    <a:pt x="449" y="69"/>
                    <a:pt x="449" y="69"/>
                  </a:cubicBezTo>
                  <a:cubicBezTo>
                    <a:pt x="446" y="69"/>
                    <a:pt x="448" y="73"/>
                    <a:pt x="445" y="74"/>
                  </a:cubicBezTo>
                  <a:cubicBezTo>
                    <a:pt x="444" y="77"/>
                    <a:pt x="442" y="76"/>
                    <a:pt x="439" y="76"/>
                  </a:cubicBezTo>
                  <a:cubicBezTo>
                    <a:pt x="434" y="78"/>
                    <a:pt x="438" y="83"/>
                    <a:pt x="434" y="85"/>
                  </a:cubicBezTo>
                  <a:cubicBezTo>
                    <a:pt x="430" y="91"/>
                    <a:pt x="426" y="98"/>
                    <a:pt x="422" y="103"/>
                  </a:cubicBezTo>
                  <a:cubicBezTo>
                    <a:pt x="418" y="99"/>
                    <a:pt x="421" y="94"/>
                    <a:pt x="421" y="90"/>
                  </a:cubicBezTo>
                  <a:cubicBezTo>
                    <a:pt x="430" y="83"/>
                    <a:pt x="416" y="82"/>
                    <a:pt x="415" y="77"/>
                  </a:cubicBezTo>
                  <a:cubicBezTo>
                    <a:pt x="414" y="78"/>
                    <a:pt x="414" y="78"/>
                    <a:pt x="414" y="78"/>
                  </a:cubicBezTo>
                  <a:cubicBezTo>
                    <a:pt x="409" y="75"/>
                    <a:pt x="408" y="70"/>
                    <a:pt x="403" y="66"/>
                  </a:cubicBezTo>
                  <a:cubicBezTo>
                    <a:pt x="401" y="60"/>
                    <a:pt x="409" y="60"/>
                    <a:pt x="411" y="57"/>
                  </a:cubicBezTo>
                  <a:cubicBezTo>
                    <a:pt x="414" y="56"/>
                    <a:pt x="416" y="57"/>
                    <a:pt x="418" y="57"/>
                  </a:cubicBezTo>
                  <a:cubicBezTo>
                    <a:pt x="419" y="56"/>
                    <a:pt x="420" y="55"/>
                    <a:pt x="420" y="53"/>
                  </a:cubicBezTo>
                  <a:cubicBezTo>
                    <a:pt x="419" y="53"/>
                    <a:pt x="419" y="53"/>
                    <a:pt x="419" y="53"/>
                  </a:cubicBezTo>
                  <a:cubicBezTo>
                    <a:pt x="418" y="52"/>
                    <a:pt x="416" y="52"/>
                    <a:pt x="416" y="50"/>
                  </a:cubicBezTo>
                  <a:cubicBezTo>
                    <a:pt x="413" y="49"/>
                    <a:pt x="412" y="46"/>
                    <a:pt x="409" y="45"/>
                  </a:cubicBezTo>
                  <a:cubicBezTo>
                    <a:pt x="408" y="46"/>
                    <a:pt x="407" y="44"/>
                    <a:pt x="405" y="45"/>
                  </a:cubicBezTo>
                  <a:cubicBezTo>
                    <a:pt x="404" y="44"/>
                    <a:pt x="404" y="42"/>
                    <a:pt x="403" y="41"/>
                  </a:cubicBezTo>
                  <a:cubicBezTo>
                    <a:pt x="401" y="41"/>
                    <a:pt x="399" y="38"/>
                    <a:pt x="397" y="40"/>
                  </a:cubicBezTo>
                  <a:cubicBezTo>
                    <a:pt x="391" y="46"/>
                    <a:pt x="385" y="54"/>
                    <a:pt x="377" y="58"/>
                  </a:cubicBezTo>
                  <a:cubicBezTo>
                    <a:pt x="371" y="60"/>
                    <a:pt x="367" y="54"/>
                    <a:pt x="363" y="51"/>
                  </a:cubicBezTo>
                  <a:cubicBezTo>
                    <a:pt x="363" y="51"/>
                    <a:pt x="363" y="51"/>
                    <a:pt x="363" y="51"/>
                  </a:cubicBezTo>
                  <a:cubicBezTo>
                    <a:pt x="358" y="52"/>
                    <a:pt x="356" y="46"/>
                    <a:pt x="353" y="43"/>
                  </a:cubicBezTo>
                  <a:cubicBezTo>
                    <a:pt x="350" y="35"/>
                    <a:pt x="343" y="28"/>
                    <a:pt x="337" y="22"/>
                  </a:cubicBezTo>
                  <a:cubicBezTo>
                    <a:pt x="332" y="24"/>
                    <a:pt x="329" y="20"/>
                    <a:pt x="326" y="18"/>
                  </a:cubicBezTo>
                  <a:cubicBezTo>
                    <a:pt x="326" y="18"/>
                    <a:pt x="326" y="18"/>
                    <a:pt x="326" y="18"/>
                  </a:cubicBezTo>
                  <a:cubicBezTo>
                    <a:pt x="325" y="19"/>
                    <a:pt x="325" y="19"/>
                    <a:pt x="325" y="19"/>
                  </a:cubicBezTo>
                  <a:cubicBezTo>
                    <a:pt x="323" y="20"/>
                    <a:pt x="321" y="19"/>
                    <a:pt x="320" y="18"/>
                  </a:cubicBezTo>
                  <a:cubicBezTo>
                    <a:pt x="317" y="11"/>
                    <a:pt x="309" y="10"/>
                    <a:pt x="303" y="8"/>
                  </a:cubicBezTo>
                  <a:cubicBezTo>
                    <a:pt x="302" y="10"/>
                    <a:pt x="300" y="11"/>
                    <a:pt x="298" y="11"/>
                  </a:cubicBezTo>
                  <a:cubicBezTo>
                    <a:pt x="296" y="9"/>
                    <a:pt x="295" y="7"/>
                    <a:pt x="295" y="6"/>
                  </a:cubicBezTo>
                  <a:cubicBezTo>
                    <a:pt x="293" y="7"/>
                    <a:pt x="294" y="3"/>
                    <a:pt x="292" y="4"/>
                  </a:cubicBezTo>
                  <a:cubicBezTo>
                    <a:pt x="291" y="6"/>
                    <a:pt x="290" y="7"/>
                    <a:pt x="289" y="9"/>
                  </a:cubicBezTo>
                  <a:cubicBezTo>
                    <a:pt x="286" y="11"/>
                    <a:pt x="284" y="7"/>
                    <a:pt x="281" y="6"/>
                  </a:cubicBezTo>
                  <a:cubicBezTo>
                    <a:pt x="277" y="6"/>
                    <a:pt x="276" y="4"/>
                    <a:pt x="273" y="3"/>
                  </a:cubicBezTo>
                  <a:cubicBezTo>
                    <a:pt x="272" y="5"/>
                    <a:pt x="269" y="5"/>
                    <a:pt x="266" y="5"/>
                  </a:cubicBezTo>
                  <a:cubicBezTo>
                    <a:pt x="263" y="4"/>
                    <a:pt x="262" y="3"/>
                    <a:pt x="260" y="1"/>
                  </a:cubicBezTo>
                  <a:cubicBezTo>
                    <a:pt x="258" y="0"/>
                    <a:pt x="256" y="0"/>
                    <a:pt x="255" y="1"/>
                  </a:cubicBezTo>
                  <a:cubicBezTo>
                    <a:pt x="252" y="1"/>
                    <a:pt x="248" y="2"/>
                    <a:pt x="245" y="3"/>
                  </a:cubicBezTo>
                  <a:cubicBezTo>
                    <a:pt x="242" y="2"/>
                    <a:pt x="238" y="4"/>
                    <a:pt x="235" y="5"/>
                  </a:cubicBezTo>
                  <a:cubicBezTo>
                    <a:pt x="233" y="8"/>
                    <a:pt x="229" y="7"/>
                    <a:pt x="225" y="8"/>
                  </a:cubicBezTo>
                  <a:cubicBezTo>
                    <a:pt x="223" y="8"/>
                    <a:pt x="223" y="5"/>
                    <a:pt x="221" y="6"/>
                  </a:cubicBezTo>
                  <a:cubicBezTo>
                    <a:pt x="220" y="8"/>
                    <a:pt x="219" y="11"/>
                    <a:pt x="216" y="13"/>
                  </a:cubicBezTo>
                  <a:cubicBezTo>
                    <a:pt x="212" y="13"/>
                    <a:pt x="208" y="16"/>
                    <a:pt x="204" y="18"/>
                  </a:cubicBezTo>
                  <a:cubicBezTo>
                    <a:pt x="205" y="19"/>
                    <a:pt x="205" y="20"/>
                    <a:pt x="205" y="21"/>
                  </a:cubicBezTo>
                  <a:cubicBezTo>
                    <a:pt x="203" y="27"/>
                    <a:pt x="199" y="20"/>
                    <a:pt x="196" y="20"/>
                  </a:cubicBezTo>
                  <a:cubicBezTo>
                    <a:pt x="196" y="21"/>
                    <a:pt x="196" y="21"/>
                    <a:pt x="196" y="21"/>
                  </a:cubicBezTo>
                  <a:cubicBezTo>
                    <a:pt x="195" y="24"/>
                    <a:pt x="194" y="25"/>
                    <a:pt x="191" y="25"/>
                  </a:cubicBezTo>
                  <a:cubicBezTo>
                    <a:pt x="193" y="32"/>
                    <a:pt x="183" y="34"/>
                    <a:pt x="181" y="40"/>
                  </a:cubicBezTo>
                  <a:cubicBezTo>
                    <a:pt x="177" y="41"/>
                    <a:pt x="173" y="43"/>
                    <a:pt x="169" y="40"/>
                  </a:cubicBezTo>
                  <a:cubicBezTo>
                    <a:pt x="167" y="44"/>
                    <a:pt x="166" y="49"/>
                    <a:pt x="162" y="52"/>
                  </a:cubicBezTo>
                  <a:cubicBezTo>
                    <a:pt x="161" y="53"/>
                    <a:pt x="156" y="50"/>
                    <a:pt x="157" y="54"/>
                  </a:cubicBezTo>
                  <a:cubicBezTo>
                    <a:pt x="157" y="56"/>
                    <a:pt x="154" y="56"/>
                    <a:pt x="153" y="57"/>
                  </a:cubicBezTo>
                  <a:cubicBezTo>
                    <a:pt x="154" y="60"/>
                    <a:pt x="152" y="63"/>
                    <a:pt x="151" y="65"/>
                  </a:cubicBezTo>
                  <a:cubicBezTo>
                    <a:pt x="152" y="67"/>
                    <a:pt x="153" y="70"/>
                    <a:pt x="152" y="71"/>
                  </a:cubicBezTo>
                  <a:cubicBezTo>
                    <a:pt x="149" y="76"/>
                    <a:pt x="145" y="68"/>
                    <a:pt x="141" y="70"/>
                  </a:cubicBezTo>
                  <a:cubicBezTo>
                    <a:pt x="139" y="71"/>
                    <a:pt x="134" y="72"/>
                    <a:pt x="132" y="69"/>
                  </a:cubicBezTo>
                  <a:cubicBezTo>
                    <a:pt x="131" y="71"/>
                    <a:pt x="128" y="70"/>
                    <a:pt x="126" y="73"/>
                  </a:cubicBezTo>
                  <a:cubicBezTo>
                    <a:pt x="127" y="74"/>
                    <a:pt x="127" y="75"/>
                    <a:pt x="128" y="76"/>
                  </a:cubicBezTo>
                  <a:cubicBezTo>
                    <a:pt x="127" y="78"/>
                    <a:pt x="126" y="77"/>
                    <a:pt x="124" y="78"/>
                  </a:cubicBezTo>
                  <a:cubicBezTo>
                    <a:pt x="121" y="75"/>
                    <a:pt x="119" y="79"/>
                    <a:pt x="117" y="79"/>
                  </a:cubicBezTo>
                  <a:cubicBezTo>
                    <a:pt x="117" y="80"/>
                    <a:pt x="117" y="82"/>
                    <a:pt x="119" y="82"/>
                  </a:cubicBezTo>
                  <a:cubicBezTo>
                    <a:pt x="119" y="83"/>
                    <a:pt x="118" y="83"/>
                    <a:pt x="117" y="84"/>
                  </a:cubicBezTo>
                  <a:cubicBezTo>
                    <a:pt x="113" y="83"/>
                    <a:pt x="111" y="80"/>
                    <a:pt x="109" y="77"/>
                  </a:cubicBezTo>
                  <a:cubicBezTo>
                    <a:pt x="103" y="78"/>
                    <a:pt x="99" y="76"/>
                    <a:pt x="94" y="73"/>
                  </a:cubicBezTo>
                  <a:cubicBezTo>
                    <a:pt x="91" y="74"/>
                    <a:pt x="89" y="76"/>
                    <a:pt x="86" y="78"/>
                  </a:cubicBezTo>
                  <a:cubicBezTo>
                    <a:pt x="84" y="75"/>
                    <a:pt x="82" y="78"/>
                    <a:pt x="80" y="78"/>
                  </a:cubicBezTo>
                  <a:cubicBezTo>
                    <a:pt x="78" y="77"/>
                    <a:pt x="77" y="74"/>
                    <a:pt x="76" y="73"/>
                  </a:cubicBezTo>
                  <a:cubicBezTo>
                    <a:pt x="76" y="73"/>
                    <a:pt x="75" y="73"/>
                    <a:pt x="75" y="73"/>
                  </a:cubicBezTo>
                  <a:cubicBezTo>
                    <a:pt x="74" y="75"/>
                    <a:pt x="76" y="77"/>
                    <a:pt x="74" y="78"/>
                  </a:cubicBezTo>
                  <a:cubicBezTo>
                    <a:pt x="73" y="80"/>
                    <a:pt x="73" y="82"/>
                    <a:pt x="75" y="83"/>
                  </a:cubicBezTo>
                  <a:cubicBezTo>
                    <a:pt x="76" y="84"/>
                    <a:pt x="76" y="86"/>
                    <a:pt x="75" y="87"/>
                  </a:cubicBezTo>
                  <a:cubicBezTo>
                    <a:pt x="72" y="91"/>
                    <a:pt x="64" y="89"/>
                    <a:pt x="63" y="96"/>
                  </a:cubicBezTo>
                  <a:cubicBezTo>
                    <a:pt x="60" y="97"/>
                    <a:pt x="56" y="95"/>
                    <a:pt x="53" y="93"/>
                  </a:cubicBezTo>
                  <a:cubicBezTo>
                    <a:pt x="46" y="92"/>
                    <a:pt x="46" y="100"/>
                    <a:pt x="42" y="104"/>
                  </a:cubicBezTo>
                  <a:cubicBezTo>
                    <a:pt x="40" y="105"/>
                    <a:pt x="37" y="105"/>
                    <a:pt x="38" y="108"/>
                  </a:cubicBezTo>
                  <a:cubicBezTo>
                    <a:pt x="37" y="109"/>
                    <a:pt x="36" y="110"/>
                    <a:pt x="35" y="110"/>
                  </a:cubicBezTo>
                  <a:cubicBezTo>
                    <a:pt x="34" y="112"/>
                    <a:pt x="34" y="114"/>
                    <a:pt x="35" y="115"/>
                  </a:cubicBezTo>
                  <a:cubicBezTo>
                    <a:pt x="35" y="117"/>
                    <a:pt x="34" y="118"/>
                    <a:pt x="33" y="119"/>
                  </a:cubicBezTo>
                  <a:cubicBezTo>
                    <a:pt x="30" y="119"/>
                    <a:pt x="28" y="117"/>
                    <a:pt x="25" y="117"/>
                  </a:cubicBezTo>
                  <a:cubicBezTo>
                    <a:pt x="25" y="119"/>
                    <a:pt x="23" y="120"/>
                    <a:pt x="24" y="122"/>
                  </a:cubicBezTo>
                  <a:cubicBezTo>
                    <a:pt x="25" y="126"/>
                    <a:pt x="22" y="130"/>
                    <a:pt x="21" y="133"/>
                  </a:cubicBezTo>
                  <a:cubicBezTo>
                    <a:pt x="18" y="134"/>
                    <a:pt x="17" y="131"/>
                    <a:pt x="15" y="132"/>
                  </a:cubicBezTo>
                  <a:cubicBezTo>
                    <a:pt x="16" y="135"/>
                    <a:pt x="11" y="136"/>
                    <a:pt x="11" y="139"/>
                  </a:cubicBezTo>
                  <a:cubicBezTo>
                    <a:pt x="12" y="142"/>
                    <a:pt x="12" y="144"/>
                    <a:pt x="13" y="147"/>
                  </a:cubicBezTo>
                  <a:cubicBezTo>
                    <a:pt x="14" y="148"/>
                    <a:pt x="13" y="149"/>
                    <a:pt x="12" y="149"/>
                  </a:cubicBezTo>
                  <a:cubicBezTo>
                    <a:pt x="9" y="150"/>
                    <a:pt x="5" y="147"/>
                    <a:pt x="2" y="148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1" y="147"/>
                    <a:pt x="0" y="147"/>
                    <a:pt x="0" y="148"/>
                  </a:cubicBezTo>
                  <a:cubicBezTo>
                    <a:pt x="1" y="149"/>
                    <a:pt x="3" y="151"/>
                    <a:pt x="5" y="151"/>
                  </a:cubicBezTo>
                  <a:cubicBezTo>
                    <a:pt x="9" y="152"/>
                    <a:pt x="9" y="158"/>
                    <a:pt x="10" y="162"/>
                  </a:cubicBezTo>
                  <a:cubicBezTo>
                    <a:pt x="11" y="161"/>
                    <a:pt x="11" y="161"/>
                    <a:pt x="11" y="161"/>
                  </a:cubicBezTo>
                  <a:cubicBezTo>
                    <a:pt x="12" y="161"/>
                    <a:pt x="12" y="162"/>
                    <a:pt x="13" y="163"/>
                  </a:cubicBezTo>
                  <a:cubicBezTo>
                    <a:pt x="13" y="163"/>
                    <a:pt x="14" y="165"/>
                    <a:pt x="13" y="165"/>
                  </a:cubicBezTo>
                  <a:cubicBezTo>
                    <a:pt x="12" y="164"/>
                    <a:pt x="10" y="166"/>
                    <a:pt x="10" y="164"/>
                  </a:cubicBezTo>
                  <a:cubicBezTo>
                    <a:pt x="8" y="168"/>
                    <a:pt x="5" y="170"/>
                    <a:pt x="5" y="174"/>
                  </a:cubicBezTo>
                  <a:cubicBezTo>
                    <a:pt x="5" y="179"/>
                    <a:pt x="4" y="187"/>
                    <a:pt x="7" y="192"/>
                  </a:cubicBezTo>
                  <a:cubicBezTo>
                    <a:pt x="8" y="193"/>
                    <a:pt x="6" y="195"/>
                    <a:pt x="7" y="197"/>
                  </a:cubicBezTo>
                  <a:cubicBezTo>
                    <a:pt x="4" y="203"/>
                    <a:pt x="4" y="211"/>
                    <a:pt x="5" y="218"/>
                  </a:cubicBezTo>
                  <a:cubicBezTo>
                    <a:pt x="6" y="220"/>
                    <a:pt x="2" y="222"/>
                    <a:pt x="5" y="225"/>
                  </a:cubicBezTo>
                  <a:cubicBezTo>
                    <a:pt x="2" y="230"/>
                    <a:pt x="7" y="234"/>
                    <a:pt x="9" y="238"/>
                  </a:cubicBezTo>
                  <a:cubicBezTo>
                    <a:pt x="10" y="238"/>
                    <a:pt x="11" y="237"/>
                    <a:pt x="12" y="238"/>
                  </a:cubicBezTo>
                  <a:cubicBezTo>
                    <a:pt x="13" y="237"/>
                    <a:pt x="17" y="237"/>
                    <a:pt x="16" y="233"/>
                  </a:cubicBezTo>
                  <a:cubicBezTo>
                    <a:pt x="17" y="233"/>
                    <a:pt x="18" y="231"/>
                    <a:pt x="19" y="231"/>
                  </a:cubicBezTo>
                  <a:cubicBezTo>
                    <a:pt x="21" y="232"/>
                    <a:pt x="21" y="234"/>
                    <a:pt x="21" y="236"/>
                  </a:cubicBezTo>
                  <a:cubicBezTo>
                    <a:pt x="19" y="237"/>
                    <a:pt x="22" y="238"/>
                    <a:pt x="21" y="239"/>
                  </a:cubicBezTo>
                  <a:cubicBezTo>
                    <a:pt x="22" y="241"/>
                    <a:pt x="22" y="244"/>
                    <a:pt x="24" y="246"/>
                  </a:cubicBezTo>
                  <a:cubicBezTo>
                    <a:pt x="24" y="245"/>
                    <a:pt x="24" y="245"/>
                    <a:pt x="24" y="245"/>
                  </a:cubicBezTo>
                  <a:cubicBezTo>
                    <a:pt x="28" y="248"/>
                    <a:pt x="31" y="251"/>
                    <a:pt x="35" y="253"/>
                  </a:cubicBezTo>
                  <a:cubicBezTo>
                    <a:pt x="38" y="253"/>
                    <a:pt x="42" y="255"/>
                    <a:pt x="44" y="259"/>
                  </a:cubicBezTo>
                  <a:cubicBezTo>
                    <a:pt x="45" y="262"/>
                    <a:pt x="48" y="265"/>
                    <a:pt x="52" y="266"/>
                  </a:cubicBezTo>
                  <a:cubicBezTo>
                    <a:pt x="54" y="266"/>
                    <a:pt x="54" y="269"/>
                    <a:pt x="56" y="268"/>
                  </a:cubicBezTo>
                  <a:cubicBezTo>
                    <a:pt x="57" y="268"/>
                    <a:pt x="57" y="268"/>
                    <a:pt x="57" y="268"/>
                  </a:cubicBezTo>
                  <a:cubicBezTo>
                    <a:pt x="58" y="268"/>
                    <a:pt x="59" y="268"/>
                    <a:pt x="61" y="269"/>
                  </a:cubicBezTo>
                  <a:cubicBezTo>
                    <a:pt x="63" y="277"/>
                    <a:pt x="71" y="280"/>
                    <a:pt x="77" y="287"/>
                  </a:cubicBezTo>
                  <a:cubicBezTo>
                    <a:pt x="82" y="288"/>
                    <a:pt x="88" y="296"/>
                    <a:pt x="94" y="291"/>
                  </a:cubicBezTo>
                  <a:cubicBezTo>
                    <a:pt x="95" y="290"/>
                    <a:pt x="94" y="289"/>
                    <a:pt x="95" y="289"/>
                  </a:cubicBezTo>
                  <a:cubicBezTo>
                    <a:pt x="95" y="288"/>
                    <a:pt x="95" y="288"/>
                    <a:pt x="95" y="288"/>
                  </a:cubicBezTo>
                  <a:cubicBezTo>
                    <a:pt x="95" y="287"/>
                    <a:pt x="96" y="287"/>
                    <a:pt x="97" y="287"/>
                  </a:cubicBezTo>
                  <a:cubicBezTo>
                    <a:pt x="97" y="287"/>
                    <a:pt x="98" y="288"/>
                    <a:pt x="97" y="288"/>
                  </a:cubicBezTo>
                  <a:cubicBezTo>
                    <a:pt x="101" y="289"/>
                    <a:pt x="97" y="291"/>
                    <a:pt x="98" y="294"/>
                  </a:cubicBezTo>
                  <a:cubicBezTo>
                    <a:pt x="102" y="296"/>
                    <a:pt x="105" y="303"/>
                    <a:pt x="111" y="301"/>
                  </a:cubicBezTo>
                  <a:cubicBezTo>
                    <a:pt x="117" y="303"/>
                    <a:pt x="122" y="307"/>
                    <a:pt x="129" y="307"/>
                  </a:cubicBezTo>
                  <a:cubicBezTo>
                    <a:pt x="134" y="310"/>
                    <a:pt x="140" y="307"/>
                    <a:pt x="145" y="311"/>
                  </a:cubicBezTo>
                  <a:cubicBezTo>
                    <a:pt x="151" y="311"/>
                    <a:pt x="155" y="315"/>
                    <a:pt x="162" y="313"/>
                  </a:cubicBezTo>
                  <a:cubicBezTo>
                    <a:pt x="163" y="316"/>
                    <a:pt x="166" y="313"/>
                    <a:pt x="168" y="315"/>
                  </a:cubicBezTo>
                  <a:cubicBezTo>
                    <a:pt x="174" y="314"/>
                    <a:pt x="179" y="315"/>
                    <a:pt x="185" y="314"/>
                  </a:cubicBezTo>
                  <a:cubicBezTo>
                    <a:pt x="186" y="314"/>
                    <a:pt x="187" y="316"/>
                    <a:pt x="189" y="315"/>
                  </a:cubicBezTo>
                  <a:cubicBezTo>
                    <a:pt x="191" y="314"/>
                    <a:pt x="193" y="314"/>
                    <a:pt x="195" y="315"/>
                  </a:cubicBezTo>
                  <a:cubicBezTo>
                    <a:pt x="200" y="313"/>
                    <a:pt x="206" y="316"/>
                    <a:pt x="210" y="313"/>
                  </a:cubicBezTo>
                  <a:cubicBezTo>
                    <a:pt x="214" y="317"/>
                    <a:pt x="218" y="311"/>
                    <a:pt x="222" y="314"/>
                  </a:cubicBezTo>
                  <a:cubicBezTo>
                    <a:pt x="227" y="309"/>
                    <a:pt x="234" y="310"/>
                    <a:pt x="241" y="310"/>
                  </a:cubicBezTo>
                  <a:cubicBezTo>
                    <a:pt x="245" y="310"/>
                    <a:pt x="249" y="310"/>
                    <a:pt x="254" y="310"/>
                  </a:cubicBezTo>
                  <a:cubicBezTo>
                    <a:pt x="258" y="308"/>
                    <a:pt x="264" y="310"/>
                    <a:pt x="269" y="310"/>
                  </a:cubicBezTo>
                  <a:cubicBezTo>
                    <a:pt x="273" y="305"/>
                    <a:pt x="277" y="312"/>
                    <a:pt x="282" y="310"/>
                  </a:cubicBezTo>
                  <a:cubicBezTo>
                    <a:pt x="282" y="309"/>
                    <a:pt x="281" y="309"/>
                    <a:pt x="281" y="309"/>
                  </a:cubicBezTo>
                  <a:cubicBezTo>
                    <a:pt x="282" y="308"/>
                    <a:pt x="283" y="307"/>
                    <a:pt x="282" y="306"/>
                  </a:cubicBezTo>
                  <a:cubicBezTo>
                    <a:pt x="284" y="303"/>
                    <a:pt x="287" y="307"/>
                    <a:pt x="290" y="307"/>
                  </a:cubicBezTo>
                  <a:cubicBezTo>
                    <a:pt x="294" y="308"/>
                    <a:pt x="294" y="303"/>
                    <a:pt x="297" y="304"/>
                  </a:cubicBezTo>
                  <a:cubicBezTo>
                    <a:pt x="298" y="298"/>
                    <a:pt x="305" y="299"/>
                    <a:pt x="308" y="295"/>
                  </a:cubicBezTo>
                  <a:cubicBezTo>
                    <a:pt x="311" y="298"/>
                    <a:pt x="318" y="295"/>
                    <a:pt x="320" y="300"/>
                  </a:cubicBezTo>
                  <a:cubicBezTo>
                    <a:pt x="321" y="302"/>
                    <a:pt x="325" y="300"/>
                    <a:pt x="326" y="302"/>
                  </a:cubicBezTo>
                  <a:cubicBezTo>
                    <a:pt x="326" y="301"/>
                    <a:pt x="326" y="301"/>
                    <a:pt x="326" y="301"/>
                  </a:cubicBezTo>
                  <a:cubicBezTo>
                    <a:pt x="327" y="300"/>
                    <a:pt x="328" y="302"/>
                    <a:pt x="330" y="302"/>
                  </a:cubicBezTo>
                  <a:cubicBezTo>
                    <a:pt x="330" y="298"/>
                    <a:pt x="326" y="298"/>
                    <a:pt x="324" y="296"/>
                  </a:cubicBezTo>
                  <a:cubicBezTo>
                    <a:pt x="323" y="295"/>
                    <a:pt x="324" y="293"/>
                    <a:pt x="323" y="292"/>
                  </a:cubicBezTo>
                  <a:cubicBezTo>
                    <a:pt x="323" y="290"/>
                    <a:pt x="326" y="288"/>
                    <a:pt x="327" y="290"/>
                  </a:cubicBezTo>
                  <a:cubicBezTo>
                    <a:pt x="328" y="288"/>
                    <a:pt x="330" y="287"/>
                    <a:pt x="331" y="285"/>
                  </a:cubicBezTo>
                  <a:cubicBezTo>
                    <a:pt x="333" y="284"/>
                    <a:pt x="337" y="282"/>
                    <a:pt x="339" y="284"/>
                  </a:cubicBezTo>
                  <a:cubicBezTo>
                    <a:pt x="340" y="281"/>
                    <a:pt x="340" y="278"/>
                    <a:pt x="342" y="276"/>
                  </a:cubicBezTo>
                  <a:cubicBezTo>
                    <a:pt x="346" y="273"/>
                    <a:pt x="352" y="270"/>
                    <a:pt x="356" y="272"/>
                  </a:cubicBezTo>
                  <a:cubicBezTo>
                    <a:pt x="359" y="273"/>
                    <a:pt x="362" y="273"/>
                    <a:pt x="365" y="271"/>
                  </a:cubicBezTo>
                  <a:cubicBezTo>
                    <a:pt x="365" y="272"/>
                    <a:pt x="366" y="272"/>
                    <a:pt x="366" y="273"/>
                  </a:cubicBezTo>
                  <a:cubicBezTo>
                    <a:pt x="368" y="274"/>
                    <a:pt x="370" y="271"/>
                    <a:pt x="372" y="273"/>
                  </a:cubicBezTo>
                  <a:cubicBezTo>
                    <a:pt x="372" y="273"/>
                    <a:pt x="374" y="273"/>
                    <a:pt x="373" y="272"/>
                  </a:cubicBezTo>
                  <a:cubicBezTo>
                    <a:pt x="374" y="271"/>
                    <a:pt x="374" y="271"/>
                    <a:pt x="374" y="271"/>
                  </a:cubicBezTo>
                  <a:cubicBezTo>
                    <a:pt x="374" y="270"/>
                    <a:pt x="374" y="270"/>
                    <a:pt x="374" y="270"/>
                  </a:cubicBezTo>
                  <a:cubicBezTo>
                    <a:pt x="375" y="268"/>
                    <a:pt x="377" y="267"/>
                    <a:pt x="379" y="267"/>
                  </a:cubicBezTo>
                  <a:cubicBezTo>
                    <a:pt x="381" y="268"/>
                    <a:pt x="381" y="270"/>
                    <a:pt x="382" y="271"/>
                  </a:cubicBezTo>
                  <a:cubicBezTo>
                    <a:pt x="383" y="270"/>
                    <a:pt x="385" y="271"/>
                    <a:pt x="385" y="270"/>
                  </a:cubicBezTo>
                  <a:cubicBezTo>
                    <a:pt x="386" y="270"/>
                    <a:pt x="385" y="269"/>
                    <a:pt x="385" y="269"/>
                  </a:cubicBezTo>
                  <a:cubicBezTo>
                    <a:pt x="386" y="265"/>
                    <a:pt x="391" y="269"/>
                    <a:pt x="391" y="265"/>
                  </a:cubicBezTo>
                  <a:cubicBezTo>
                    <a:pt x="391" y="262"/>
                    <a:pt x="390" y="257"/>
                    <a:pt x="393" y="255"/>
                  </a:cubicBezTo>
                  <a:cubicBezTo>
                    <a:pt x="392" y="251"/>
                    <a:pt x="397" y="251"/>
                    <a:pt x="396" y="247"/>
                  </a:cubicBezTo>
                  <a:cubicBezTo>
                    <a:pt x="401" y="244"/>
                    <a:pt x="396" y="239"/>
                    <a:pt x="399" y="236"/>
                  </a:cubicBezTo>
                  <a:cubicBezTo>
                    <a:pt x="404" y="237"/>
                    <a:pt x="401" y="231"/>
                    <a:pt x="405" y="231"/>
                  </a:cubicBezTo>
                  <a:cubicBezTo>
                    <a:pt x="405" y="231"/>
                    <a:pt x="406" y="231"/>
                    <a:pt x="406" y="231"/>
                  </a:cubicBezTo>
                  <a:cubicBezTo>
                    <a:pt x="406" y="230"/>
                    <a:pt x="410" y="229"/>
                    <a:pt x="408" y="227"/>
                  </a:cubicBezTo>
                  <a:cubicBezTo>
                    <a:pt x="409" y="224"/>
                    <a:pt x="406" y="222"/>
                    <a:pt x="407" y="219"/>
                  </a:cubicBezTo>
                  <a:cubicBezTo>
                    <a:pt x="409" y="216"/>
                    <a:pt x="412" y="218"/>
                    <a:pt x="414" y="217"/>
                  </a:cubicBezTo>
                  <a:cubicBezTo>
                    <a:pt x="414" y="216"/>
                    <a:pt x="414" y="212"/>
                    <a:pt x="414" y="210"/>
                  </a:cubicBezTo>
                  <a:cubicBezTo>
                    <a:pt x="412" y="207"/>
                    <a:pt x="417" y="207"/>
                    <a:pt x="418" y="205"/>
                  </a:cubicBezTo>
                  <a:cubicBezTo>
                    <a:pt x="415" y="202"/>
                    <a:pt x="418" y="199"/>
                    <a:pt x="419" y="196"/>
                  </a:cubicBezTo>
                  <a:cubicBezTo>
                    <a:pt x="422" y="194"/>
                    <a:pt x="417" y="192"/>
                    <a:pt x="417" y="191"/>
                  </a:cubicBezTo>
                  <a:cubicBezTo>
                    <a:pt x="422" y="190"/>
                    <a:pt x="422" y="182"/>
                    <a:pt x="425" y="178"/>
                  </a:cubicBezTo>
                  <a:cubicBezTo>
                    <a:pt x="424" y="178"/>
                    <a:pt x="424" y="178"/>
                    <a:pt x="424" y="178"/>
                  </a:cubicBezTo>
                  <a:cubicBezTo>
                    <a:pt x="427" y="173"/>
                    <a:pt x="424" y="169"/>
                    <a:pt x="422" y="165"/>
                  </a:cubicBezTo>
                  <a:cubicBezTo>
                    <a:pt x="425" y="162"/>
                    <a:pt x="427" y="158"/>
                    <a:pt x="430" y="155"/>
                  </a:cubicBezTo>
                  <a:cubicBezTo>
                    <a:pt x="431" y="153"/>
                    <a:pt x="433" y="154"/>
                    <a:pt x="434" y="154"/>
                  </a:cubicBezTo>
                  <a:cubicBezTo>
                    <a:pt x="434" y="154"/>
                    <a:pt x="434" y="154"/>
                    <a:pt x="435" y="153"/>
                  </a:cubicBezTo>
                  <a:cubicBezTo>
                    <a:pt x="438" y="151"/>
                    <a:pt x="441" y="151"/>
                    <a:pt x="445" y="153"/>
                  </a:cubicBezTo>
                  <a:cubicBezTo>
                    <a:pt x="446" y="154"/>
                    <a:pt x="444" y="156"/>
                    <a:pt x="446" y="157"/>
                  </a:cubicBezTo>
                  <a:cubicBezTo>
                    <a:pt x="445" y="159"/>
                    <a:pt x="446" y="161"/>
                    <a:pt x="444" y="163"/>
                  </a:cubicBezTo>
                  <a:cubicBezTo>
                    <a:pt x="444" y="165"/>
                    <a:pt x="446" y="168"/>
                    <a:pt x="448" y="169"/>
                  </a:cubicBezTo>
                  <a:cubicBezTo>
                    <a:pt x="448" y="168"/>
                    <a:pt x="449" y="168"/>
                    <a:pt x="449" y="168"/>
                  </a:cubicBezTo>
                  <a:cubicBezTo>
                    <a:pt x="447" y="166"/>
                    <a:pt x="447" y="166"/>
                    <a:pt x="447" y="166"/>
                  </a:cubicBezTo>
                  <a:cubicBezTo>
                    <a:pt x="448" y="165"/>
                    <a:pt x="448" y="165"/>
                    <a:pt x="448" y="165"/>
                  </a:cubicBezTo>
                  <a:cubicBezTo>
                    <a:pt x="449" y="164"/>
                    <a:pt x="448" y="164"/>
                    <a:pt x="448" y="164"/>
                  </a:cubicBezTo>
                  <a:cubicBezTo>
                    <a:pt x="448" y="163"/>
                    <a:pt x="448" y="163"/>
                    <a:pt x="448" y="163"/>
                  </a:cubicBezTo>
                  <a:cubicBezTo>
                    <a:pt x="450" y="161"/>
                    <a:pt x="448" y="159"/>
                    <a:pt x="448" y="157"/>
                  </a:cubicBezTo>
                  <a:cubicBezTo>
                    <a:pt x="447" y="156"/>
                    <a:pt x="447" y="156"/>
                    <a:pt x="447" y="156"/>
                  </a:cubicBezTo>
                  <a:cubicBezTo>
                    <a:pt x="449" y="150"/>
                    <a:pt x="445" y="146"/>
                    <a:pt x="443" y="142"/>
                  </a:cubicBezTo>
                  <a:cubicBezTo>
                    <a:pt x="441" y="137"/>
                    <a:pt x="443" y="131"/>
                    <a:pt x="446" y="126"/>
                  </a:cubicBezTo>
                  <a:cubicBezTo>
                    <a:pt x="445" y="125"/>
                    <a:pt x="444" y="123"/>
                    <a:pt x="444" y="122"/>
                  </a:cubicBezTo>
                  <a:cubicBezTo>
                    <a:pt x="447" y="119"/>
                    <a:pt x="445" y="114"/>
                    <a:pt x="447" y="110"/>
                  </a:cubicBezTo>
                  <a:cubicBezTo>
                    <a:pt x="451" y="107"/>
                    <a:pt x="450" y="101"/>
                    <a:pt x="453" y="98"/>
                  </a:cubicBezTo>
                  <a:cubicBezTo>
                    <a:pt x="453" y="95"/>
                    <a:pt x="453" y="91"/>
                    <a:pt x="456" y="88"/>
                  </a:cubicBezTo>
                  <a:cubicBezTo>
                    <a:pt x="456" y="86"/>
                    <a:pt x="460" y="83"/>
                    <a:pt x="457" y="80"/>
                  </a:cubicBezTo>
                  <a:close/>
                  <a:moveTo>
                    <a:pt x="18" y="200"/>
                  </a:moveTo>
                  <a:cubicBezTo>
                    <a:pt x="17" y="200"/>
                    <a:pt x="16" y="200"/>
                    <a:pt x="16" y="199"/>
                  </a:cubicBezTo>
                  <a:cubicBezTo>
                    <a:pt x="16" y="198"/>
                    <a:pt x="15" y="197"/>
                    <a:pt x="17" y="197"/>
                  </a:cubicBezTo>
                  <a:cubicBezTo>
                    <a:pt x="18" y="197"/>
                    <a:pt x="19" y="199"/>
                    <a:pt x="18" y="200"/>
                  </a:cubicBezTo>
                  <a:close/>
                  <a:moveTo>
                    <a:pt x="36" y="251"/>
                  </a:moveTo>
                  <a:cubicBezTo>
                    <a:pt x="36" y="249"/>
                    <a:pt x="35" y="249"/>
                    <a:pt x="37" y="247"/>
                  </a:cubicBezTo>
                  <a:cubicBezTo>
                    <a:pt x="38" y="246"/>
                    <a:pt x="39" y="248"/>
                    <a:pt x="40" y="248"/>
                  </a:cubicBezTo>
                  <a:cubicBezTo>
                    <a:pt x="40" y="250"/>
                    <a:pt x="39" y="252"/>
                    <a:pt x="36" y="251"/>
                  </a:cubicBezTo>
                  <a:close/>
                  <a:moveTo>
                    <a:pt x="411" y="203"/>
                  </a:moveTo>
                  <a:cubicBezTo>
                    <a:pt x="411" y="202"/>
                    <a:pt x="411" y="202"/>
                    <a:pt x="411" y="202"/>
                  </a:cubicBezTo>
                  <a:cubicBezTo>
                    <a:pt x="412" y="201"/>
                    <a:pt x="413" y="202"/>
                    <a:pt x="414" y="203"/>
                  </a:cubicBezTo>
                  <a:cubicBezTo>
                    <a:pt x="414" y="203"/>
                    <a:pt x="412" y="203"/>
                    <a:pt x="411" y="203"/>
                  </a:cubicBezTo>
                  <a:close/>
                </a:path>
              </a:pathLst>
            </a:custGeom>
            <a:blipFill dpi="0" rotWithShape="1">
              <a:blip r:embed="rId6"/>
              <a:srcRect/>
              <a:stretch>
                <a:fillRect t="-50000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6" name="Freeform 74"/>
            <p:cNvSpPr>
              <a:spLocks/>
            </p:cNvSpPr>
            <p:nvPr/>
          </p:nvSpPr>
          <p:spPr bwMode="auto">
            <a:xfrm>
              <a:off x="10844213" y="5497513"/>
              <a:ext cx="14288" cy="20638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3 h 3"/>
                <a:gd name="T4" fmla="*/ 0 w 2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1"/>
                    <a:pt x="0" y="3"/>
                    <a:pt x="2" y="3"/>
                  </a:cubicBezTo>
                  <a:cubicBezTo>
                    <a:pt x="1" y="2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7" name="Freeform 75"/>
            <p:cNvSpPr>
              <a:spLocks/>
            </p:cNvSpPr>
            <p:nvPr/>
          </p:nvSpPr>
          <p:spPr bwMode="auto">
            <a:xfrm>
              <a:off x="10255250" y="6330951"/>
              <a:ext cx="22225" cy="28575"/>
            </a:xfrm>
            <a:custGeom>
              <a:avLst/>
              <a:gdLst>
                <a:gd name="T0" fmla="*/ 0 w 3"/>
                <a:gd name="T1" fmla="*/ 0 h 4"/>
                <a:gd name="T2" fmla="*/ 3 w 3"/>
                <a:gd name="T3" fmla="*/ 4 h 4"/>
                <a:gd name="T4" fmla="*/ 0 w 3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cubicBezTo>
                    <a:pt x="0" y="2"/>
                    <a:pt x="2" y="3"/>
                    <a:pt x="3" y="4"/>
                  </a:cubicBezTo>
                  <a:cubicBezTo>
                    <a:pt x="2" y="2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</p:grpSp>
    </p:spTree>
    <p:extLst>
      <p:ext uri="{BB962C8B-B14F-4D97-AF65-F5344CB8AC3E}">
        <p14:creationId xmlns:p14="http://schemas.microsoft.com/office/powerpoint/2010/main" val="236858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134" y="1393764"/>
            <a:ext cx="2457326" cy="236408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484943" y="1353053"/>
            <a:ext cx="1164250" cy="208903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2975" dirty="0">
                <a:solidFill>
                  <a:schemeClr val="bg1"/>
                </a:solidFill>
                <a:latin typeface="+mn-ea"/>
              </a:rPr>
              <a:t>叁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872885" y="3685750"/>
            <a:ext cx="31774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700" dirty="0">
                <a:latin typeface="+mn-ea"/>
              </a:rPr>
              <a:t>单击添加标题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85065" y="2244236"/>
            <a:ext cx="1270168" cy="1578206"/>
          </a:xfrm>
          <a:prstGeom prst="rect">
            <a:avLst/>
          </a:prstGeom>
        </p:spPr>
      </p:pic>
      <p:pic>
        <p:nvPicPr>
          <p:cNvPr id="16" name="图片 15" descr="未标题-5.png"/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-19042"/>
            <a:ext cx="3500623" cy="1752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490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1" y="1202531"/>
            <a:ext cx="8958263" cy="2809875"/>
            <a:chOff x="-42863" y="1812925"/>
            <a:chExt cx="11944351" cy="37465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5" name="Freeform 5"/>
            <p:cNvSpPr>
              <a:spLocks noEditPoints="1"/>
            </p:cNvSpPr>
            <p:nvPr/>
          </p:nvSpPr>
          <p:spPr bwMode="auto">
            <a:xfrm>
              <a:off x="-42863" y="1812925"/>
              <a:ext cx="11944351" cy="3465512"/>
            </a:xfrm>
            <a:custGeom>
              <a:avLst/>
              <a:gdLst>
                <a:gd name="T0" fmla="*/ 525 w 558"/>
                <a:gd name="T1" fmla="*/ 23 h 160"/>
                <a:gd name="T2" fmla="*/ 488 w 558"/>
                <a:gd name="T3" fmla="*/ 30 h 160"/>
                <a:gd name="T4" fmla="*/ 462 w 558"/>
                <a:gd name="T5" fmla="*/ 28 h 160"/>
                <a:gd name="T6" fmla="*/ 445 w 558"/>
                <a:gd name="T7" fmla="*/ 31 h 160"/>
                <a:gd name="T8" fmla="*/ 409 w 558"/>
                <a:gd name="T9" fmla="*/ 21 h 160"/>
                <a:gd name="T10" fmla="*/ 424 w 558"/>
                <a:gd name="T11" fmla="*/ 16 h 160"/>
                <a:gd name="T12" fmla="*/ 369 w 558"/>
                <a:gd name="T13" fmla="*/ 25 h 160"/>
                <a:gd name="T14" fmla="*/ 364 w 558"/>
                <a:gd name="T15" fmla="*/ 32 h 160"/>
                <a:gd name="T16" fmla="*/ 357 w 558"/>
                <a:gd name="T17" fmla="*/ 31 h 160"/>
                <a:gd name="T18" fmla="*/ 334 w 558"/>
                <a:gd name="T19" fmla="*/ 21 h 160"/>
                <a:gd name="T20" fmla="*/ 315 w 558"/>
                <a:gd name="T21" fmla="*/ 37 h 160"/>
                <a:gd name="T22" fmla="*/ 292 w 558"/>
                <a:gd name="T23" fmla="*/ 15 h 160"/>
                <a:gd name="T24" fmla="*/ 222 w 558"/>
                <a:gd name="T25" fmla="*/ 23 h 160"/>
                <a:gd name="T26" fmla="*/ 163 w 558"/>
                <a:gd name="T27" fmla="*/ 19 h 160"/>
                <a:gd name="T28" fmla="*/ 133 w 558"/>
                <a:gd name="T29" fmla="*/ 16 h 160"/>
                <a:gd name="T30" fmla="*/ 85 w 558"/>
                <a:gd name="T31" fmla="*/ 18 h 160"/>
                <a:gd name="T32" fmla="*/ 76 w 558"/>
                <a:gd name="T33" fmla="*/ 18 h 160"/>
                <a:gd name="T34" fmla="*/ 4 w 558"/>
                <a:gd name="T35" fmla="*/ 36 h 160"/>
                <a:gd name="T36" fmla="*/ 24 w 558"/>
                <a:gd name="T37" fmla="*/ 65 h 160"/>
                <a:gd name="T38" fmla="*/ 89 w 558"/>
                <a:gd name="T39" fmla="*/ 53 h 160"/>
                <a:gd name="T40" fmla="*/ 156 w 558"/>
                <a:gd name="T41" fmla="*/ 57 h 160"/>
                <a:gd name="T42" fmla="*/ 124 w 558"/>
                <a:gd name="T43" fmla="*/ 87 h 160"/>
                <a:gd name="T44" fmla="*/ 149 w 558"/>
                <a:gd name="T45" fmla="*/ 140 h 160"/>
                <a:gd name="T46" fmla="*/ 201 w 558"/>
                <a:gd name="T47" fmla="*/ 146 h 160"/>
                <a:gd name="T48" fmla="*/ 254 w 558"/>
                <a:gd name="T49" fmla="*/ 135 h 160"/>
                <a:gd name="T50" fmla="*/ 315 w 558"/>
                <a:gd name="T51" fmla="*/ 116 h 160"/>
                <a:gd name="T52" fmla="*/ 356 w 558"/>
                <a:gd name="T53" fmla="*/ 124 h 160"/>
                <a:gd name="T54" fmla="*/ 368 w 558"/>
                <a:gd name="T55" fmla="*/ 117 h 160"/>
                <a:gd name="T56" fmla="*/ 388 w 558"/>
                <a:gd name="T57" fmla="*/ 116 h 160"/>
                <a:gd name="T58" fmla="*/ 395 w 558"/>
                <a:gd name="T59" fmla="*/ 124 h 160"/>
                <a:gd name="T60" fmla="*/ 394 w 558"/>
                <a:gd name="T61" fmla="*/ 153 h 160"/>
                <a:gd name="T62" fmla="*/ 380 w 558"/>
                <a:gd name="T63" fmla="*/ 157 h 160"/>
                <a:gd name="T64" fmla="*/ 408 w 558"/>
                <a:gd name="T65" fmla="*/ 139 h 160"/>
                <a:gd name="T66" fmla="*/ 424 w 558"/>
                <a:gd name="T67" fmla="*/ 131 h 160"/>
                <a:gd name="T68" fmla="*/ 448 w 558"/>
                <a:gd name="T69" fmla="*/ 125 h 160"/>
                <a:gd name="T70" fmla="*/ 443 w 558"/>
                <a:gd name="T71" fmla="*/ 118 h 160"/>
                <a:gd name="T72" fmla="*/ 433 w 558"/>
                <a:gd name="T73" fmla="*/ 84 h 160"/>
                <a:gd name="T74" fmla="*/ 442 w 558"/>
                <a:gd name="T75" fmla="*/ 74 h 160"/>
                <a:gd name="T76" fmla="*/ 471 w 558"/>
                <a:gd name="T77" fmla="*/ 73 h 160"/>
                <a:gd name="T78" fmla="*/ 488 w 558"/>
                <a:gd name="T79" fmla="*/ 70 h 160"/>
                <a:gd name="T80" fmla="*/ 466 w 558"/>
                <a:gd name="T81" fmla="*/ 65 h 160"/>
                <a:gd name="T82" fmla="*/ 494 w 558"/>
                <a:gd name="T83" fmla="*/ 65 h 160"/>
                <a:gd name="T84" fmla="*/ 550 w 558"/>
                <a:gd name="T85" fmla="*/ 54 h 160"/>
                <a:gd name="T86" fmla="*/ 172 w 558"/>
                <a:gd name="T87" fmla="*/ 56 h 160"/>
                <a:gd name="T88" fmla="*/ 194 w 558"/>
                <a:gd name="T89" fmla="*/ 97 h 160"/>
                <a:gd name="T90" fmla="*/ 234 w 558"/>
                <a:gd name="T91" fmla="*/ 25 h 160"/>
                <a:gd name="T92" fmla="*/ 326 w 558"/>
                <a:gd name="T93" fmla="*/ 42 h 160"/>
                <a:gd name="T94" fmla="*/ 318 w 558"/>
                <a:gd name="T95" fmla="*/ 87 h 160"/>
                <a:gd name="T96" fmla="*/ 330 w 558"/>
                <a:gd name="T97" fmla="*/ 82 h 160"/>
                <a:gd name="T98" fmla="*/ 397 w 558"/>
                <a:gd name="T99" fmla="*/ 33 h 160"/>
                <a:gd name="T100" fmla="*/ 418 w 558"/>
                <a:gd name="T101" fmla="*/ 120 h 160"/>
                <a:gd name="T102" fmla="*/ 440 w 558"/>
                <a:gd name="T103" fmla="*/ 127 h 160"/>
                <a:gd name="T104" fmla="*/ 454 w 558"/>
                <a:gd name="T105" fmla="*/ 65 h 160"/>
                <a:gd name="T106" fmla="*/ 438 w 558"/>
                <a:gd name="T107" fmla="*/ 57 h 160"/>
                <a:gd name="T108" fmla="*/ 450 w 558"/>
                <a:gd name="T109" fmla="*/ 49 h 160"/>
                <a:gd name="T110" fmla="*/ 476 w 558"/>
                <a:gd name="T111" fmla="*/ 45 h 160"/>
                <a:gd name="T112" fmla="*/ 481 w 558"/>
                <a:gd name="T113" fmla="*/ 59 h 160"/>
                <a:gd name="T114" fmla="*/ 488 w 558"/>
                <a:gd name="T115" fmla="*/ 39 h 160"/>
                <a:gd name="T116" fmla="*/ 490 w 558"/>
                <a:gd name="T117" fmla="*/ 3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58" h="160">
                  <a:moveTo>
                    <a:pt x="555" y="44"/>
                  </a:moveTo>
                  <a:cubicBezTo>
                    <a:pt x="555" y="44"/>
                    <a:pt x="555" y="44"/>
                    <a:pt x="555" y="44"/>
                  </a:cubicBezTo>
                  <a:cubicBezTo>
                    <a:pt x="553" y="45"/>
                    <a:pt x="551" y="44"/>
                    <a:pt x="550" y="44"/>
                  </a:cubicBezTo>
                  <a:cubicBezTo>
                    <a:pt x="548" y="40"/>
                    <a:pt x="543" y="41"/>
                    <a:pt x="543" y="37"/>
                  </a:cubicBezTo>
                  <a:cubicBezTo>
                    <a:pt x="545" y="34"/>
                    <a:pt x="548" y="37"/>
                    <a:pt x="550" y="36"/>
                  </a:cubicBezTo>
                  <a:cubicBezTo>
                    <a:pt x="551" y="34"/>
                    <a:pt x="549" y="35"/>
                    <a:pt x="548" y="34"/>
                  </a:cubicBezTo>
                  <a:cubicBezTo>
                    <a:pt x="548" y="29"/>
                    <a:pt x="542" y="31"/>
                    <a:pt x="540" y="28"/>
                  </a:cubicBezTo>
                  <a:cubicBezTo>
                    <a:pt x="536" y="27"/>
                    <a:pt x="532" y="26"/>
                    <a:pt x="528" y="25"/>
                  </a:cubicBezTo>
                  <a:cubicBezTo>
                    <a:pt x="527" y="23"/>
                    <a:pt x="527" y="23"/>
                    <a:pt x="527" y="23"/>
                  </a:cubicBezTo>
                  <a:cubicBezTo>
                    <a:pt x="526" y="23"/>
                    <a:pt x="524" y="23"/>
                    <a:pt x="524" y="23"/>
                  </a:cubicBezTo>
                  <a:cubicBezTo>
                    <a:pt x="525" y="23"/>
                    <a:pt x="525" y="23"/>
                    <a:pt x="525" y="23"/>
                  </a:cubicBezTo>
                  <a:cubicBezTo>
                    <a:pt x="526" y="24"/>
                    <a:pt x="525" y="25"/>
                    <a:pt x="525" y="26"/>
                  </a:cubicBezTo>
                  <a:cubicBezTo>
                    <a:pt x="528" y="28"/>
                    <a:pt x="530" y="29"/>
                    <a:pt x="533" y="30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29" y="32"/>
                    <a:pt x="528" y="31"/>
                    <a:pt x="526" y="31"/>
                  </a:cubicBezTo>
                  <a:cubicBezTo>
                    <a:pt x="523" y="33"/>
                    <a:pt x="521" y="30"/>
                    <a:pt x="518" y="32"/>
                  </a:cubicBezTo>
                  <a:cubicBezTo>
                    <a:pt x="517" y="30"/>
                    <a:pt x="515" y="31"/>
                    <a:pt x="514" y="31"/>
                  </a:cubicBezTo>
                  <a:cubicBezTo>
                    <a:pt x="509" y="30"/>
                    <a:pt x="505" y="28"/>
                    <a:pt x="501" y="30"/>
                  </a:cubicBezTo>
                  <a:cubicBezTo>
                    <a:pt x="498" y="28"/>
                    <a:pt x="494" y="31"/>
                    <a:pt x="491" y="29"/>
                  </a:cubicBezTo>
                  <a:cubicBezTo>
                    <a:pt x="490" y="29"/>
                    <a:pt x="490" y="32"/>
                    <a:pt x="488" y="31"/>
                  </a:cubicBezTo>
                  <a:cubicBezTo>
                    <a:pt x="488" y="31"/>
                    <a:pt x="488" y="30"/>
                    <a:pt x="488" y="30"/>
                  </a:cubicBezTo>
                  <a:cubicBezTo>
                    <a:pt x="488" y="30"/>
                    <a:pt x="488" y="30"/>
                    <a:pt x="488" y="30"/>
                  </a:cubicBezTo>
                  <a:cubicBezTo>
                    <a:pt x="487" y="30"/>
                    <a:pt x="487" y="30"/>
                    <a:pt x="487" y="30"/>
                  </a:cubicBezTo>
                  <a:cubicBezTo>
                    <a:pt x="486" y="29"/>
                    <a:pt x="486" y="30"/>
                    <a:pt x="486" y="31"/>
                  </a:cubicBezTo>
                  <a:cubicBezTo>
                    <a:pt x="485" y="30"/>
                    <a:pt x="485" y="30"/>
                    <a:pt x="485" y="30"/>
                  </a:cubicBezTo>
                  <a:cubicBezTo>
                    <a:pt x="484" y="30"/>
                    <a:pt x="483" y="28"/>
                    <a:pt x="482" y="29"/>
                  </a:cubicBezTo>
                  <a:cubicBezTo>
                    <a:pt x="481" y="28"/>
                    <a:pt x="481" y="28"/>
                    <a:pt x="481" y="28"/>
                  </a:cubicBezTo>
                  <a:cubicBezTo>
                    <a:pt x="481" y="28"/>
                    <a:pt x="481" y="29"/>
                    <a:pt x="480" y="29"/>
                  </a:cubicBezTo>
                  <a:cubicBezTo>
                    <a:pt x="479" y="29"/>
                    <a:pt x="477" y="30"/>
                    <a:pt x="476" y="30"/>
                  </a:cubicBezTo>
                  <a:cubicBezTo>
                    <a:pt x="474" y="30"/>
                    <a:pt x="473" y="30"/>
                    <a:pt x="471" y="30"/>
                  </a:cubicBezTo>
                  <a:cubicBezTo>
                    <a:pt x="471" y="30"/>
                    <a:pt x="471" y="30"/>
                    <a:pt x="471" y="30"/>
                  </a:cubicBezTo>
                  <a:cubicBezTo>
                    <a:pt x="469" y="29"/>
                    <a:pt x="468" y="31"/>
                    <a:pt x="467" y="29"/>
                  </a:cubicBezTo>
                  <a:cubicBezTo>
                    <a:pt x="465" y="30"/>
                    <a:pt x="463" y="27"/>
                    <a:pt x="462" y="28"/>
                  </a:cubicBezTo>
                  <a:cubicBezTo>
                    <a:pt x="459" y="29"/>
                    <a:pt x="457" y="28"/>
                    <a:pt x="455" y="29"/>
                  </a:cubicBezTo>
                  <a:cubicBezTo>
                    <a:pt x="454" y="30"/>
                    <a:pt x="454" y="31"/>
                    <a:pt x="453" y="32"/>
                  </a:cubicBezTo>
                  <a:cubicBezTo>
                    <a:pt x="452" y="32"/>
                    <a:pt x="451" y="32"/>
                    <a:pt x="450" y="33"/>
                  </a:cubicBezTo>
                  <a:cubicBezTo>
                    <a:pt x="449" y="33"/>
                    <a:pt x="450" y="32"/>
                    <a:pt x="450" y="31"/>
                  </a:cubicBezTo>
                  <a:cubicBezTo>
                    <a:pt x="450" y="29"/>
                    <a:pt x="451" y="31"/>
                    <a:pt x="452" y="31"/>
                  </a:cubicBezTo>
                  <a:cubicBezTo>
                    <a:pt x="452" y="30"/>
                    <a:pt x="452" y="30"/>
                    <a:pt x="452" y="30"/>
                  </a:cubicBezTo>
                  <a:cubicBezTo>
                    <a:pt x="451" y="30"/>
                    <a:pt x="451" y="30"/>
                    <a:pt x="451" y="30"/>
                  </a:cubicBezTo>
                  <a:cubicBezTo>
                    <a:pt x="448" y="29"/>
                    <a:pt x="450" y="32"/>
                    <a:pt x="449" y="33"/>
                  </a:cubicBezTo>
                  <a:cubicBezTo>
                    <a:pt x="448" y="31"/>
                    <a:pt x="448" y="31"/>
                    <a:pt x="448" y="31"/>
                  </a:cubicBezTo>
                  <a:cubicBezTo>
                    <a:pt x="448" y="32"/>
                    <a:pt x="447" y="32"/>
                    <a:pt x="446" y="33"/>
                  </a:cubicBezTo>
                  <a:cubicBezTo>
                    <a:pt x="445" y="31"/>
                    <a:pt x="445" y="31"/>
                    <a:pt x="445" y="31"/>
                  </a:cubicBezTo>
                  <a:cubicBezTo>
                    <a:pt x="444" y="31"/>
                    <a:pt x="444" y="31"/>
                    <a:pt x="444" y="31"/>
                  </a:cubicBezTo>
                  <a:cubicBezTo>
                    <a:pt x="442" y="31"/>
                    <a:pt x="440" y="32"/>
                    <a:pt x="438" y="31"/>
                  </a:cubicBezTo>
                  <a:cubicBezTo>
                    <a:pt x="437" y="34"/>
                    <a:pt x="437" y="34"/>
                    <a:pt x="437" y="34"/>
                  </a:cubicBezTo>
                  <a:cubicBezTo>
                    <a:pt x="436" y="33"/>
                    <a:pt x="435" y="33"/>
                    <a:pt x="435" y="32"/>
                  </a:cubicBezTo>
                  <a:cubicBezTo>
                    <a:pt x="435" y="32"/>
                    <a:pt x="435" y="32"/>
                    <a:pt x="435" y="32"/>
                  </a:cubicBezTo>
                  <a:cubicBezTo>
                    <a:pt x="434" y="32"/>
                    <a:pt x="433" y="32"/>
                    <a:pt x="433" y="31"/>
                  </a:cubicBezTo>
                  <a:cubicBezTo>
                    <a:pt x="431" y="32"/>
                    <a:pt x="429" y="32"/>
                    <a:pt x="427" y="31"/>
                  </a:cubicBezTo>
                  <a:cubicBezTo>
                    <a:pt x="422" y="33"/>
                    <a:pt x="419" y="28"/>
                    <a:pt x="415" y="31"/>
                  </a:cubicBezTo>
                  <a:cubicBezTo>
                    <a:pt x="412" y="30"/>
                    <a:pt x="408" y="31"/>
                    <a:pt x="407" y="27"/>
                  </a:cubicBezTo>
                  <a:cubicBezTo>
                    <a:pt x="408" y="25"/>
                    <a:pt x="404" y="25"/>
                    <a:pt x="406" y="23"/>
                  </a:cubicBezTo>
                  <a:cubicBezTo>
                    <a:pt x="406" y="21"/>
                    <a:pt x="408" y="22"/>
                    <a:pt x="409" y="21"/>
                  </a:cubicBezTo>
                  <a:cubicBezTo>
                    <a:pt x="409" y="21"/>
                    <a:pt x="409" y="22"/>
                    <a:pt x="409" y="23"/>
                  </a:cubicBezTo>
                  <a:cubicBezTo>
                    <a:pt x="409" y="24"/>
                    <a:pt x="409" y="25"/>
                    <a:pt x="411" y="25"/>
                  </a:cubicBezTo>
                  <a:cubicBezTo>
                    <a:pt x="412" y="24"/>
                    <a:pt x="411" y="22"/>
                    <a:pt x="412" y="21"/>
                  </a:cubicBezTo>
                  <a:cubicBezTo>
                    <a:pt x="415" y="19"/>
                    <a:pt x="419" y="19"/>
                    <a:pt x="423" y="19"/>
                  </a:cubicBezTo>
                  <a:cubicBezTo>
                    <a:pt x="424" y="20"/>
                    <a:pt x="424" y="20"/>
                    <a:pt x="424" y="20"/>
                  </a:cubicBezTo>
                  <a:cubicBezTo>
                    <a:pt x="426" y="19"/>
                    <a:pt x="428" y="19"/>
                    <a:pt x="430" y="17"/>
                  </a:cubicBezTo>
                  <a:cubicBezTo>
                    <a:pt x="429" y="16"/>
                    <a:pt x="428" y="15"/>
                    <a:pt x="426" y="14"/>
                  </a:cubicBezTo>
                  <a:cubicBezTo>
                    <a:pt x="426" y="14"/>
                    <a:pt x="426" y="13"/>
                    <a:pt x="426" y="13"/>
                  </a:cubicBezTo>
                  <a:cubicBezTo>
                    <a:pt x="425" y="13"/>
                    <a:pt x="425" y="13"/>
                    <a:pt x="424" y="14"/>
                  </a:cubicBezTo>
                  <a:cubicBezTo>
                    <a:pt x="424" y="14"/>
                    <a:pt x="423" y="15"/>
                    <a:pt x="424" y="15"/>
                  </a:cubicBezTo>
                  <a:cubicBezTo>
                    <a:pt x="424" y="16"/>
                    <a:pt x="424" y="16"/>
                    <a:pt x="424" y="16"/>
                  </a:cubicBezTo>
                  <a:cubicBezTo>
                    <a:pt x="423" y="19"/>
                    <a:pt x="420" y="18"/>
                    <a:pt x="418" y="19"/>
                  </a:cubicBezTo>
                  <a:cubicBezTo>
                    <a:pt x="416" y="19"/>
                    <a:pt x="412" y="18"/>
                    <a:pt x="410" y="20"/>
                  </a:cubicBezTo>
                  <a:cubicBezTo>
                    <a:pt x="408" y="19"/>
                    <a:pt x="405" y="21"/>
                    <a:pt x="403" y="20"/>
                  </a:cubicBezTo>
                  <a:cubicBezTo>
                    <a:pt x="402" y="16"/>
                    <a:pt x="400" y="21"/>
                    <a:pt x="398" y="20"/>
                  </a:cubicBezTo>
                  <a:cubicBezTo>
                    <a:pt x="394" y="23"/>
                    <a:pt x="388" y="21"/>
                    <a:pt x="384" y="24"/>
                  </a:cubicBezTo>
                  <a:cubicBezTo>
                    <a:pt x="383" y="22"/>
                    <a:pt x="381" y="24"/>
                    <a:pt x="380" y="22"/>
                  </a:cubicBezTo>
                  <a:cubicBezTo>
                    <a:pt x="382" y="18"/>
                    <a:pt x="377" y="17"/>
                    <a:pt x="378" y="14"/>
                  </a:cubicBezTo>
                  <a:cubicBezTo>
                    <a:pt x="378" y="12"/>
                    <a:pt x="376" y="11"/>
                    <a:pt x="374" y="11"/>
                  </a:cubicBezTo>
                  <a:cubicBezTo>
                    <a:pt x="374" y="11"/>
                    <a:pt x="374" y="12"/>
                    <a:pt x="374" y="12"/>
                  </a:cubicBezTo>
                  <a:cubicBezTo>
                    <a:pt x="374" y="15"/>
                    <a:pt x="376" y="17"/>
                    <a:pt x="375" y="20"/>
                  </a:cubicBezTo>
                  <a:cubicBezTo>
                    <a:pt x="374" y="23"/>
                    <a:pt x="371" y="25"/>
                    <a:pt x="369" y="25"/>
                  </a:cubicBezTo>
                  <a:cubicBezTo>
                    <a:pt x="368" y="25"/>
                    <a:pt x="369" y="24"/>
                    <a:pt x="369" y="23"/>
                  </a:cubicBezTo>
                  <a:cubicBezTo>
                    <a:pt x="368" y="22"/>
                    <a:pt x="368" y="23"/>
                    <a:pt x="368" y="22"/>
                  </a:cubicBezTo>
                  <a:cubicBezTo>
                    <a:pt x="368" y="22"/>
                    <a:pt x="368" y="22"/>
                    <a:pt x="368" y="22"/>
                  </a:cubicBezTo>
                  <a:cubicBezTo>
                    <a:pt x="368" y="21"/>
                    <a:pt x="366" y="21"/>
                    <a:pt x="366" y="20"/>
                  </a:cubicBezTo>
                  <a:cubicBezTo>
                    <a:pt x="365" y="19"/>
                    <a:pt x="363" y="18"/>
                    <a:pt x="362" y="20"/>
                  </a:cubicBezTo>
                  <a:cubicBezTo>
                    <a:pt x="361" y="21"/>
                    <a:pt x="362" y="22"/>
                    <a:pt x="363" y="23"/>
                  </a:cubicBezTo>
                  <a:cubicBezTo>
                    <a:pt x="364" y="23"/>
                    <a:pt x="367" y="24"/>
                    <a:pt x="368" y="23"/>
                  </a:cubicBezTo>
                  <a:cubicBezTo>
                    <a:pt x="369" y="24"/>
                    <a:pt x="369" y="24"/>
                    <a:pt x="369" y="24"/>
                  </a:cubicBezTo>
                  <a:cubicBezTo>
                    <a:pt x="367" y="25"/>
                    <a:pt x="367" y="27"/>
                    <a:pt x="365" y="28"/>
                  </a:cubicBezTo>
                  <a:cubicBezTo>
                    <a:pt x="367" y="28"/>
                    <a:pt x="369" y="28"/>
                    <a:pt x="369" y="30"/>
                  </a:cubicBezTo>
                  <a:cubicBezTo>
                    <a:pt x="368" y="31"/>
                    <a:pt x="366" y="31"/>
                    <a:pt x="364" y="32"/>
                  </a:cubicBezTo>
                  <a:cubicBezTo>
                    <a:pt x="362" y="39"/>
                    <a:pt x="356" y="32"/>
                    <a:pt x="352" y="36"/>
                  </a:cubicBezTo>
                  <a:cubicBezTo>
                    <a:pt x="350" y="34"/>
                    <a:pt x="348" y="37"/>
                    <a:pt x="347" y="38"/>
                  </a:cubicBezTo>
                  <a:cubicBezTo>
                    <a:pt x="344" y="38"/>
                    <a:pt x="346" y="41"/>
                    <a:pt x="346" y="43"/>
                  </a:cubicBezTo>
                  <a:cubicBezTo>
                    <a:pt x="345" y="46"/>
                    <a:pt x="343" y="42"/>
                    <a:pt x="341" y="44"/>
                  </a:cubicBezTo>
                  <a:cubicBezTo>
                    <a:pt x="338" y="44"/>
                    <a:pt x="337" y="41"/>
                    <a:pt x="337" y="39"/>
                  </a:cubicBezTo>
                  <a:cubicBezTo>
                    <a:pt x="336" y="40"/>
                    <a:pt x="335" y="42"/>
                    <a:pt x="333" y="41"/>
                  </a:cubicBezTo>
                  <a:cubicBezTo>
                    <a:pt x="332" y="40"/>
                    <a:pt x="331" y="39"/>
                    <a:pt x="331" y="37"/>
                  </a:cubicBezTo>
                  <a:cubicBezTo>
                    <a:pt x="338" y="34"/>
                    <a:pt x="346" y="33"/>
                    <a:pt x="353" y="31"/>
                  </a:cubicBezTo>
                  <a:cubicBezTo>
                    <a:pt x="353" y="32"/>
                    <a:pt x="353" y="32"/>
                    <a:pt x="353" y="32"/>
                  </a:cubicBezTo>
                  <a:cubicBezTo>
                    <a:pt x="354" y="31"/>
                    <a:pt x="354" y="31"/>
                    <a:pt x="354" y="31"/>
                  </a:cubicBezTo>
                  <a:cubicBezTo>
                    <a:pt x="355" y="31"/>
                    <a:pt x="356" y="30"/>
                    <a:pt x="357" y="31"/>
                  </a:cubicBezTo>
                  <a:cubicBezTo>
                    <a:pt x="358" y="30"/>
                    <a:pt x="360" y="30"/>
                    <a:pt x="361" y="29"/>
                  </a:cubicBezTo>
                  <a:cubicBezTo>
                    <a:pt x="354" y="30"/>
                    <a:pt x="348" y="32"/>
                    <a:pt x="342" y="32"/>
                  </a:cubicBezTo>
                  <a:cubicBezTo>
                    <a:pt x="341" y="32"/>
                    <a:pt x="341" y="32"/>
                    <a:pt x="341" y="32"/>
                  </a:cubicBezTo>
                  <a:cubicBezTo>
                    <a:pt x="338" y="33"/>
                    <a:pt x="334" y="34"/>
                    <a:pt x="331" y="35"/>
                  </a:cubicBezTo>
                  <a:cubicBezTo>
                    <a:pt x="329" y="34"/>
                    <a:pt x="327" y="36"/>
                    <a:pt x="325" y="36"/>
                  </a:cubicBezTo>
                  <a:cubicBezTo>
                    <a:pt x="324" y="34"/>
                    <a:pt x="325" y="30"/>
                    <a:pt x="327" y="29"/>
                  </a:cubicBezTo>
                  <a:cubicBezTo>
                    <a:pt x="327" y="29"/>
                    <a:pt x="328" y="30"/>
                    <a:pt x="328" y="31"/>
                  </a:cubicBezTo>
                  <a:cubicBezTo>
                    <a:pt x="328" y="35"/>
                    <a:pt x="330" y="28"/>
                    <a:pt x="332" y="30"/>
                  </a:cubicBezTo>
                  <a:cubicBezTo>
                    <a:pt x="333" y="29"/>
                    <a:pt x="334" y="28"/>
                    <a:pt x="334" y="27"/>
                  </a:cubicBezTo>
                  <a:cubicBezTo>
                    <a:pt x="332" y="27"/>
                    <a:pt x="332" y="26"/>
                    <a:pt x="331" y="25"/>
                  </a:cubicBezTo>
                  <a:cubicBezTo>
                    <a:pt x="331" y="24"/>
                    <a:pt x="333" y="22"/>
                    <a:pt x="334" y="21"/>
                  </a:cubicBezTo>
                  <a:cubicBezTo>
                    <a:pt x="333" y="20"/>
                    <a:pt x="334" y="19"/>
                    <a:pt x="332" y="18"/>
                  </a:cubicBezTo>
                  <a:cubicBezTo>
                    <a:pt x="329" y="18"/>
                    <a:pt x="330" y="14"/>
                    <a:pt x="326" y="15"/>
                  </a:cubicBezTo>
                  <a:cubicBezTo>
                    <a:pt x="326" y="15"/>
                    <a:pt x="325" y="14"/>
                    <a:pt x="324" y="15"/>
                  </a:cubicBezTo>
                  <a:cubicBezTo>
                    <a:pt x="322" y="13"/>
                    <a:pt x="321" y="16"/>
                    <a:pt x="319" y="16"/>
                  </a:cubicBezTo>
                  <a:cubicBezTo>
                    <a:pt x="312" y="17"/>
                    <a:pt x="321" y="21"/>
                    <a:pt x="316" y="23"/>
                  </a:cubicBezTo>
                  <a:cubicBezTo>
                    <a:pt x="316" y="24"/>
                    <a:pt x="316" y="24"/>
                    <a:pt x="316" y="24"/>
                  </a:cubicBezTo>
                  <a:cubicBezTo>
                    <a:pt x="316" y="24"/>
                    <a:pt x="316" y="24"/>
                    <a:pt x="316" y="24"/>
                  </a:cubicBezTo>
                  <a:cubicBezTo>
                    <a:pt x="316" y="24"/>
                    <a:pt x="317" y="25"/>
                    <a:pt x="318" y="24"/>
                  </a:cubicBezTo>
                  <a:cubicBezTo>
                    <a:pt x="322" y="26"/>
                    <a:pt x="315" y="28"/>
                    <a:pt x="316" y="31"/>
                  </a:cubicBezTo>
                  <a:cubicBezTo>
                    <a:pt x="315" y="36"/>
                    <a:pt x="322" y="31"/>
                    <a:pt x="323" y="35"/>
                  </a:cubicBezTo>
                  <a:cubicBezTo>
                    <a:pt x="322" y="39"/>
                    <a:pt x="318" y="36"/>
                    <a:pt x="315" y="37"/>
                  </a:cubicBezTo>
                  <a:cubicBezTo>
                    <a:pt x="315" y="36"/>
                    <a:pt x="314" y="34"/>
                    <a:pt x="315" y="33"/>
                  </a:cubicBezTo>
                  <a:cubicBezTo>
                    <a:pt x="315" y="33"/>
                    <a:pt x="314" y="33"/>
                    <a:pt x="314" y="33"/>
                  </a:cubicBezTo>
                  <a:cubicBezTo>
                    <a:pt x="313" y="33"/>
                    <a:pt x="313" y="33"/>
                    <a:pt x="312" y="33"/>
                  </a:cubicBezTo>
                  <a:cubicBezTo>
                    <a:pt x="310" y="31"/>
                    <a:pt x="309" y="28"/>
                    <a:pt x="307" y="28"/>
                  </a:cubicBezTo>
                  <a:cubicBezTo>
                    <a:pt x="305" y="25"/>
                    <a:pt x="303" y="28"/>
                    <a:pt x="301" y="26"/>
                  </a:cubicBezTo>
                  <a:cubicBezTo>
                    <a:pt x="298" y="29"/>
                    <a:pt x="300" y="23"/>
                    <a:pt x="298" y="23"/>
                  </a:cubicBezTo>
                  <a:cubicBezTo>
                    <a:pt x="297" y="23"/>
                    <a:pt x="297" y="23"/>
                    <a:pt x="297" y="23"/>
                  </a:cubicBezTo>
                  <a:cubicBezTo>
                    <a:pt x="296" y="24"/>
                    <a:pt x="296" y="23"/>
                    <a:pt x="296" y="23"/>
                  </a:cubicBezTo>
                  <a:cubicBezTo>
                    <a:pt x="296" y="22"/>
                    <a:pt x="297" y="21"/>
                    <a:pt x="298" y="21"/>
                  </a:cubicBezTo>
                  <a:cubicBezTo>
                    <a:pt x="297" y="19"/>
                    <a:pt x="295" y="19"/>
                    <a:pt x="294" y="17"/>
                  </a:cubicBezTo>
                  <a:cubicBezTo>
                    <a:pt x="293" y="18"/>
                    <a:pt x="293" y="16"/>
                    <a:pt x="292" y="15"/>
                  </a:cubicBezTo>
                  <a:cubicBezTo>
                    <a:pt x="291" y="15"/>
                    <a:pt x="290" y="16"/>
                    <a:pt x="289" y="16"/>
                  </a:cubicBezTo>
                  <a:cubicBezTo>
                    <a:pt x="289" y="16"/>
                    <a:pt x="288" y="15"/>
                    <a:pt x="289" y="15"/>
                  </a:cubicBezTo>
                  <a:cubicBezTo>
                    <a:pt x="288" y="15"/>
                    <a:pt x="288" y="15"/>
                    <a:pt x="288" y="15"/>
                  </a:cubicBezTo>
                  <a:cubicBezTo>
                    <a:pt x="286" y="17"/>
                    <a:pt x="285" y="14"/>
                    <a:pt x="283" y="15"/>
                  </a:cubicBezTo>
                  <a:cubicBezTo>
                    <a:pt x="283" y="15"/>
                    <a:pt x="283" y="15"/>
                    <a:pt x="283" y="15"/>
                  </a:cubicBezTo>
                  <a:cubicBezTo>
                    <a:pt x="283" y="17"/>
                    <a:pt x="281" y="16"/>
                    <a:pt x="279" y="16"/>
                  </a:cubicBezTo>
                  <a:cubicBezTo>
                    <a:pt x="274" y="21"/>
                    <a:pt x="266" y="18"/>
                    <a:pt x="260" y="20"/>
                  </a:cubicBezTo>
                  <a:cubicBezTo>
                    <a:pt x="257" y="21"/>
                    <a:pt x="254" y="23"/>
                    <a:pt x="251" y="20"/>
                  </a:cubicBezTo>
                  <a:cubicBezTo>
                    <a:pt x="248" y="20"/>
                    <a:pt x="246" y="21"/>
                    <a:pt x="244" y="22"/>
                  </a:cubicBezTo>
                  <a:cubicBezTo>
                    <a:pt x="241" y="21"/>
                    <a:pt x="238" y="24"/>
                    <a:pt x="236" y="22"/>
                  </a:cubicBezTo>
                  <a:cubicBezTo>
                    <a:pt x="231" y="22"/>
                    <a:pt x="227" y="23"/>
                    <a:pt x="222" y="23"/>
                  </a:cubicBezTo>
                  <a:cubicBezTo>
                    <a:pt x="219" y="22"/>
                    <a:pt x="216" y="25"/>
                    <a:pt x="214" y="22"/>
                  </a:cubicBezTo>
                  <a:cubicBezTo>
                    <a:pt x="211" y="23"/>
                    <a:pt x="212" y="20"/>
                    <a:pt x="210" y="19"/>
                  </a:cubicBezTo>
                  <a:cubicBezTo>
                    <a:pt x="210" y="19"/>
                    <a:pt x="209" y="19"/>
                    <a:pt x="209" y="20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7" y="20"/>
                    <a:pt x="205" y="20"/>
                    <a:pt x="204" y="20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198" y="20"/>
                    <a:pt x="192" y="17"/>
                    <a:pt x="188" y="20"/>
                  </a:cubicBezTo>
                  <a:cubicBezTo>
                    <a:pt x="186" y="20"/>
                    <a:pt x="185" y="18"/>
                    <a:pt x="183" y="20"/>
                  </a:cubicBezTo>
                  <a:cubicBezTo>
                    <a:pt x="180" y="19"/>
                    <a:pt x="176" y="20"/>
                    <a:pt x="174" y="18"/>
                  </a:cubicBezTo>
                  <a:cubicBezTo>
                    <a:pt x="173" y="18"/>
                    <a:pt x="172" y="19"/>
                    <a:pt x="172" y="18"/>
                  </a:cubicBezTo>
                  <a:cubicBezTo>
                    <a:pt x="169" y="20"/>
                    <a:pt x="166" y="17"/>
                    <a:pt x="163" y="19"/>
                  </a:cubicBezTo>
                  <a:cubicBezTo>
                    <a:pt x="159" y="17"/>
                    <a:pt x="155" y="21"/>
                    <a:pt x="150" y="18"/>
                  </a:cubicBezTo>
                  <a:cubicBezTo>
                    <a:pt x="150" y="21"/>
                    <a:pt x="148" y="23"/>
                    <a:pt x="146" y="24"/>
                  </a:cubicBezTo>
                  <a:cubicBezTo>
                    <a:pt x="146" y="24"/>
                    <a:pt x="146" y="24"/>
                    <a:pt x="146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43" y="24"/>
                    <a:pt x="142" y="24"/>
                  </a:cubicBezTo>
                  <a:cubicBezTo>
                    <a:pt x="142" y="22"/>
                    <a:pt x="143" y="22"/>
                    <a:pt x="143" y="20"/>
                  </a:cubicBezTo>
                  <a:cubicBezTo>
                    <a:pt x="144" y="20"/>
                    <a:pt x="146" y="20"/>
                    <a:pt x="146" y="20"/>
                  </a:cubicBezTo>
                  <a:cubicBezTo>
                    <a:pt x="147" y="20"/>
                    <a:pt x="149" y="20"/>
                    <a:pt x="149" y="19"/>
                  </a:cubicBezTo>
                  <a:cubicBezTo>
                    <a:pt x="147" y="18"/>
                    <a:pt x="145" y="19"/>
                    <a:pt x="145" y="18"/>
                  </a:cubicBezTo>
                  <a:cubicBezTo>
                    <a:pt x="144" y="19"/>
                    <a:pt x="144" y="19"/>
                    <a:pt x="144" y="19"/>
                  </a:cubicBezTo>
                  <a:cubicBezTo>
                    <a:pt x="140" y="18"/>
                    <a:pt x="136" y="18"/>
                    <a:pt x="133" y="16"/>
                  </a:cubicBezTo>
                  <a:cubicBezTo>
                    <a:pt x="133" y="17"/>
                    <a:pt x="133" y="17"/>
                    <a:pt x="133" y="17"/>
                  </a:cubicBezTo>
                  <a:cubicBezTo>
                    <a:pt x="132" y="18"/>
                    <a:pt x="130" y="18"/>
                    <a:pt x="129" y="17"/>
                  </a:cubicBezTo>
                  <a:cubicBezTo>
                    <a:pt x="126" y="19"/>
                    <a:pt x="122" y="14"/>
                    <a:pt x="120" y="18"/>
                  </a:cubicBezTo>
                  <a:cubicBezTo>
                    <a:pt x="118" y="19"/>
                    <a:pt x="116" y="16"/>
                    <a:pt x="115" y="18"/>
                  </a:cubicBezTo>
                  <a:cubicBezTo>
                    <a:pt x="111" y="16"/>
                    <a:pt x="108" y="21"/>
                    <a:pt x="104" y="19"/>
                  </a:cubicBezTo>
                  <a:cubicBezTo>
                    <a:pt x="99" y="19"/>
                    <a:pt x="94" y="21"/>
                    <a:pt x="89" y="21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8" y="20"/>
                    <a:pt x="88" y="21"/>
                    <a:pt x="87" y="21"/>
                  </a:cubicBezTo>
                  <a:cubicBezTo>
                    <a:pt x="86" y="20"/>
                    <a:pt x="84" y="23"/>
                    <a:pt x="83" y="20"/>
                  </a:cubicBezTo>
                  <a:cubicBezTo>
                    <a:pt x="82" y="19"/>
                    <a:pt x="83" y="18"/>
                    <a:pt x="84" y="17"/>
                  </a:cubicBezTo>
                  <a:cubicBezTo>
                    <a:pt x="84" y="17"/>
                    <a:pt x="85" y="18"/>
                    <a:pt x="85" y="18"/>
                  </a:cubicBezTo>
                  <a:cubicBezTo>
                    <a:pt x="85" y="17"/>
                    <a:pt x="85" y="17"/>
                    <a:pt x="85" y="17"/>
                  </a:cubicBezTo>
                  <a:cubicBezTo>
                    <a:pt x="86" y="18"/>
                    <a:pt x="87" y="17"/>
                    <a:pt x="87" y="18"/>
                  </a:cubicBezTo>
                  <a:cubicBezTo>
                    <a:pt x="88" y="12"/>
                    <a:pt x="92" y="5"/>
                    <a:pt x="86" y="1"/>
                  </a:cubicBezTo>
                  <a:cubicBezTo>
                    <a:pt x="85" y="0"/>
                    <a:pt x="85" y="2"/>
                    <a:pt x="84" y="1"/>
                  </a:cubicBezTo>
                  <a:cubicBezTo>
                    <a:pt x="81" y="0"/>
                    <a:pt x="80" y="3"/>
                    <a:pt x="77" y="1"/>
                  </a:cubicBezTo>
                  <a:cubicBezTo>
                    <a:pt x="76" y="2"/>
                    <a:pt x="75" y="2"/>
                    <a:pt x="74" y="4"/>
                  </a:cubicBezTo>
                  <a:cubicBezTo>
                    <a:pt x="69" y="3"/>
                    <a:pt x="71" y="8"/>
                    <a:pt x="68" y="10"/>
                  </a:cubicBezTo>
                  <a:cubicBezTo>
                    <a:pt x="68" y="12"/>
                    <a:pt x="71" y="12"/>
                    <a:pt x="73" y="14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5" y="14"/>
                    <a:pt x="77" y="14"/>
                    <a:pt x="78" y="16"/>
                  </a:cubicBezTo>
                  <a:cubicBezTo>
                    <a:pt x="76" y="18"/>
                    <a:pt x="76" y="18"/>
                    <a:pt x="76" y="18"/>
                  </a:cubicBezTo>
                  <a:cubicBezTo>
                    <a:pt x="76" y="19"/>
                    <a:pt x="75" y="20"/>
                    <a:pt x="76" y="20"/>
                  </a:cubicBezTo>
                  <a:cubicBezTo>
                    <a:pt x="74" y="23"/>
                    <a:pt x="74" y="23"/>
                    <a:pt x="74" y="23"/>
                  </a:cubicBezTo>
                  <a:cubicBezTo>
                    <a:pt x="68" y="22"/>
                    <a:pt x="62" y="25"/>
                    <a:pt x="56" y="25"/>
                  </a:cubicBezTo>
                  <a:cubicBezTo>
                    <a:pt x="51" y="24"/>
                    <a:pt x="46" y="28"/>
                    <a:pt x="40" y="27"/>
                  </a:cubicBezTo>
                  <a:cubicBezTo>
                    <a:pt x="39" y="29"/>
                    <a:pt x="35" y="28"/>
                    <a:pt x="33" y="28"/>
                  </a:cubicBezTo>
                  <a:cubicBezTo>
                    <a:pt x="31" y="28"/>
                    <a:pt x="30" y="31"/>
                    <a:pt x="28" y="29"/>
                  </a:cubicBezTo>
                  <a:cubicBezTo>
                    <a:pt x="27" y="30"/>
                    <a:pt x="25" y="30"/>
                    <a:pt x="24" y="29"/>
                  </a:cubicBezTo>
                  <a:cubicBezTo>
                    <a:pt x="21" y="32"/>
                    <a:pt x="20" y="28"/>
                    <a:pt x="17" y="29"/>
                  </a:cubicBezTo>
                  <a:cubicBezTo>
                    <a:pt x="15" y="29"/>
                    <a:pt x="16" y="27"/>
                    <a:pt x="14" y="28"/>
                  </a:cubicBezTo>
                  <a:cubicBezTo>
                    <a:pt x="8" y="26"/>
                    <a:pt x="10" y="34"/>
                    <a:pt x="6" y="36"/>
                  </a:cubicBezTo>
                  <a:cubicBezTo>
                    <a:pt x="6" y="36"/>
                    <a:pt x="5" y="37"/>
                    <a:pt x="4" y="36"/>
                  </a:cubicBezTo>
                  <a:cubicBezTo>
                    <a:pt x="4" y="37"/>
                    <a:pt x="3" y="38"/>
                    <a:pt x="4" y="39"/>
                  </a:cubicBezTo>
                  <a:cubicBezTo>
                    <a:pt x="2" y="40"/>
                    <a:pt x="4" y="42"/>
                    <a:pt x="4" y="44"/>
                  </a:cubicBezTo>
                  <a:cubicBezTo>
                    <a:pt x="3" y="46"/>
                    <a:pt x="0" y="46"/>
                    <a:pt x="1" y="48"/>
                  </a:cubicBezTo>
                  <a:cubicBezTo>
                    <a:pt x="5" y="49"/>
                    <a:pt x="3" y="53"/>
                    <a:pt x="3" y="56"/>
                  </a:cubicBezTo>
                  <a:cubicBezTo>
                    <a:pt x="7" y="57"/>
                    <a:pt x="3" y="60"/>
                    <a:pt x="4" y="61"/>
                  </a:cubicBezTo>
                  <a:cubicBezTo>
                    <a:pt x="2" y="63"/>
                    <a:pt x="5" y="63"/>
                    <a:pt x="6" y="64"/>
                  </a:cubicBezTo>
                  <a:cubicBezTo>
                    <a:pt x="10" y="64"/>
                    <a:pt x="5" y="68"/>
                    <a:pt x="8" y="70"/>
                  </a:cubicBezTo>
                  <a:cubicBezTo>
                    <a:pt x="10" y="70"/>
                    <a:pt x="12" y="68"/>
                    <a:pt x="13" y="66"/>
                  </a:cubicBezTo>
                  <a:cubicBezTo>
                    <a:pt x="17" y="65"/>
                    <a:pt x="16" y="70"/>
                    <a:pt x="19" y="71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1" y="65"/>
                    <a:pt x="27" y="68"/>
                    <a:pt x="24" y="65"/>
                  </a:cubicBezTo>
                  <a:cubicBezTo>
                    <a:pt x="26" y="63"/>
                    <a:pt x="28" y="59"/>
                    <a:pt x="31" y="57"/>
                  </a:cubicBezTo>
                  <a:cubicBezTo>
                    <a:pt x="31" y="56"/>
                    <a:pt x="30" y="55"/>
                    <a:pt x="30" y="53"/>
                  </a:cubicBezTo>
                  <a:cubicBezTo>
                    <a:pt x="31" y="52"/>
                    <a:pt x="32" y="52"/>
                    <a:pt x="34" y="52"/>
                  </a:cubicBezTo>
                  <a:cubicBezTo>
                    <a:pt x="39" y="48"/>
                    <a:pt x="46" y="47"/>
                    <a:pt x="52" y="45"/>
                  </a:cubicBezTo>
                  <a:cubicBezTo>
                    <a:pt x="55" y="46"/>
                    <a:pt x="53" y="48"/>
                    <a:pt x="53" y="50"/>
                  </a:cubicBezTo>
                  <a:cubicBezTo>
                    <a:pt x="54" y="49"/>
                    <a:pt x="55" y="50"/>
                    <a:pt x="55" y="50"/>
                  </a:cubicBezTo>
                  <a:cubicBezTo>
                    <a:pt x="53" y="51"/>
                    <a:pt x="56" y="53"/>
                    <a:pt x="55" y="54"/>
                  </a:cubicBezTo>
                  <a:cubicBezTo>
                    <a:pt x="59" y="56"/>
                    <a:pt x="65" y="56"/>
                    <a:pt x="69" y="56"/>
                  </a:cubicBezTo>
                  <a:cubicBezTo>
                    <a:pt x="79" y="53"/>
                    <a:pt x="79" y="53"/>
                    <a:pt x="79" y="53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3" y="51"/>
                    <a:pt x="86" y="54"/>
                    <a:pt x="89" y="53"/>
                  </a:cubicBezTo>
                  <a:cubicBezTo>
                    <a:pt x="91" y="48"/>
                    <a:pt x="98" y="51"/>
                    <a:pt x="103" y="50"/>
                  </a:cubicBezTo>
                  <a:cubicBezTo>
                    <a:pt x="105" y="51"/>
                    <a:pt x="105" y="53"/>
                    <a:pt x="107" y="54"/>
                  </a:cubicBezTo>
                  <a:cubicBezTo>
                    <a:pt x="111" y="54"/>
                    <a:pt x="112" y="58"/>
                    <a:pt x="113" y="61"/>
                  </a:cubicBezTo>
                  <a:cubicBezTo>
                    <a:pt x="115" y="61"/>
                    <a:pt x="116" y="63"/>
                    <a:pt x="116" y="64"/>
                  </a:cubicBezTo>
                  <a:cubicBezTo>
                    <a:pt x="119" y="62"/>
                    <a:pt x="119" y="62"/>
                    <a:pt x="119" y="62"/>
                  </a:cubicBezTo>
                  <a:cubicBezTo>
                    <a:pt x="120" y="64"/>
                    <a:pt x="123" y="62"/>
                    <a:pt x="124" y="65"/>
                  </a:cubicBezTo>
                  <a:cubicBezTo>
                    <a:pt x="125" y="65"/>
                    <a:pt x="126" y="64"/>
                    <a:pt x="126" y="64"/>
                  </a:cubicBezTo>
                  <a:cubicBezTo>
                    <a:pt x="128" y="60"/>
                    <a:pt x="133" y="63"/>
                    <a:pt x="135" y="58"/>
                  </a:cubicBezTo>
                  <a:cubicBezTo>
                    <a:pt x="138" y="60"/>
                    <a:pt x="140" y="55"/>
                    <a:pt x="143" y="57"/>
                  </a:cubicBezTo>
                  <a:cubicBezTo>
                    <a:pt x="145" y="54"/>
                    <a:pt x="147" y="57"/>
                    <a:pt x="148" y="54"/>
                  </a:cubicBezTo>
                  <a:cubicBezTo>
                    <a:pt x="151" y="53"/>
                    <a:pt x="153" y="57"/>
                    <a:pt x="156" y="57"/>
                  </a:cubicBezTo>
                  <a:cubicBezTo>
                    <a:pt x="155" y="58"/>
                    <a:pt x="155" y="58"/>
                    <a:pt x="155" y="59"/>
                  </a:cubicBezTo>
                  <a:cubicBezTo>
                    <a:pt x="152" y="61"/>
                    <a:pt x="153" y="65"/>
                    <a:pt x="150" y="66"/>
                  </a:cubicBezTo>
                  <a:cubicBezTo>
                    <a:pt x="150" y="66"/>
                    <a:pt x="150" y="66"/>
                    <a:pt x="150" y="66"/>
                  </a:cubicBezTo>
                  <a:cubicBezTo>
                    <a:pt x="149" y="67"/>
                    <a:pt x="150" y="68"/>
                    <a:pt x="149" y="68"/>
                  </a:cubicBezTo>
                  <a:cubicBezTo>
                    <a:pt x="147" y="67"/>
                    <a:pt x="144" y="67"/>
                    <a:pt x="142" y="68"/>
                  </a:cubicBezTo>
                  <a:cubicBezTo>
                    <a:pt x="140" y="70"/>
                    <a:pt x="139" y="73"/>
                    <a:pt x="136" y="74"/>
                  </a:cubicBezTo>
                  <a:cubicBezTo>
                    <a:pt x="137" y="75"/>
                    <a:pt x="135" y="76"/>
                    <a:pt x="135" y="76"/>
                  </a:cubicBezTo>
                  <a:cubicBezTo>
                    <a:pt x="134" y="77"/>
                    <a:pt x="134" y="76"/>
                    <a:pt x="133" y="76"/>
                  </a:cubicBezTo>
                  <a:cubicBezTo>
                    <a:pt x="133" y="79"/>
                    <a:pt x="129" y="80"/>
                    <a:pt x="128" y="82"/>
                  </a:cubicBezTo>
                  <a:cubicBezTo>
                    <a:pt x="124" y="78"/>
                    <a:pt x="126" y="85"/>
                    <a:pt x="123" y="85"/>
                  </a:cubicBezTo>
                  <a:cubicBezTo>
                    <a:pt x="123" y="86"/>
                    <a:pt x="124" y="87"/>
                    <a:pt x="124" y="87"/>
                  </a:cubicBezTo>
                  <a:cubicBezTo>
                    <a:pt x="124" y="92"/>
                    <a:pt x="121" y="96"/>
                    <a:pt x="117" y="97"/>
                  </a:cubicBezTo>
                  <a:cubicBezTo>
                    <a:pt x="116" y="99"/>
                    <a:pt x="117" y="101"/>
                    <a:pt x="119" y="103"/>
                  </a:cubicBezTo>
                  <a:cubicBezTo>
                    <a:pt x="118" y="105"/>
                    <a:pt x="120" y="106"/>
                    <a:pt x="120" y="107"/>
                  </a:cubicBezTo>
                  <a:cubicBezTo>
                    <a:pt x="123" y="106"/>
                    <a:pt x="124" y="109"/>
                    <a:pt x="127" y="108"/>
                  </a:cubicBezTo>
                  <a:cubicBezTo>
                    <a:pt x="127" y="109"/>
                    <a:pt x="129" y="109"/>
                    <a:pt x="128" y="110"/>
                  </a:cubicBezTo>
                  <a:cubicBezTo>
                    <a:pt x="128" y="112"/>
                    <a:pt x="131" y="112"/>
                    <a:pt x="133" y="112"/>
                  </a:cubicBezTo>
                  <a:cubicBezTo>
                    <a:pt x="134" y="112"/>
                    <a:pt x="133" y="114"/>
                    <a:pt x="134" y="116"/>
                  </a:cubicBezTo>
                  <a:cubicBezTo>
                    <a:pt x="138" y="118"/>
                    <a:pt x="138" y="124"/>
                    <a:pt x="137" y="129"/>
                  </a:cubicBezTo>
                  <a:cubicBezTo>
                    <a:pt x="137" y="129"/>
                    <a:pt x="138" y="129"/>
                    <a:pt x="138" y="129"/>
                  </a:cubicBezTo>
                  <a:cubicBezTo>
                    <a:pt x="139" y="130"/>
                    <a:pt x="141" y="131"/>
                    <a:pt x="140" y="132"/>
                  </a:cubicBezTo>
                  <a:cubicBezTo>
                    <a:pt x="144" y="133"/>
                    <a:pt x="147" y="137"/>
                    <a:pt x="149" y="140"/>
                  </a:cubicBezTo>
                  <a:cubicBezTo>
                    <a:pt x="149" y="144"/>
                    <a:pt x="154" y="142"/>
                    <a:pt x="154" y="146"/>
                  </a:cubicBezTo>
                  <a:cubicBezTo>
                    <a:pt x="152" y="149"/>
                    <a:pt x="156" y="148"/>
                    <a:pt x="156" y="150"/>
                  </a:cubicBezTo>
                  <a:cubicBezTo>
                    <a:pt x="159" y="152"/>
                    <a:pt x="162" y="153"/>
                    <a:pt x="162" y="156"/>
                  </a:cubicBezTo>
                  <a:cubicBezTo>
                    <a:pt x="164" y="159"/>
                    <a:pt x="165" y="156"/>
                    <a:pt x="166" y="156"/>
                  </a:cubicBezTo>
                  <a:cubicBezTo>
                    <a:pt x="167" y="156"/>
                    <a:pt x="168" y="157"/>
                    <a:pt x="169" y="158"/>
                  </a:cubicBezTo>
                  <a:cubicBezTo>
                    <a:pt x="171" y="157"/>
                    <a:pt x="173" y="158"/>
                    <a:pt x="174" y="157"/>
                  </a:cubicBezTo>
                  <a:cubicBezTo>
                    <a:pt x="176" y="157"/>
                    <a:pt x="178" y="155"/>
                    <a:pt x="179" y="157"/>
                  </a:cubicBezTo>
                  <a:cubicBezTo>
                    <a:pt x="181" y="158"/>
                    <a:pt x="181" y="155"/>
                    <a:pt x="183" y="154"/>
                  </a:cubicBezTo>
                  <a:cubicBezTo>
                    <a:pt x="183" y="155"/>
                    <a:pt x="183" y="155"/>
                    <a:pt x="183" y="155"/>
                  </a:cubicBezTo>
                  <a:cubicBezTo>
                    <a:pt x="191" y="157"/>
                    <a:pt x="188" y="148"/>
                    <a:pt x="192" y="145"/>
                  </a:cubicBezTo>
                  <a:cubicBezTo>
                    <a:pt x="195" y="147"/>
                    <a:pt x="199" y="142"/>
                    <a:pt x="201" y="146"/>
                  </a:cubicBezTo>
                  <a:cubicBezTo>
                    <a:pt x="204" y="146"/>
                    <a:pt x="203" y="142"/>
                    <a:pt x="206" y="141"/>
                  </a:cubicBezTo>
                  <a:cubicBezTo>
                    <a:pt x="208" y="142"/>
                    <a:pt x="208" y="139"/>
                    <a:pt x="210" y="139"/>
                  </a:cubicBezTo>
                  <a:cubicBezTo>
                    <a:pt x="214" y="142"/>
                    <a:pt x="213" y="147"/>
                    <a:pt x="215" y="150"/>
                  </a:cubicBezTo>
                  <a:cubicBezTo>
                    <a:pt x="216" y="151"/>
                    <a:pt x="217" y="152"/>
                    <a:pt x="218" y="152"/>
                  </a:cubicBezTo>
                  <a:cubicBezTo>
                    <a:pt x="219" y="153"/>
                    <a:pt x="220" y="153"/>
                    <a:pt x="220" y="155"/>
                  </a:cubicBezTo>
                  <a:cubicBezTo>
                    <a:pt x="221" y="157"/>
                    <a:pt x="223" y="155"/>
                    <a:pt x="225" y="156"/>
                  </a:cubicBezTo>
                  <a:cubicBezTo>
                    <a:pt x="227" y="153"/>
                    <a:pt x="231" y="155"/>
                    <a:pt x="234" y="155"/>
                  </a:cubicBezTo>
                  <a:cubicBezTo>
                    <a:pt x="236" y="153"/>
                    <a:pt x="238" y="153"/>
                    <a:pt x="240" y="150"/>
                  </a:cubicBezTo>
                  <a:cubicBezTo>
                    <a:pt x="240" y="151"/>
                    <a:pt x="241" y="149"/>
                    <a:pt x="241" y="150"/>
                  </a:cubicBezTo>
                  <a:cubicBezTo>
                    <a:pt x="245" y="148"/>
                    <a:pt x="247" y="144"/>
                    <a:pt x="250" y="140"/>
                  </a:cubicBezTo>
                  <a:cubicBezTo>
                    <a:pt x="252" y="139"/>
                    <a:pt x="252" y="136"/>
                    <a:pt x="254" y="135"/>
                  </a:cubicBezTo>
                  <a:cubicBezTo>
                    <a:pt x="255" y="135"/>
                    <a:pt x="255" y="135"/>
                    <a:pt x="255" y="135"/>
                  </a:cubicBezTo>
                  <a:cubicBezTo>
                    <a:pt x="256" y="136"/>
                    <a:pt x="258" y="137"/>
                    <a:pt x="259" y="135"/>
                  </a:cubicBezTo>
                  <a:cubicBezTo>
                    <a:pt x="259" y="132"/>
                    <a:pt x="263" y="132"/>
                    <a:pt x="263" y="129"/>
                  </a:cubicBezTo>
                  <a:cubicBezTo>
                    <a:pt x="265" y="131"/>
                    <a:pt x="268" y="130"/>
                    <a:pt x="270" y="131"/>
                  </a:cubicBezTo>
                  <a:cubicBezTo>
                    <a:pt x="273" y="125"/>
                    <a:pt x="279" y="127"/>
                    <a:pt x="283" y="124"/>
                  </a:cubicBezTo>
                  <a:cubicBezTo>
                    <a:pt x="288" y="124"/>
                    <a:pt x="292" y="122"/>
                    <a:pt x="297" y="120"/>
                  </a:cubicBezTo>
                  <a:cubicBezTo>
                    <a:pt x="298" y="119"/>
                    <a:pt x="299" y="119"/>
                    <a:pt x="299" y="118"/>
                  </a:cubicBezTo>
                  <a:cubicBezTo>
                    <a:pt x="300" y="117"/>
                    <a:pt x="300" y="117"/>
                    <a:pt x="301" y="116"/>
                  </a:cubicBezTo>
                  <a:cubicBezTo>
                    <a:pt x="303" y="118"/>
                    <a:pt x="304" y="116"/>
                    <a:pt x="306" y="116"/>
                  </a:cubicBezTo>
                  <a:cubicBezTo>
                    <a:pt x="308" y="118"/>
                    <a:pt x="309" y="113"/>
                    <a:pt x="310" y="116"/>
                  </a:cubicBezTo>
                  <a:cubicBezTo>
                    <a:pt x="311" y="114"/>
                    <a:pt x="314" y="115"/>
                    <a:pt x="315" y="116"/>
                  </a:cubicBezTo>
                  <a:cubicBezTo>
                    <a:pt x="316" y="114"/>
                    <a:pt x="318" y="114"/>
                    <a:pt x="320" y="113"/>
                  </a:cubicBezTo>
                  <a:cubicBezTo>
                    <a:pt x="324" y="115"/>
                    <a:pt x="327" y="111"/>
                    <a:pt x="331" y="112"/>
                  </a:cubicBezTo>
                  <a:cubicBezTo>
                    <a:pt x="333" y="114"/>
                    <a:pt x="336" y="110"/>
                    <a:pt x="337" y="113"/>
                  </a:cubicBezTo>
                  <a:cubicBezTo>
                    <a:pt x="340" y="111"/>
                    <a:pt x="340" y="116"/>
                    <a:pt x="343" y="115"/>
                  </a:cubicBezTo>
                  <a:cubicBezTo>
                    <a:pt x="344" y="114"/>
                    <a:pt x="346" y="113"/>
                    <a:pt x="346" y="112"/>
                  </a:cubicBezTo>
                  <a:cubicBezTo>
                    <a:pt x="346" y="112"/>
                    <a:pt x="347" y="112"/>
                    <a:pt x="347" y="112"/>
                  </a:cubicBezTo>
                  <a:cubicBezTo>
                    <a:pt x="347" y="112"/>
                    <a:pt x="348" y="112"/>
                    <a:pt x="348" y="112"/>
                  </a:cubicBezTo>
                  <a:cubicBezTo>
                    <a:pt x="350" y="109"/>
                    <a:pt x="352" y="111"/>
                    <a:pt x="354" y="110"/>
                  </a:cubicBezTo>
                  <a:cubicBezTo>
                    <a:pt x="355" y="110"/>
                    <a:pt x="356" y="112"/>
                    <a:pt x="356" y="113"/>
                  </a:cubicBezTo>
                  <a:cubicBezTo>
                    <a:pt x="360" y="114"/>
                    <a:pt x="356" y="117"/>
                    <a:pt x="358" y="119"/>
                  </a:cubicBezTo>
                  <a:cubicBezTo>
                    <a:pt x="358" y="121"/>
                    <a:pt x="358" y="123"/>
                    <a:pt x="356" y="124"/>
                  </a:cubicBezTo>
                  <a:cubicBezTo>
                    <a:pt x="353" y="122"/>
                    <a:pt x="349" y="125"/>
                    <a:pt x="347" y="121"/>
                  </a:cubicBezTo>
                  <a:cubicBezTo>
                    <a:pt x="345" y="120"/>
                    <a:pt x="342" y="121"/>
                    <a:pt x="341" y="124"/>
                  </a:cubicBezTo>
                  <a:cubicBezTo>
                    <a:pt x="343" y="125"/>
                    <a:pt x="340" y="128"/>
                    <a:pt x="344" y="128"/>
                  </a:cubicBezTo>
                  <a:cubicBezTo>
                    <a:pt x="344" y="133"/>
                    <a:pt x="350" y="127"/>
                    <a:pt x="353" y="130"/>
                  </a:cubicBezTo>
                  <a:cubicBezTo>
                    <a:pt x="357" y="130"/>
                    <a:pt x="357" y="126"/>
                    <a:pt x="361" y="125"/>
                  </a:cubicBezTo>
                  <a:cubicBezTo>
                    <a:pt x="361" y="125"/>
                    <a:pt x="361" y="125"/>
                    <a:pt x="362" y="124"/>
                  </a:cubicBezTo>
                  <a:cubicBezTo>
                    <a:pt x="361" y="124"/>
                    <a:pt x="361" y="124"/>
                    <a:pt x="361" y="124"/>
                  </a:cubicBezTo>
                  <a:cubicBezTo>
                    <a:pt x="360" y="122"/>
                    <a:pt x="360" y="121"/>
                    <a:pt x="360" y="119"/>
                  </a:cubicBezTo>
                  <a:cubicBezTo>
                    <a:pt x="361" y="118"/>
                    <a:pt x="361" y="117"/>
                    <a:pt x="363" y="116"/>
                  </a:cubicBezTo>
                  <a:cubicBezTo>
                    <a:pt x="364" y="115"/>
                    <a:pt x="364" y="114"/>
                    <a:pt x="365" y="116"/>
                  </a:cubicBezTo>
                  <a:cubicBezTo>
                    <a:pt x="366" y="116"/>
                    <a:pt x="367" y="118"/>
                    <a:pt x="368" y="117"/>
                  </a:cubicBezTo>
                  <a:cubicBezTo>
                    <a:pt x="369" y="118"/>
                    <a:pt x="369" y="118"/>
                    <a:pt x="369" y="118"/>
                  </a:cubicBezTo>
                  <a:cubicBezTo>
                    <a:pt x="368" y="118"/>
                    <a:pt x="368" y="118"/>
                    <a:pt x="368" y="118"/>
                  </a:cubicBezTo>
                  <a:cubicBezTo>
                    <a:pt x="368" y="119"/>
                    <a:pt x="368" y="119"/>
                    <a:pt x="368" y="119"/>
                  </a:cubicBezTo>
                  <a:cubicBezTo>
                    <a:pt x="369" y="120"/>
                    <a:pt x="370" y="119"/>
                    <a:pt x="371" y="118"/>
                  </a:cubicBezTo>
                  <a:cubicBezTo>
                    <a:pt x="372" y="118"/>
                    <a:pt x="373" y="118"/>
                    <a:pt x="373" y="119"/>
                  </a:cubicBezTo>
                  <a:cubicBezTo>
                    <a:pt x="372" y="119"/>
                    <a:pt x="373" y="121"/>
                    <a:pt x="373" y="121"/>
                  </a:cubicBezTo>
                  <a:cubicBezTo>
                    <a:pt x="375" y="121"/>
                    <a:pt x="375" y="121"/>
                    <a:pt x="375" y="121"/>
                  </a:cubicBezTo>
                  <a:cubicBezTo>
                    <a:pt x="375" y="118"/>
                    <a:pt x="378" y="118"/>
                    <a:pt x="380" y="116"/>
                  </a:cubicBezTo>
                  <a:cubicBezTo>
                    <a:pt x="383" y="117"/>
                    <a:pt x="383" y="117"/>
                    <a:pt x="383" y="117"/>
                  </a:cubicBezTo>
                  <a:cubicBezTo>
                    <a:pt x="383" y="118"/>
                    <a:pt x="381" y="120"/>
                    <a:pt x="383" y="121"/>
                  </a:cubicBezTo>
                  <a:cubicBezTo>
                    <a:pt x="386" y="120"/>
                    <a:pt x="385" y="117"/>
                    <a:pt x="388" y="116"/>
                  </a:cubicBezTo>
                  <a:cubicBezTo>
                    <a:pt x="389" y="115"/>
                    <a:pt x="391" y="117"/>
                    <a:pt x="392" y="115"/>
                  </a:cubicBezTo>
                  <a:cubicBezTo>
                    <a:pt x="393" y="115"/>
                    <a:pt x="394" y="113"/>
                    <a:pt x="395" y="115"/>
                  </a:cubicBezTo>
                  <a:cubicBezTo>
                    <a:pt x="396" y="113"/>
                    <a:pt x="396" y="113"/>
                    <a:pt x="396" y="113"/>
                  </a:cubicBezTo>
                  <a:cubicBezTo>
                    <a:pt x="396" y="115"/>
                    <a:pt x="398" y="115"/>
                    <a:pt x="400" y="116"/>
                  </a:cubicBezTo>
                  <a:cubicBezTo>
                    <a:pt x="400" y="116"/>
                    <a:pt x="400" y="117"/>
                    <a:pt x="399" y="118"/>
                  </a:cubicBezTo>
                  <a:cubicBezTo>
                    <a:pt x="395" y="118"/>
                    <a:pt x="392" y="121"/>
                    <a:pt x="388" y="124"/>
                  </a:cubicBezTo>
                  <a:cubicBezTo>
                    <a:pt x="388" y="125"/>
                    <a:pt x="389" y="126"/>
                    <a:pt x="389" y="126"/>
                  </a:cubicBezTo>
                  <a:cubicBezTo>
                    <a:pt x="390" y="125"/>
                    <a:pt x="392" y="123"/>
                    <a:pt x="393" y="122"/>
                  </a:cubicBezTo>
                  <a:cubicBezTo>
                    <a:pt x="394" y="123"/>
                    <a:pt x="394" y="123"/>
                    <a:pt x="394" y="123"/>
                  </a:cubicBezTo>
                  <a:cubicBezTo>
                    <a:pt x="394" y="123"/>
                    <a:pt x="394" y="123"/>
                    <a:pt x="394" y="124"/>
                  </a:cubicBezTo>
                  <a:cubicBezTo>
                    <a:pt x="394" y="124"/>
                    <a:pt x="395" y="123"/>
                    <a:pt x="395" y="124"/>
                  </a:cubicBezTo>
                  <a:cubicBezTo>
                    <a:pt x="395" y="126"/>
                    <a:pt x="393" y="127"/>
                    <a:pt x="391" y="127"/>
                  </a:cubicBezTo>
                  <a:cubicBezTo>
                    <a:pt x="391" y="129"/>
                    <a:pt x="389" y="130"/>
                    <a:pt x="391" y="132"/>
                  </a:cubicBezTo>
                  <a:cubicBezTo>
                    <a:pt x="390" y="134"/>
                    <a:pt x="393" y="136"/>
                    <a:pt x="390" y="137"/>
                  </a:cubicBezTo>
                  <a:cubicBezTo>
                    <a:pt x="388" y="138"/>
                    <a:pt x="386" y="139"/>
                    <a:pt x="385" y="137"/>
                  </a:cubicBezTo>
                  <a:cubicBezTo>
                    <a:pt x="384" y="136"/>
                    <a:pt x="382" y="137"/>
                    <a:pt x="381" y="138"/>
                  </a:cubicBezTo>
                  <a:cubicBezTo>
                    <a:pt x="378" y="141"/>
                    <a:pt x="384" y="140"/>
                    <a:pt x="382" y="143"/>
                  </a:cubicBezTo>
                  <a:cubicBezTo>
                    <a:pt x="384" y="144"/>
                    <a:pt x="385" y="144"/>
                    <a:pt x="387" y="144"/>
                  </a:cubicBezTo>
                  <a:cubicBezTo>
                    <a:pt x="389" y="143"/>
                    <a:pt x="394" y="143"/>
                    <a:pt x="396" y="144"/>
                  </a:cubicBezTo>
                  <a:cubicBezTo>
                    <a:pt x="396" y="146"/>
                    <a:pt x="396" y="147"/>
                    <a:pt x="394" y="148"/>
                  </a:cubicBezTo>
                  <a:cubicBezTo>
                    <a:pt x="393" y="149"/>
                    <a:pt x="395" y="150"/>
                    <a:pt x="395" y="150"/>
                  </a:cubicBezTo>
                  <a:cubicBezTo>
                    <a:pt x="395" y="152"/>
                    <a:pt x="395" y="153"/>
                    <a:pt x="394" y="153"/>
                  </a:cubicBezTo>
                  <a:cubicBezTo>
                    <a:pt x="392" y="154"/>
                    <a:pt x="390" y="155"/>
                    <a:pt x="387" y="155"/>
                  </a:cubicBezTo>
                  <a:cubicBezTo>
                    <a:pt x="381" y="156"/>
                    <a:pt x="386" y="150"/>
                    <a:pt x="383" y="148"/>
                  </a:cubicBezTo>
                  <a:cubicBezTo>
                    <a:pt x="382" y="148"/>
                    <a:pt x="381" y="148"/>
                    <a:pt x="381" y="148"/>
                  </a:cubicBezTo>
                  <a:cubicBezTo>
                    <a:pt x="381" y="148"/>
                    <a:pt x="381" y="148"/>
                    <a:pt x="381" y="148"/>
                  </a:cubicBezTo>
                  <a:cubicBezTo>
                    <a:pt x="380" y="148"/>
                    <a:pt x="380" y="148"/>
                    <a:pt x="380" y="148"/>
                  </a:cubicBezTo>
                  <a:cubicBezTo>
                    <a:pt x="378" y="148"/>
                    <a:pt x="376" y="150"/>
                    <a:pt x="374" y="148"/>
                  </a:cubicBezTo>
                  <a:cubicBezTo>
                    <a:pt x="374" y="149"/>
                    <a:pt x="374" y="149"/>
                    <a:pt x="374" y="149"/>
                  </a:cubicBezTo>
                  <a:cubicBezTo>
                    <a:pt x="375" y="149"/>
                    <a:pt x="376" y="149"/>
                    <a:pt x="376" y="150"/>
                  </a:cubicBezTo>
                  <a:cubicBezTo>
                    <a:pt x="377" y="151"/>
                    <a:pt x="377" y="151"/>
                    <a:pt x="377" y="153"/>
                  </a:cubicBezTo>
                  <a:cubicBezTo>
                    <a:pt x="377" y="154"/>
                    <a:pt x="378" y="156"/>
                    <a:pt x="379" y="156"/>
                  </a:cubicBezTo>
                  <a:cubicBezTo>
                    <a:pt x="380" y="156"/>
                    <a:pt x="380" y="157"/>
                    <a:pt x="380" y="157"/>
                  </a:cubicBezTo>
                  <a:cubicBezTo>
                    <a:pt x="383" y="156"/>
                    <a:pt x="388" y="157"/>
                    <a:pt x="391" y="158"/>
                  </a:cubicBezTo>
                  <a:cubicBezTo>
                    <a:pt x="392" y="158"/>
                    <a:pt x="392" y="158"/>
                    <a:pt x="392" y="159"/>
                  </a:cubicBezTo>
                  <a:cubicBezTo>
                    <a:pt x="394" y="160"/>
                    <a:pt x="394" y="158"/>
                    <a:pt x="395" y="158"/>
                  </a:cubicBezTo>
                  <a:cubicBezTo>
                    <a:pt x="395" y="156"/>
                    <a:pt x="398" y="155"/>
                    <a:pt x="395" y="154"/>
                  </a:cubicBezTo>
                  <a:cubicBezTo>
                    <a:pt x="396" y="152"/>
                    <a:pt x="396" y="150"/>
                    <a:pt x="398" y="150"/>
                  </a:cubicBezTo>
                  <a:cubicBezTo>
                    <a:pt x="397" y="146"/>
                    <a:pt x="397" y="146"/>
                    <a:pt x="397" y="146"/>
                  </a:cubicBezTo>
                  <a:cubicBezTo>
                    <a:pt x="397" y="144"/>
                    <a:pt x="399" y="141"/>
                    <a:pt x="401" y="141"/>
                  </a:cubicBezTo>
                  <a:cubicBezTo>
                    <a:pt x="402" y="145"/>
                    <a:pt x="406" y="140"/>
                    <a:pt x="407" y="141"/>
                  </a:cubicBezTo>
                  <a:cubicBezTo>
                    <a:pt x="408" y="142"/>
                    <a:pt x="409" y="140"/>
                    <a:pt x="409" y="140"/>
                  </a:cubicBezTo>
                  <a:cubicBezTo>
                    <a:pt x="408" y="140"/>
                    <a:pt x="408" y="140"/>
                    <a:pt x="408" y="140"/>
                  </a:cubicBezTo>
                  <a:cubicBezTo>
                    <a:pt x="408" y="140"/>
                    <a:pt x="408" y="139"/>
                    <a:pt x="408" y="139"/>
                  </a:cubicBezTo>
                  <a:cubicBezTo>
                    <a:pt x="408" y="138"/>
                    <a:pt x="408" y="138"/>
                    <a:pt x="409" y="138"/>
                  </a:cubicBezTo>
                  <a:cubicBezTo>
                    <a:pt x="409" y="137"/>
                    <a:pt x="409" y="137"/>
                    <a:pt x="409" y="137"/>
                  </a:cubicBezTo>
                  <a:cubicBezTo>
                    <a:pt x="409" y="137"/>
                    <a:pt x="410" y="137"/>
                    <a:pt x="411" y="137"/>
                  </a:cubicBezTo>
                  <a:cubicBezTo>
                    <a:pt x="413" y="136"/>
                    <a:pt x="415" y="135"/>
                    <a:pt x="417" y="134"/>
                  </a:cubicBezTo>
                  <a:cubicBezTo>
                    <a:pt x="418" y="135"/>
                    <a:pt x="418" y="135"/>
                    <a:pt x="418" y="136"/>
                  </a:cubicBezTo>
                  <a:cubicBezTo>
                    <a:pt x="420" y="136"/>
                    <a:pt x="420" y="136"/>
                    <a:pt x="420" y="136"/>
                  </a:cubicBezTo>
                  <a:cubicBezTo>
                    <a:pt x="421" y="136"/>
                    <a:pt x="421" y="135"/>
                    <a:pt x="422" y="134"/>
                  </a:cubicBezTo>
                  <a:cubicBezTo>
                    <a:pt x="421" y="134"/>
                    <a:pt x="419" y="134"/>
                    <a:pt x="419" y="135"/>
                  </a:cubicBezTo>
                  <a:cubicBezTo>
                    <a:pt x="418" y="135"/>
                    <a:pt x="419" y="133"/>
                    <a:pt x="417" y="133"/>
                  </a:cubicBezTo>
                  <a:cubicBezTo>
                    <a:pt x="418" y="131"/>
                    <a:pt x="420" y="130"/>
                    <a:pt x="422" y="129"/>
                  </a:cubicBezTo>
                  <a:cubicBezTo>
                    <a:pt x="423" y="129"/>
                    <a:pt x="424" y="130"/>
                    <a:pt x="424" y="131"/>
                  </a:cubicBezTo>
                  <a:cubicBezTo>
                    <a:pt x="428" y="131"/>
                    <a:pt x="426" y="126"/>
                    <a:pt x="428" y="125"/>
                  </a:cubicBezTo>
                  <a:cubicBezTo>
                    <a:pt x="429" y="126"/>
                    <a:pt x="429" y="126"/>
                    <a:pt x="429" y="126"/>
                  </a:cubicBezTo>
                  <a:cubicBezTo>
                    <a:pt x="429" y="126"/>
                    <a:pt x="429" y="126"/>
                    <a:pt x="428" y="126"/>
                  </a:cubicBezTo>
                  <a:cubicBezTo>
                    <a:pt x="429" y="128"/>
                    <a:pt x="431" y="127"/>
                    <a:pt x="432" y="127"/>
                  </a:cubicBezTo>
                  <a:cubicBezTo>
                    <a:pt x="432" y="128"/>
                    <a:pt x="433" y="128"/>
                    <a:pt x="433" y="129"/>
                  </a:cubicBezTo>
                  <a:cubicBezTo>
                    <a:pt x="434" y="129"/>
                    <a:pt x="434" y="129"/>
                    <a:pt x="435" y="129"/>
                  </a:cubicBezTo>
                  <a:cubicBezTo>
                    <a:pt x="435" y="129"/>
                    <a:pt x="435" y="130"/>
                    <a:pt x="435" y="131"/>
                  </a:cubicBezTo>
                  <a:cubicBezTo>
                    <a:pt x="437" y="130"/>
                    <a:pt x="437" y="130"/>
                    <a:pt x="438" y="128"/>
                  </a:cubicBezTo>
                  <a:cubicBezTo>
                    <a:pt x="439" y="127"/>
                    <a:pt x="440" y="128"/>
                    <a:pt x="441" y="127"/>
                  </a:cubicBezTo>
                  <a:cubicBezTo>
                    <a:pt x="442" y="130"/>
                    <a:pt x="444" y="128"/>
                    <a:pt x="446" y="129"/>
                  </a:cubicBezTo>
                  <a:cubicBezTo>
                    <a:pt x="447" y="128"/>
                    <a:pt x="447" y="126"/>
                    <a:pt x="448" y="125"/>
                  </a:cubicBezTo>
                  <a:cubicBezTo>
                    <a:pt x="446" y="127"/>
                    <a:pt x="445" y="124"/>
                    <a:pt x="443" y="125"/>
                  </a:cubicBezTo>
                  <a:cubicBezTo>
                    <a:pt x="441" y="123"/>
                    <a:pt x="445" y="122"/>
                    <a:pt x="444" y="121"/>
                  </a:cubicBezTo>
                  <a:cubicBezTo>
                    <a:pt x="444" y="121"/>
                    <a:pt x="443" y="120"/>
                    <a:pt x="442" y="121"/>
                  </a:cubicBezTo>
                  <a:cubicBezTo>
                    <a:pt x="442" y="121"/>
                    <a:pt x="442" y="121"/>
                    <a:pt x="442" y="121"/>
                  </a:cubicBezTo>
                  <a:cubicBezTo>
                    <a:pt x="442" y="120"/>
                    <a:pt x="442" y="120"/>
                    <a:pt x="442" y="120"/>
                  </a:cubicBezTo>
                  <a:cubicBezTo>
                    <a:pt x="443" y="119"/>
                    <a:pt x="444" y="119"/>
                    <a:pt x="445" y="120"/>
                  </a:cubicBezTo>
                  <a:cubicBezTo>
                    <a:pt x="446" y="120"/>
                    <a:pt x="446" y="122"/>
                    <a:pt x="446" y="123"/>
                  </a:cubicBezTo>
                  <a:cubicBezTo>
                    <a:pt x="449" y="123"/>
                    <a:pt x="449" y="121"/>
                    <a:pt x="451" y="120"/>
                  </a:cubicBezTo>
                  <a:cubicBezTo>
                    <a:pt x="450" y="119"/>
                    <a:pt x="451" y="118"/>
                    <a:pt x="450" y="118"/>
                  </a:cubicBezTo>
                  <a:cubicBezTo>
                    <a:pt x="450" y="119"/>
                    <a:pt x="449" y="119"/>
                    <a:pt x="448" y="121"/>
                  </a:cubicBezTo>
                  <a:cubicBezTo>
                    <a:pt x="445" y="122"/>
                    <a:pt x="447" y="116"/>
                    <a:pt x="443" y="118"/>
                  </a:cubicBezTo>
                  <a:cubicBezTo>
                    <a:pt x="442" y="115"/>
                    <a:pt x="438" y="120"/>
                    <a:pt x="436" y="116"/>
                  </a:cubicBezTo>
                  <a:cubicBezTo>
                    <a:pt x="437" y="114"/>
                    <a:pt x="437" y="110"/>
                    <a:pt x="436" y="107"/>
                  </a:cubicBezTo>
                  <a:cubicBezTo>
                    <a:pt x="437" y="105"/>
                    <a:pt x="438" y="104"/>
                    <a:pt x="440" y="103"/>
                  </a:cubicBezTo>
                  <a:cubicBezTo>
                    <a:pt x="442" y="103"/>
                    <a:pt x="445" y="102"/>
                    <a:pt x="446" y="104"/>
                  </a:cubicBezTo>
                  <a:cubicBezTo>
                    <a:pt x="447" y="102"/>
                    <a:pt x="450" y="104"/>
                    <a:pt x="451" y="102"/>
                  </a:cubicBezTo>
                  <a:cubicBezTo>
                    <a:pt x="450" y="101"/>
                    <a:pt x="448" y="102"/>
                    <a:pt x="447" y="100"/>
                  </a:cubicBezTo>
                  <a:cubicBezTo>
                    <a:pt x="443" y="100"/>
                    <a:pt x="440" y="98"/>
                    <a:pt x="436" y="97"/>
                  </a:cubicBezTo>
                  <a:cubicBezTo>
                    <a:pt x="436" y="95"/>
                    <a:pt x="432" y="95"/>
                    <a:pt x="433" y="92"/>
                  </a:cubicBezTo>
                  <a:cubicBezTo>
                    <a:pt x="432" y="92"/>
                    <a:pt x="432" y="92"/>
                    <a:pt x="432" y="92"/>
                  </a:cubicBezTo>
                  <a:cubicBezTo>
                    <a:pt x="431" y="91"/>
                    <a:pt x="430" y="90"/>
                    <a:pt x="430" y="89"/>
                  </a:cubicBezTo>
                  <a:cubicBezTo>
                    <a:pt x="430" y="87"/>
                    <a:pt x="431" y="85"/>
                    <a:pt x="433" y="84"/>
                  </a:cubicBezTo>
                  <a:cubicBezTo>
                    <a:pt x="433" y="84"/>
                    <a:pt x="433" y="85"/>
                    <a:pt x="433" y="84"/>
                  </a:cubicBezTo>
                  <a:cubicBezTo>
                    <a:pt x="433" y="84"/>
                    <a:pt x="434" y="84"/>
                    <a:pt x="434" y="84"/>
                  </a:cubicBezTo>
                  <a:cubicBezTo>
                    <a:pt x="433" y="83"/>
                    <a:pt x="433" y="83"/>
                    <a:pt x="433" y="83"/>
                  </a:cubicBezTo>
                  <a:cubicBezTo>
                    <a:pt x="432" y="82"/>
                    <a:pt x="433" y="81"/>
                    <a:pt x="433" y="80"/>
                  </a:cubicBezTo>
                  <a:cubicBezTo>
                    <a:pt x="435" y="78"/>
                    <a:pt x="437" y="79"/>
                    <a:pt x="438" y="79"/>
                  </a:cubicBezTo>
                  <a:cubicBezTo>
                    <a:pt x="439" y="80"/>
                    <a:pt x="439" y="80"/>
                    <a:pt x="439" y="80"/>
                  </a:cubicBezTo>
                  <a:cubicBezTo>
                    <a:pt x="440" y="80"/>
                    <a:pt x="442" y="82"/>
                    <a:pt x="442" y="80"/>
                  </a:cubicBezTo>
                  <a:cubicBezTo>
                    <a:pt x="443" y="81"/>
                    <a:pt x="443" y="82"/>
                    <a:pt x="443" y="82"/>
                  </a:cubicBezTo>
                  <a:cubicBezTo>
                    <a:pt x="444" y="82"/>
                    <a:pt x="444" y="82"/>
                    <a:pt x="444" y="82"/>
                  </a:cubicBezTo>
                  <a:cubicBezTo>
                    <a:pt x="444" y="81"/>
                    <a:pt x="444" y="80"/>
                    <a:pt x="445" y="80"/>
                  </a:cubicBezTo>
                  <a:cubicBezTo>
                    <a:pt x="444" y="78"/>
                    <a:pt x="444" y="75"/>
                    <a:pt x="442" y="74"/>
                  </a:cubicBezTo>
                  <a:cubicBezTo>
                    <a:pt x="441" y="71"/>
                    <a:pt x="443" y="69"/>
                    <a:pt x="445" y="68"/>
                  </a:cubicBezTo>
                  <a:cubicBezTo>
                    <a:pt x="445" y="66"/>
                    <a:pt x="445" y="66"/>
                    <a:pt x="444" y="65"/>
                  </a:cubicBezTo>
                  <a:cubicBezTo>
                    <a:pt x="445" y="61"/>
                    <a:pt x="448" y="65"/>
                    <a:pt x="450" y="62"/>
                  </a:cubicBezTo>
                  <a:cubicBezTo>
                    <a:pt x="452" y="64"/>
                    <a:pt x="448" y="65"/>
                    <a:pt x="450" y="67"/>
                  </a:cubicBezTo>
                  <a:cubicBezTo>
                    <a:pt x="451" y="67"/>
                    <a:pt x="452" y="70"/>
                    <a:pt x="454" y="68"/>
                  </a:cubicBezTo>
                  <a:cubicBezTo>
                    <a:pt x="454" y="69"/>
                    <a:pt x="454" y="69"/>
                    <a:pt x="454" y="69"/>
                  </a:cubicBezTo>
                  <a:cubicBezTo>
                    <a:pt x="455" y="68"/>
                    <a:pt x="455" y="68"/>
                    <a:pt x="455" y="68"/>
                  </a:cubicBezTo>
                  <a:cubicBezTo>
                    <a:pt x="458" y="70"/>
                    <a:pt x="458" y="70"/>
                    <a:pt x="458" y="70"/>
                  </a:cubicBezTo>
                  <a:cubicBezTo>
                    <a:pt x="461" y="73"/>
                    <a:pt x="464" y="69"/>
                    <a:pt x="467" y="71"/>
                  </a:cubicBezTo>
                  <a:cubicBezTo>
                    <a:pt x="467" y="71"/>
                    <a:pt x="468" y="71"/>
                    <a:pt x="468" y="70"/>
                  </a:cubicBezTo>
                  <a:cubicBezTo>
                    <a:pt x="471" y="73"/>
                    <a:pt x="471" y="73"/>
                    <a:pt x="471" y="73"/>
                  </a:cubicBezTo>
                  <a:cubicBezTo>
                    <a:pt x="472" y="73"/>
                    <a:pt x="472" y="73"/>
                    <a:pt x="472" y="73"/>
                  </a:cubicBezTo>
                  <a:cubicBezTo>
                    <a:pt x="473" y="75"/>
                    <a:pt x="471" y="78"/>
                    <a:pt x="470" y="81"/>
                  </a:cubicBezTo>
                  <a:cubicBezTo>
                    <a:pt x="470" y="81"/>
                    <a:pt x="470" y="81"/>
                    <a:pt x="470" y="81"/>
                  </a:cubicBezTo>
                  <a:cubicBezTo>
                    <a:pt x="470" y="80"/>
                    <a:pt x="470" y="80"/>
                    <a:pt x="470" y="80"/>
                  </a:cubicBezTo>
                  <a:cubicBezTo>
                    <a:pt x="470" y="79"/>
                    <a:pt x="471" y="80"/>
                    <a:pt x="472" y="80"/>
                  </a:cubicBezTo>
                  <a:cubicBezTo>
                    <a:pt x="473" y="80"/>
                    <a:pt x="473" y="80"/>
                    <a:pt x="473" y="81"/>
                  </a:cubicBezTo>
                  <a:cubicBezTo>
                    <a:pt x="476" y="77"/>
                    <a:pt x="477" y="83"/>
                    <a:pt x="479" y="83"/>
                  </a:cubicBezTo>
                  <a:cubicBezTo>
                    <a:pt x="479" y="86"/>
                    <a:pt x="479" y="89"/>
                    <a:pt x="482" y="90"/>
                  </a:cubicBezTo>
                  <a:cubicBezTo>
                    <a:pt x="484" y="89"/>
                    <a:pt x="484" y="87"/>
                    <a:pt x="485" y="85"/>
                  </a:cubicBezTo>
                  <a:cubicBezTo>
                    <a:pt x="485" y="83"/>
                    <a:pt x="487" y="82"/>
                    <a:pt x="486" y="80"/>
                  </a:cubicBezTo>
                  <a:cubicBezTo>
                    <a:pt x="486" y="77"/>
                    <a:pt x="487" y="73"/>
                    <a:pt x="488" y="70"/>
                  </a:cubicBezTo>
                  <a:cubicBezTo>
                    <a:pt x="485" y="68"/>
                    <a:pt x="483" y="73"/>
                    <a:pt x="480" y="73"/>
                  </a:cubicBezTo>
                  <a:cubicBezTo>
                    <a:pt x="480" y="74"/>
                    <a:pt x="480" y="74"/>
                    <a:pt x="480" y="74"/>
                  </a:cubicBezTo>
                  <a:cubicBezTo>
                    <a:pt x="481" y="75"/>
                    <a:pt x="481" y="77"/>
                    <a:pt x="480" y="78"/>
                  </a:cubicBezTo>
                  <a:cubicBezTo>
                    <a:pt x="479" y="76"/>
                    <a:pt x="476" y="77"/>
                    <a:pt x="476" y="75"/>
                  </a:cubicBezTo>
                  <a:cubicBezTo>
                    <a:pt x="477" y="74"/>
                    <a:pt x="475" y="71"/>
                    <a:pt x="476" y="69"/>
                  </a:cubicBezTo>
                  <a:cubicBezTo>
                    <a:pt x="474" y="70"/>
                    <a:pt x="473" y="68"/>
                    <a:pt x="471" y="68"/>
                  </a:cubicBezTo>
                  <a:cubicBezTo>
                    <a:pt x="469" y="68"/>
                    <a:pt x="469" y="71"/>
                    <a:pt x="467" y="70"/>
                  </a:cubicBezTo>
                  <a:cubicBezTo>
                    <a:pt x="466" y="67"/>
                    <a:pt x="464" y="73"/>
                    <a:pt x="462" y="70"/>
                  </a:cubicBezTo>
                  <a:cubicBezTo>
                    <a:pt x="463" y="68"/>
                    <a:pt x="461" y="68"/>
                    <a:pt x="462" y="67"/>
                  </a:cubicBezTo>
                  <a:cubicBezTo>
                    <a:pt x="462" y="67"/>
                    <a:pt x="463" y="67"/>
                    <a:pt x="463" y="67"/>
                  </a:cubicBezTo>
                  <a:cubicBezTo>
                    <a:pt x="463" y="66"/>
                    <a:pt x="465" y="66"/>
                    <a:pt x="466" y="65"/>
                  </a:cubicBezTo>
                  <a:cubicBezTo>
                    <a:pt x="467" y="65"/>
                    <a:pt x="469" y="64"/>
                    <a:pt x="470" y="65"/>
                  </a:cubicBezTo>
                  <a:cubicBezTo>
                    <a:pt x="472" y="64"/>
                    <a:pt x="472" y="62"/>
                    <a:pt x="473" y="61"/>
                  </a:cubicBezTo>
                  <a:cubicBezTo>
                    <a:pt x="474" y="62"/>
                    <a:pt x="476" y="61"/>
                    <a:pt x="477" y="61"/>
                  </a:cubicBezTo>
                  <a:cubicBezTo>
                    <a:pt x="477" y="61"/>
                    <a:pt x="477" y="62"/>
                    <a:pt x="477" y="62"/>
                  </a:cubicBezTo>
                  <a:cubicBezTo>
                    <a:pt x="478" y="62"/>
                    <a:pt x="478" y="62"/>
                    <a:pt x="478" y="62"/>
                  </a:cubicBezTo>
                  <a:cubicBezTo>
                    <a:pt x="481" y="64"/>
                    <a:pt x="478" y="65"/>
                    <a:pt x="478" y="67"/>
                  </a:cubicBezTo>
                  <a:cubicBezTo>
                    <a:pt x="480" y="65"/>
                    <a:pt x="480" y="60"/>
                    <a:pt x="484" y="60"/>
                  </a:cubicBezTo>
                  <a:cubicBezTo>
                    <a:pt x="484" y="61"/>
                    <a:pt x="487" y="62"/>
                    <a:pt x="486" y="64"/>
                  </a:cubicBezTo>
                  <a:cubicBezTo>
                    <a:pt x="486" y="64"/>
                    <a:pt x="486" y="64"/>
                    <a:pt x="486" y="64"/>
                  </a:cubicBezTo>
                  <a:cubicBezTo>
                    <a:pt x="486" y="60"/>
                    <a:pt x="490" y="63"/>
                    <a:pt x="492" y="62"/>
                  </a:cubicBezTo>
                  <a:cubicBezTo>
                    <a:pt x="493" y="63"/>
                    <a:pt x="493" y="64"/>
                    <a:pt x="494" y="65"/>
                  </a:cubicBezTo>
                  <a:cubicBezTo>
                    <a:pt x="497" y="64"/>
                    <a:pt x="496" y="60"/>
                    <a:pt x="497" y="57"/>
                  </a:cubicBezTo>
                  <a:cubicBezTo>
                    <a:pt x="497" y="53"/>
                    <a:pt x="500" y="52"/>
                    <a:pt x="503" y="51"/>
                  </a:cubicBezTo>
                  <a:cubicBezTo>
                    <a:pt x="503" y="51"/>
                    <a:pt x="504" y="52"/>
                    <a:pt x="504" y="51"/>
                  </a:cubicBezTo>
                  <a:cubicBezTo>
                    <a:pt x="505" y="51"/>
                    <a:pt x="506" y="51"/>
                    <a:pt x="507" y="52"/>
                  </a:cubicBezTo>
                  <a:cubicBezTo>
                    <a:pt x="507" y="48"/>
                    <a:pt x="513" y="49"/>
                    <a:pt x="514" y="45"/>
                  </a:cubicBezTo>
                  <a:cubicBezTo>
                    <a:pt x="516" y="44"/>
                    <a:pt x="519" y="45"/>
                    <a:pt x="522" y="46"/>
                  </a:cubicBezTo>
                  <a:cubicBezTo>
                    <a:pt x="522" y="46"/>
                    <a:pt x="522" y="46"/>
                    <a:pt x="522" y="46"/>
                  </a:cubicBezTo>
                  <a:cubicBezTo>
                    <a:pt x="523" y="48"/>
                    <a:pt x="525" y="47"/>
                    <a:pt x="527" y="47"/>
                  </a:cubicBezTo>
                  <a:cubicBezTo>
                    <a:pt x="533" y="52"/>
                    <a:pt x="541" y="48"/>
                    <a:pt x="547" y="52"/>
                  </a:cubicBezTo>
                  <a:cubicBezTo>
                    <a:pt x="549" y="53"/>
                    <a:pt x="550" y="55"/>
                    <a:pt x="551" y="55"/>
                  </a:cubicBezTo>
                  <a:cubicBezTo>
                    <a:pt x="550" y="54"/>
                    <a:pt x="550" y="54"/>
                    <a:pt x="550" y="54"/>
                  </a:cubicBezTo>
                  <a:cubicBezTo>
                    <a:pt x="550" y="54"/>
                    <a:pt x="551" y="54"/>
                    <a:pt x="551" y="54"/>
                  </a:cubicBezTo>
                  <a:cubicBezTo>
                    <a:pt x="551" y="53"/>
                    <a:pt x="551" y="53"/>
                    <a:pt x="551" y="53"/>
                  </a:cubicBezTo>
                  <a:cubicBezTo>
                    <a:pt x="552" y="51"/>
                    <a:pt x="553" y="49"/>
                    <a:pt x="554" y="48"/>
                  </a:cubicBezTo>
                  <a:cubicBezTo>
                    <a:pt x="554" y="46"/>
                    <a:pt x="558" y="45"/>
                    <a:pt x="555" y="44"/>
                  </a:cubicBezTo>
                  <a:close/>
                  <a:moveTo>
                    <a:pt x="23" y="65"/>
                  </a:moveTo>
                  <a:cubicBezTo>
                    <a:pt x="22" y="65"/>
                    <a:pt x="22" y="66"/>
                    <a:pt x="22" y="65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4"/>
                    <a:pt x="23" y="65"/>
                    <a:pt x="23" y="65"/>
                  </a:cubicBezTo>
                  <a:close/>
                  <a:moveTo>
                    <a:pt x="177" y="54"/>
                  </a:moveTo>
                  <a:cubicBezTo>
                    <a:pt x="176" y="58"/>
                    <a:pt x="176" y="58"/>
                    <a:pt x="176" y="58"/>
                  </a:cubicBezTo>
                  <a:cubicBezTo>
                    <a:pt x="175" y="56"/>
                    <a:pt x="173" y="55"/>
                    <a:pt x="172" y="56"/>
                  </a:cubicBezTo>
                  <a:cubicBezTo>
                    <a:pt x="170" y="56"/>
                    <a:pt x="169" y="58"/>
                    <a:pt x="169" y="59"/>
                  </a:cubicBezTo>
                  <a:cubicBezTo>
                    <a:pt x="167" y="59"/>
                    <a:pt x="164" y="58"/>
                    <a:pt x="163" y="56"/>
                  </a:cubicBezTo>
                  <a:cubicBezTo>
                    <a:pt x="162" y="52"/>
                    <a:pt x="166" y="54"/>
                    <a:pt x="167" y="52"/>
                  </a:cubicBezTo>
                  <a:cubicBezTo>
                    <a:pt x="169" y="54"/>
                    <a:pt x="170" y="49"/>
                    <a:pt x="172" y="52"/>
                  </a:cubicBezTo>
                  <a:cubicBezTo>
                    <a:pt x="173" y="53"/>
                    <a:pt x="175" y="52"/>
                    <a:pt x="177" y="52"/>
                  </a:cubicBezTo>
                  <a:cubicBezTo>
                    <a:pt x="176" y="52"/>
                    <a:pt x="176" y="53"/>
                    <a:pt x="177" y="54"/>
                  </a:cubicBezTo>
                  <a:close/>
                  <a:moveTo>
                    <a:pt x="188" y="102"/>
                  </a:moveTo>
                  <a:cubicBezTo>
                    <a:pt x="188" y="101"/>
                    <a:pt x="189" y="99"/>
                    <a:pt x="190" y="99"/>
                  </a:cubicBezTo>
                  <a:cubicBezTo>
                    <a:pt x="190" y="100"/>
                    <a:pt x="189" y="102"/>
                    <a:pt x="188" y="102"/>
                  </a:cubicBezTo>
                  <a:close/>
                  <a:moveTo>
                    <a:pt x="192" y="99"/>
                  </a:moveTo>
                  <a:cubicBezTo>
                    <a:pt x="192" y="98"/>
                    <a:pt x="193" y="95"/>
                    <a:pt x="194" y="97"/>
                  </a:cubicBezTo>
                  <a:lnTo>
                    <a:pt x="192" y="99"/>
                  </a:lnTo>
                  <a:close/>
                  <a:moveTo>
                    <a:pt x="232" y="31"/>
                  </a:moveTo>
                  <a:cubicBezTo>
                    <a:pt x="231" y="31"/>
                    <a:pt x="229" y="31"/>
                    <a:pt x="230" y="30"/>
                  </a:cubicBezTo>
                  <a:cubicBezTo>
                    <a:pt x="230" y="30"/>
                    <a:pt x="232" y="29"/>
                    <a:pt x="232" y="30"/>
                  </a:cubicBezTo>
                  <a:cubicBezTo>
                    <a:pt x="232" y="30"/>
                    <a:pt x="232" y="31"/>
                    <a:pt x="232" y="31"/>
                  </a:cubicBezTo>
                  <a:close/>
                  <a:moveTo>
                    <a:pt x="227" y="28"/>
                  </a:moveTo>
                  <a:cubicBezTo>
                    <a:pt x="225" y="28"/>
                    <a:pt x="225" y="28"/>
                    <a:pt x="225" y="28"/>
                  </a:cubicBezTo>
                  <a:cubicBezTo>
                    <a:pt x="224" y="26"/>
                    <a:pt x="226" y="26"/>
                    <a:pt x="227" y="25"/>
                  </a:cubicBezTo>
                  <a:cubicBezTo>
                    <a:pt x="228" y="25"/>
                    <a:pt x="230" y="26"/>
                    <a:pt x="231" y="25"/>
                  </a:cubicBezTo>
                  <a:cubicBezTo>
                    <a:pt x="231" y="25"/>
                    <a:pt x="231" y="25"/>
                    <a:pt x="231" y="25"/>
                  </a:cubicBezTo>
                  <a:cubicBezTo>
                    <a:pt x="232" y="26"/>
                    <a:pt x="233" y="25"/>
                    <a:pt x="234" y="25"/>
                  </a:cubicBezTo>
                  <a:cubicBezTo>
                    <a:pt x="233" y="28"/>
                    <a:pt x="229" y="27"/>
                    <a:pt x="227" y="28"/>
                  </a:cubicBezTo>
                  <a:close/>
                  <a:moveTo>
                    <a:pt x="248" y="30"/>
                  </a:moveTo>
                  <a:cubicBezTo>
                    <a:pt x="245" y="29"/>
                    <a:pt x="243" y="31"/>
                    <a:pt x="240" y="29"/>
                  </a:cubicBezTo>
                  <a:cubicBezTo>
                    <a:pt x="244" y="27"/>
                    <a:pt x="248" y="28"/>
                    <a:pt x="253" y="27"/>
                  </a:cubicBezTo>
                  <a:cubicBezTo>
                    <a:pt x="253" y="30"/>
                    <a:pt x="249" y="28"/>
                    <a:pt x="248" y="30"/>
                  </a:cubicBezTo>
                  <a:close/>
                  <a:moveTo>
                    <a:pt x="342" y="70"/>
                  </a:moveTo>
                  <a:cubicBezTo>
                    <a:pt x="344" y="70"/>
                    <a:pt x="345" y="71"/>
                    <a:pt x="345" y="72"/>
                  </a:cubicBezTo>
                  <a:cubicBezTo>
                    <a:pt x="345" y="73"/>
                    <a:pt x="345" y="75"/>
                    <a:pt x="344" y="74"/>
                  </a:cubicBezTo>
                  <a:cubicBezTo>
                    <a:pt x="342" y="74"/>
                    <a:pt x="343" y="72"/>
                    <a:pt x="342" y="71"/>
                  </a:cubicBezTo>
                  <a:lnTo>
                    <a:pt x="342" y="70"/>
                  </a:lnTo>
                  <a:close/>
                  <a:moveTo>
                    <a:pt x="326" y="42"/>
                  </a:moveTo>
                  <a:cubicBezTo>
                    <a:pt x="326" y="42"/>
                    <a:pt x="326" y="43"/>
                    <a:pt x="326" y="44"/>
                  </a:cubicBezTo>
                  <a:cubicBezTo>
                    <a:pt x="324" y="44"/>
                    <a:pt x="324" y="44"/>
                    <a:pt x="324" y="44"/>
                  </a:cubicBezTo>
                  <a:cubicBezTo>
                    <a:pt x="324" y="42"/>
                    <a:pt x="325" y="40"/>
                    <a:pt x="326" y="42"/>
                  </a:cubicBezTo>
                  <a:close/>
                  <a:moveTo>
                    <a:pt x="336" y="90"/>
                  </a:moveTo>
                  <a:cubicBezTo>
                    <a:pt x="334" y="90"/>
                    <a:pt x="334" y="90"/>
                    <a:pt x="334" y="90"/>
                  </a:cubicBezTo>
                  <a:cubicBezTo>
                    <a:pt x="335" y="89"/>
                    <a:pt x="334" y="89"/>
                    <a:pt x="334" y="88"/>
                  </a:cubicBezTo>
                  <a:cubicBezTo>
                    <a:pt x="331" y="93"/>
                    <a:pt x="325" y="92"/>
                    <a:pt x="321" y="94"/>
                  </a:cubicBezTo>
                  <a:cubicBezTo>
                    <a:pt x="318" y="95"/>
                    <a:pt x="319" y="91"/>
                    <a:pt x="318" y="90"/>
                  </a:cubicBezTo>
                  <a:cubicBezTo>
                    <a:pt x="317" y="91"/>
                    <a:pt x="318" y="92"/>
                    <a:pt x="318" y="92"/>
                  </a:cubicBezTo>
                  <a:cubicBezTo>
                    <a:pt x="316" y="93"/>
                    <a:pt x="316" y="91"/>
                    <a:pt x="316" y="91"/>
                  </a:cubicBezTo>
                  <a:cubicBezTo>
                    <a:pt x="315" y="89"/>
                    <a:pt x="317" y="88"/>
                    <a:pt x="318" y="87"/>
                  </a:cubicBezTo>
                  <a:cubicBezTo>
                    <a:pt x="320" y="88"/>
                    <a:pt x="324" y="88"/>
                    <a:pt x="327" y="87"/>
                  </a:cubicBezTo>
                  <a:cubicBezTo>
                    <a:pt x="328" y="86"/>
                    <a:pt x="329" y="86"/>
                    <a:pt x="330" y="87"/>
                  </a:cubicBezTo>
                  <a:cubicBezTo>
                    <a:pt x="330" y="87"/>
                    <a:pt x="331" y="88"/>
                    <a:pt x="331" y="88"/>
                  </a:cubicBezTo>
                  <a:cubicBezTo>
                    <a:pt x="333" y="86"/>
                    <a:pt x="335" y="89"/>
                    <a:pt x="337" y="87"/>
                  </a:cubicBezTo>
                  <a:cubicBezTo>
                    <a:pt x="337" y="88"/>
                    <a:pt x="337" y="88"/>
                    <a:pt x="337" y="88"/>
                  </a:cubicBezTo>
                  <a:cubicBezTo>
                    <a:pt x="337" y="89"/>
                    <a:pt x="337" y="90"/>
                    <a:pt x="336" y="90"/>
                  </a:cubicBezTo>
                  <a:close/>
                  <a:moveTo>
                    <a:pt x="344" y="80"/>
                  </a:moveTo>
                  <a:cubicBezTo>
                    <a:pt x="342" y="79"/>
                    <a:pt x="341" y="79"/>
                    <a:pt x="340" y="79"/>
                  </a:cubicBezTo>
                  <a:cubicBezTo>
                    <a:pt x="340" y="79"/>
                    <a:pt x="340" y="79"/>
                    <a:pt x="340" y="79"/>
                  </a:cubicBezTo>
                  <a:cubicBezTo>
                    <a:pt x="340" y="79"/>
                    <a:pt x="339" y="79"/>
                    <a:pt x="339" y="79"/>
                  </a:cubicBezTo>
                  <a:cubicBezTo>
                    <a:pt x="336" y="80"/>
                    <a:pt x="333" y="82"/>
                    <a:pt x="330" y="82"/>
                  </a:cubicBezTo>
                  <a:cubicBezTo>
                    <a:pt x="330" y="81"/>
                    <a:pt x="329" y="82"/>
                    <a:pt x="328" y="81"/>
                  </a:cubicBezTo>
                  <a:cubicBezTo>
                    <a:pt x="326" y="82"/>
                    <a:pt x="324" y="83"/>
                    <a:pt x="322" y="81"/>
                  </a:cubicBezTo>
                  <a:cubicBezTo>
                    <a:pt x="321" y="80"/>
                    <a:pt x="323" y="79"/>
                    <a:pt x="323" y="79"/>
                  </a:cubicBezTo>
                  <a:cubicBezTo>
                    <a:pt x="326" y="81"/>
                    <a:pt x="328" y="77"/>
                    <a:pt x="330" y="79"/>
                  </a:cubicBezTo>
                  <a:cubicBezTo>
                    <a:pt x="333" y="79"/>
                    <a:pt x="335" y="76"/>
                    <a:pt x="337" y="78"/>
                  </a:cubicBezTo>
                  <a:cubicBezTo>
                    <a:pt x="338" y="79"/>
                    <a:pt x="338" y="79"/>
                    <a:pt x="339" y="79"/>
                  </a:cubicBezTo>
                  <a:cubicBezTo>
                    <a:pt x="339" y="79"/>
                    <a:pt x="340" y="79"/>
                    <a:pt x="340" y="79"/>
                  </a:cubicBezTo>
                  <a:cubicBezTo>
                    <a:pt x="341" y="77"/>
                    <a:pt x="344" y="78"/>
                    <a:pt x="346" y="76"/>
                  </a:cubicBezTo>
                  <a:cubicBezTo>
                    <a:pt x="348" y="76"/>
                    <a:pt x="347" y="78"/>
                    <a:pt x="348" y="79"/>
                  </a:cubicBezTo>
                  <a:cubicBezTo>
                    <a:pt x="347" y="80"/>
                    <a:pt x="345" y="78"/>
                    <a:pt x="344" y="80"/>
                  </a:cubicBezTo>
                  <a:close/>
                  <a:moveTo>
                    <a:pt x="397" y="33"/>
                  </a:moveTo>
                  <a:cubicBezTo>
                    <a:pt x="395" y="33"/>
                    <a:pt x="394" y="30"/>
                    <a:pt x="392" y="31"/>
                  </a:cubicBezTo>
                  <a:cubicBezTo>
                    <a:pt x="392" y="30"/>
                    <a:pt x="392" y="30"/>
                    <a:pt x="392" y="30"/>
                  </a:cubicBezTo>
                  <a:cubicBezTo>
                    <a:pt x="390" y="30"/>
                    <a:pt x="388" y="33"/>
                    <a:pt x="386" y="31"/>
                  </a:cubicBezTo>
                  <a:cubicBezTo>
                    <a:pt x="386" y="28"/>
                    <a:pt x="380" y="29"/>
                    <a:pt x="383" y="26"/>
                  </a:cubicBezTo>
                  <a:cubicBezTo>
                    <a:pt x="388" y="25"/>
                    <a:pt x="393" y="22"/>
                    <a:pt x="398" y="25"/>
                  </a:cubicBezTo>
                  <a:cubicBezTo>
                    <a:pt x="399" y="28"/>
                    <a:pt x="397" y="30"/>
                    <a:pt x="397" y="33"/>
                  </a:cubicBezTo>
                  <a:close/>
                  <a:moveTo>
                    <a:pt x="399" y="124"/>
                  </a:moveTo>
                  <a:cubicBezTo>
                    <a:pt x="398" y="124"/>
                    <a:pt x="397" y="125"/>
                    <a:pt x="397" y="124"/>
                  </a:cubicBezTo>
                  <a:cubicBezTo>
                    <a:pt x="398" y="123"/>
                    <a:pt x="399" y="122"/>
                    <a:pt x="401" y="122"/>
                  </a:cubicBezTo>
                  <a:cubicBezTo>
                    <a:pt x="400" y="123"/>
                    <a:pt x="399" y="124"/>
                    <a:pt x="399" y="124"/>
                  </a:cubicBezTo>
                  <a:close/>
                  <a:moveTo>
                    <a:pt x="418" y="120"/>
                  </a:moveTo>
                  <a:cubicBezTo>
                    <a:pt x="419" y="122"/>
                    <a:pt x="417" y="124"/>
                    <a:pt x="416" y="126"/>
                  </a:cubicBezTo>
                  <a:cubicBezTo>
                    <a:pt x="412" y="126"/>
                    <a:pt x="412" y="126"/>
                    <a:pt x="412" y="126"/>
                  </a:cubicBezTo>
                  <a:cubicBezTo>
                    <a:pt x="411" y="125"/>
                    <a:pt x="413" y="123"/>
                    <a:pt x="413" y="122"/>
                  </a:cubicBezTo>
                  <a:cubicBezTo>
                    <a:pt x="415" y="122"/>
                    <a:pt x="418" y="116"/>
                    <a:pt x="419" y="119"/>
                  </a:cubicBezTo>
                  <a:lnTo>
                    <a:pt x="418" y="120"/>
                  </a:lnTo>
                  <a:close/>
                  <a:moveTo>
                    <a:pt x="423" y="126"/>
                  </a:moveTo>
                  <a:cubicBezTo>
                    <a:pt x="421" y="126"/>
                    <a:pt x="421" y="126"/>
                    <a:pt x="421" y="126"/>
                  </a:cubicBezTo>
                  <a:cubicBezTo>
                    <a:pt x="421" y="124"/>
                    <a:pt x="422" y="125"/>
                    <a:pt x="423" y="124"/>
                  </a:cubicBezTo>
                  <a:cubicBezTo>
                    <a:pt x="423" y="124"/>
                    <a:pt x="424" y="124"/>
                    <a:pt x="424" y="124"/>
                  </a:cubicBezTo>
                  <a:cubicBezTo>
                    <a:pt x="424" y="125"/>
                    <a:pt x="424" y="126"/>
                    <a:pt x="423" y="126"/>
                  </a:cubicBezTo>
                  <a:close/>
                  <a:moveTo>
                    <a:pt x="440" y="127"/>
                  </a:moveTo>
                  <a:cubicBezTo>
                    <a:pt x="439" y="127"/>
                    <a:pt x="440" y="126"/>
                    <a:pt x="440" y="126"/>
                  </a:cubicBezTo>
                  <a:cubicBezTo>
                    <a:pt x="441" y="126"/>
                    <a:pt x="440" y="127"/>
                    <a:pt x="440" y="127"/>
                  </a:cubicBezTo>
                  <a:close/>
                  <a:moveTo>
                    <a:pt x="432" y="121"/>
                  </a:moveTo>
                  <a:cubicBezTo>
                    <a:pt x="434" y="119"/>
                    <a:pt x="437" y="123"/>
                    <a:pt x="439" y="120"/>
                  </a:cubicBezTo>
                  <a:cubicBezTo>
                    <a:pt x="440" y="120"/>
                    <a:pt x="440" y="120"/>
                    <a:pt x="440" y="120"/>
                  </a:cubicBezTo>
                  <a:cubicBezTo>
                    <a:pt x="440" y="122"/>
                    <a:pt x="437" y="124"/>
                    <a:pt x="436" y="126"/>
                  </a:cubicBezTo>
                  <a:cubicBezTo>
                    <a:pt x="436" y="125"/>
                    <a:pt x="434" y="125"/>
                    <a:pt x="433" y="125"/>
                  </a:cubicBezTo>
                  <a:cubicBezTo>
                    <a:pt x="433" y="124"/>
                    <a:pt x="431" y="123"/>
                    <a:pt x="432" y="121"/>
                  </a:cubicBezTo>
                  <a:close/>
                  <a:moveTo>
                    <a:pt x="452" y="67"/>
                  </a:moveTo>
                  <a:cubicBezTo>
                    <a:pt x="451" y="67"/>
                    <a:pt x="452" y="66"/>
                    <a:pt x="452" y="65"/>
                  </a:cubicBezTo>
                  <a:cubicBezTo>
                    <a:pt x="453" y="65"/>
                    <a:pt x="453" y="65"/>
                    <a:pt x="454" y="65"/>
                  </a:cubicBezTo>
                  <a:lnTo>
                    <a:pt x="452" y="67"/>
                  </a:lnTo>
                  <a:close/>
                  <a:moveTo>
                    <a:pt x="455" y="50"/>
                  </a:moveTo>
                  <a:cubicBezTo>
                    <a:pt x="454" y="50"/>
                    <a:pt x="454" y="48"/>
                    <a:pt x="453" y="49"/>
                  </a:cubicBezTo>
                  <a:cubicBezTo>
                    <a:pt x="449" y="52"/>
                    <a:pt x="449" y="52"/>
                    <a:pt x="449" y="52"/>
                  </a:cubicBezTo>
                  <a:cubicBezTo>
                    <a:pt x="451" y="54"/>
                    <a:pt x="451" y="54"/>
                    <a:pt x="451" y="54"/>
                  </a:cubicBezTo>
                  <a:cubicBezTo>
                    <a:pt x="452" y="54"/>
                    <a:pt x="452" y="54"/>
                    <a:pt x="453" y="54"/>
                  </a:cubicBezTo>
                  <a:cubicBezTo>
                    <a:pt x="453" y="56"/>
                    <a:pt x="450" y="55"/>
                    <a:pt x="449" y="56"/>
                  </a:cubicBezTo>
                  <a:cubicBezTo>
                    <a:pt x="448" y="55"/>
                    <a:pt x="448" y="55"/>
                    <a:pt x="448" y="55"/>
                  </a:cubicBezTo>
                  <a:cubicBezTo>
                    <a:pt x="447" y="56"/>
                    <a:pt x="446" y="56"/>
                    <a:pt x="445" y="56"/>
                  </a:cubicBezTo>
                  <a:cubicBezTo>
                    <a:pt x="445" y="55"/>
                    <a:pt x="444" y="55"/>
                    <a:pt x="444" y="54"/>
                  </a:cubicBezTo>
                  <a:cubicBezTo>
                    <a:pt x="443" y="57"/>
                    <a:pt x="440" y="56"/>
                    <a:pt x="438" y="57"/>
                  </a:cubicBezTo>
                  <a:cubicBezTo>
                    <a:pt x="434" y="55"/>
                    <a:pt x="434" y="55"/>
                    <a:pt x="434" y="55"/>
                  </a:cubicBezTo>
                  <a:cubicBezTo>
                    <a:pt x="436" y="54"/>
                    <a:pt x="436" y="55"/>
                    <a:pt x="438" y="54"/>
                  </a:cubicBezTo>
                  <a:cubicBezTo>
                    <a:pt x="439" y="55"/>
                    <a:pt x="440" y="54"/>
                    <a:pt x="440" y="53"/>
                  </a:cubicBezTo>
                  <a:cubicBezTo>
                    <a:pt x="439" y="51"/>
                    <a:pt x="437" y="52"/>
                    <a:pt x="435" y="52"/>
                  </a:cubicBezTo>
                  <a:cubicBezTo>
                    <a:pt x="434" y="52"/>
                    <a:pt x="434" y="51"/>
                    <a:pt x="433" y="50"/>
                  </a:cubicBezTo>
                  <a:cubicBezTo>
                    <a:pt x="434" y="48"/>
                    <a:pt x="437" y="48"/>
                    <a:pt x="438" y="47"/>
                  </a:cubicBezTo>
                  <a:cubicBezTo>
                    <a:pt x="439" y="48"/>
                    <a:pt x="440" y="48"/>
                    <a:pt x="440" y="48"/>
                  </a:cubicBezTo>
                  <a:cubicBezTo>
                    <a:pt x="442" y="47"/>
                    <a:pt x="443" y="45"/>
                    <a:pt x="445" y="45"/>
                  </a:cubicBezTo>
                  <a:cubicBezTo>
                    <a:pt x="446" y="45"/>
                    <a:pt x="449" y="45"/>
                    <a:pt x="449" y="47"/>
                  </a:cubicBezTo>
                  <a:cubicBezTo>
                    <a:pt x="449" y="47"/>
                    <a:pt x="449" y="48"/>
                    <a:pt x="449" y="48"/>
                  </a:cubicBezTo>
                  <a:cubicBezTo>
                    <a:pt x="450" y="49"/>
                    <a:pt x="450" y="49"/>
                    <a:pt x="450" y="49"/>
                  </a:cubicBezTo>
                  <a:cubicBezTo>
                    <a:pt x="451" y="46"/>
                    <a:pt x="455" y="47"/>
                    <a:pt x="455" y="44"/>
                  </a:cubicBezTo>
                  <a:cubicBezTo>
                    <a:pt x="456" y="44"/>
                    <a:pt x="456" y="45"/>
                    <a:pt x="457" y="45"/>
                  </a:cubicBezTo>
                  <a:cubicBezTo>
                    <a:pt x="457" y="45"/>
                    <a:pt x="457" y="44"/>
                    <a:pt x="457" y="44"/>
                  </a:cubicBezTo>
                  <a:cubicBezTo>
                    <a:pt x="457" y="45"/>
                    <a:pt x="457" y="45"/>
                    <a:pt x="457" y="45"/>
                  </a:cubicBezTo>
                  <a:cubicBezTo>
                    <a:pt x="455" y="46"/>
                    <a:pt x="459" y="49"/>
                    <a:pt x="455" y="50"/>
                  </a:cubicBezTo>
                  <a:close/>
                  <a:moveTo>
                    <a:pt x="476" y="45"/>
                  </a:moveTo>
                  <a:cubicBezTo>
                    <a:pt x="475" y="46"/>
                    <a:pt x="474" y="45"/>
                    <a:pt x="473" y="44"/>
                  </a:cubicBezTo>
                  <a:cubicBezTo>
                    <a:pt x="473" y="42"/>
                    <a:pt x="477" y="43"/>
                    <a:pt x="479" y="43"/>
                  </a:cubicBezTo>
                  <a:cubicBezTo>
                    <a:pt x="480" y="44"/>
                    <a:pt x="481" y="43"/>
                    <a:pt x="481" y="43"/>
                  </a:cubicBezTo>
                  <a:cubicBezTo>
                    <a:pt x="482" y="43"/>
                    <a:pt x="483" y="43"/>
                    <a:pt x="483" y="44"/>
                  </a:cubicBezTo>
                  <a:cubicBezTo>
                    <a:pt x="481" y="46"/>
                    <a:pt x="477" y="41"/>
                    <a:pt x="476" y="45"/>
                  </a:cubicBezTo>
                  <a:close/>
                  <a:moveTo>
                    <a:pt x="481" y="59"/>
                  </a:moveTo>
                  <a:cubicBezTo>
                    <a:pt x="480" y="58"/>
                    <a:pt x="480" y="58"/>
                    <a:pt x="480" y="58"/>
                  </a:cubicBezTo>
                  <a:cubicBezTo>
                    <a:pt x="482" y="57"/>
                    <a:pt x="479" y="57"/>
                    <a:pt x="480" y="56"/>
                  </a:cubicBezTo>
                  <a:cubicBezTo>
                    <a:pt x="480" y="54"/>
                    <a:pt x="482" y="52"/>
                    <a:pt x="480" y="51"/>
                  </a:cubicBezTo>
                  <a:cubicBezTo>
                    <a:pt x="479" y="52"/>
                    <a:pt x="479" y="52"/>
                    <a:pt x="479" y="52"/>
                  </a:cubicBezTo>
                  <a:cubicBezTo>
                    <a:pt x="478" y="51"/>
                    <a:pt x="480" y="50"/>
                    <a:pt x="480" y="49"/>
                  </a:cubicBezTo>
                  <a:cubicBezTo>
                    <a:pt x="481" y="49"/>
                    <a:pt x="481" y="47"/>
                    <a:pt x="483" y="48"/>
                  </a:cubicBezTo>
                  <a:cubicBezTo>
                    <a:pt x="484" y="50"/>
                    <a:pt x="479" y="51"/>
                    <a:pt x="483" y="52"/>
                  </a:cubicBezTo>
                  <a:cubicBezTo>
                    <a:pt x="483" y="51"/>
                    <a:pt x="483" y="51"/>
                    <a:pt x="483" y="51"/>
                  </a:cubicBezTo>
                  <a:cubicBezTo>
                    <a:pt x="483" y="52"/>
                    <a:pt x="484" y="52"/>
                    <a:pt x="484" y="52"/>
                  </a:cubicBezTo>
                  <a:cubicBezTo>
                    <a:pt x="483" y="54"/>
                    <a:pt x="483" y="57"/>
                    <a:pt x="481" y="59"/>
                  </a:cubicBezTo>
                  <a:close/>
                  <a:moveTo>
                    <a:pt x="485" y="57"/>
                  </a:moveTo>
                  <a:cubicBezTo>
                    <a:pt x="484" y="55"/>
                    <a:pt x="486" y="54"/>
                    <a:pt x="487" y="53"/>
                  </a:cubicBezTo>
                  <a:cubicBezTo>
                    <a:pt x="487" y="53"/>
                    <a:pt x="487" y="53"/>
                    <a:pt x="487" y="53"/>
                  </a:cubicBezTo>
                  <a:cubicBezTo>
                    <a:pt x="487" y="53"/>
                    <a:pt x="487" y="53"/>
                    <a:pt x="487" y="53"/>
                  </a:cubicBezTo>
                  <a:cubicBezTo>
                    <a:pt x="486" y="55"/>
                    <a:pt x="487" y="57"/>
                    <a:pt x="485" y="57"/>
                  </a:cubicBezTo>
                  <a:close/>
                  <a:moveTo>
                    <a:pt x="489" y="34"/>
                  </a:moveTo>
                  <a:cubicBezTo>
                    <a:pt x="487" y="33"/>
                    <a:pt x="484" y="34"/>
                    <a:pt x="481" y="34"/>
                  </a:cubicBezTo>
                  <a:cubicBezTo>
                    <a:pt x="480" y="34"/>
                    <a:pt x="480" y="35"/>
                    <a:pt x="479" y="35"/>
                  </a:cubicBezTo>
                  <a:cubicBezTo>
                    <a:pt x="480" y="36"/>
                    <a:pt x="481" y="37"/>
                    <a:pt x="482" y="36"/>
                  </a:cubicBezTo>
                  <a:cubicBezTo>
                    <a:pt x="482" y="40"/>
                    <a:pt x="488" y="35"/>
                    <a:pt x="489" y="38"/>
                  </a:cubicBezTo>
                  <a:cubicBezTo>
                    <a:pt x="488" y="38"/>
                    <a:pt x="488" y="39"/>
                    <a:pt x="488" y="39"/>
                  </a:cubicBezTo>
                  <a:cubicBezTo>
                    <a:pt x="486" y="39"/>
                    <a:pt x="485" y="37"/>
                    <a:pt x="483" y="38"/>
                  </a:cubicBezTo>
                  <a:cubicBezTo>
                    <a:pt x="481" y="39"/>
                    <a:pt x="477" y="40"/>
                    <a:pt x="475" y="39"/>
                  </a:cubicBezTo>
                  <a:cubicBezTo>
                    <a:pt x="473" y="40"/>
                    <a:pt x="472" y="38"/>
                    <a:pt x="470" y="37"/>
                  </a:cubicBezTo>
                  <a:cubicBezTo>
                    <a:pt x="470" y="36"/>
                    <a:pt x="470" y="36"/>
                    <a:pt x="470" y="36"/>
                  </a:cubicBezTo>
                  <a:cubicBezTo>
                    <a:pt x="472" y="36"/>
                    <a:pt x="474" y="37"/>
                    <a:pt x="475" y="36"/>
                  </a:cubicBezTo>
                  <a:cubicBezTo>
                    <a:pt x="475" y="34"/>
                    <a:pt x="472" y="35"/>
                    <a:pt x="472" y="34"/>
                  </a:cubicBezTo>
                  <a:cubicBezTo>
                    <a:pt x="470" y="34"/>
                    <a:pt x="467" y="34"/>
                    <a:pt x="465" y="33"/>
                  </a:cubicBezTo>
                  <a:cubicBezTo>
                    <a:pt x="465" y="32"/>
                    <a:pt x="463" y="33"/>
                    <a:pt x="462" y="32"/>
                  </a:cubicBezTo>
                  <a:cubicBezTo>
                    <a:pt x="463" y="31"/>
                    <a:pt x="463" y="31"/>
                    <a:pt x="463" y="31"/>
                  </a:cubicBezTo>
                  <a:cubicBezTo>
                    <a:pt x="471" y="32"/>
                    <a:pt x="479" y="31"/>
                    <a:pt x="486" y="32"/>
                  </a:cubicBezTo>
                  <a:cubicBezTo>
                    <a:pt x="488" y="33"/>
                    <a:pt x="489" y="31"/>
                    <a:pt x="490" y="32"/>
                  </a:cubicBezTo>
                  <a:lnTo>
                    <a:pt x="489" y="34"/>
                  </a:lnTo>
                  <a:close/>
                  <a:moveTo>
                    <a:pt x="493" y="59"/>
                  </a:moveTo>
                  <a:cubicBezTo>
                    <a:pt x="493" y="59"/>
                    <a:pt x="493" y="59"/>
                    <a:pt x="493" y="59"/>
                  </a:cubicBezTo>
                  <a:cubicBezTo>
                    <a:pt x="493" y="59"/>
                    <a:pt x="493" y="59"/>
                    <a:pt x="493" y="59"/>
                  </a:cubicBezTo>
                  <a:cubicBezTo>
                    <a:pt x="494" y="59"/>
                    <a:pt x="494" y="59"/>
                    <a:pt x="494" y="58"/>
                  </a:cubicBezTo>
                  <a:cubicBezTo>
                    <a:pt x="493" y="58"/>
                    <a:pt x="493" y="58"/>
                    <a:pt x="493" y="58"/>
                  </a:cubicBezTo>
                  <a:cubicBezTo>
                    <a:pt x="494" y="57"/>
                    <a:pt x="495" y="58"/>
                    <a:pt x="495" y="57"/>
                  </a:cubicBezTo>
                  <a:lnTo>
                    <a:pt x="493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7705725" y="449897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10145713" y="3286125"/>
              <a:ext cx="22225" cy="20637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10831513" y="2311400"/>
              <a:ext cx="106363" cy="42862"/>
            </a:xfrm>
            <a:custGeom>
              <a:avLst/>
              <a:gdLst>
                <a:gd name="T0" fmla="*/ 4 w 5"/>
                <a:gd name="T1" fmla="*/ 1 h 2"/>
                <a:gd name="T2" fmla="*/ 0 w 5"/>
                <a:gd name="T3" fmla="*/ 0 h 2"/>
                <a:gd name="T4" fmla="*/ 5 w 5"/>
                <a:gd name="T5" fmla="*/ 2 h 2"/>
                <a:gd name="T6" fmla="*/ 4 w 5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4" y="1"/>
                  </a:moveTo>
                  <a:cubicBezTo>
                    <a:pt x="3" y="2"/>
                    <a:pt x="2" y="0"/>
                    <a:pt x="0" y="0"/>
                  </a:cubicBezTo>
                  <a:cubicBezTo>
                    <a:pt x="1" y="1"/>
                    <a:pt x="4" y="1"/>
                    <a:pt x="5" y="2"/>
                  </a:cubicBezTo>
                  <a:lnTo>
                    <a:pt x="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9418638" y="2938463"/>
              <a:ext cx="85725" cy="44450"/>
            </a:xfrm>
            <a:custGeom>
              <a:avLst/>
              <a:gdLst>
                <a:gd name="T0" fmla="*/ 1 w 4"/>
                <a:gd name="T1" fmla="*/ 2 h 2"/>
                <a:gd name="T2" fmla="*/ 2 w 4"/>
                <a:gd name="T3" fmla="*/ 2 h 2"/>
                <a:gd name="T4" fmla="*/ 4 w 4"/>
                <a:gd name="T5" fmla="*/ 0 h 2"/>
                <a:gd name="T6" fmla="*/ 1 w 4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1" y="2"/>
                  </a:moveTo>
                  <a:cubicBezTo>
                    <a:pt x="1" y="1"/>
                    <a:pt x="2" y="2"/>
                    <a:pt x="2" y="2"/>
                  </a:cubicBezTo>
                  <a:cubicBezTo>
                    <a:pt x="3" y="1"/>
                    <a:pt x="3" y="1"/>
                    <a:pt x="4" y="0"/>
                  </a:cubicBezTo>
                  <a:cubicBezTo>
                    <a:pt x="2" y="0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11344275" y="3090863"/>
              <a:ext cx="193675" cy="260350"/>
            </a:xfrm>
            <a:custGeom>
              <a:avLst/>
              <a:gdLst>
                <a:gd name="T0" fmla="*/ 7 w 9"/>
                <a:gd name="T1" fmla="*/ 5 h 12"/>
                <a:gd name="T2" fmla="*/ 0 w 9"/>
                <a:gd name="T3" fmla="*/ 6 h 12"/>
                <a:gd name="T4" fmla="*/ 2 w 9"/>
                <a:gd name="T5" fmla="*/ 6 h 12"/>
                <a:gd name="T6" fmla="*/ 2 w 9"/>
                <a:gd name="T7" fmla="*/ 8 h 12"/>
                <a:gd name="T8" fmla="*/ 4 w 9"/>
                <a:gd name="T9" fmla="*/ 11 h 12"/>
                <a:gd name="T10" fmla="*/ 9 w 9"/>
                <a:gd name="T11" fmla="*/ 6 h 12"/>
                <a:gd name="T12" fmla="*/ 7 w 9"/>
                <a:gd name="T13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2">
                  <a:moveTo>
                    <a:pt x="7" y="5"/>
                  </a:moveTo>
                  <a:cubicBezTo>
                    <a:pt x="6" y="0"/>
                    <a:pt x="2" y="6"/>
                    <a:pt x="0" y="6"/>
                  </a:cubicBezTo>
                  <a:cubicBezTo>
                    <a:pt x="1" y="6"/>
                    <a:pt x="2" y="5"/>
                    <a:pt x="2" y="6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3" y="9"/>
                    <a:pt x="2" y="12"/>
                    <a:pt x="4" y="11"/>
                  </a:cubicBezTo>
                  <a:cubicBezTo>
                    <a:pt x="5" y="9"/>
                    <a:pt x="7" y="7"/>
                    <a:pt x="9" y="6"/>
                  </a:cubicBezTo>
                  <a:cubicBezTo>
                    <a:pt x="9" y="5"/>
                    <a:pt x="8" y="4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10423525" y="3241675"/>
              <a:ext cx="85725" cy="109537"/>
            </a:xfrm>
            <a:custGeom>
              <a:avLst/>
              <a:gdLst>
                <a:gd name="T0" fmla="*/ 4 w 4"/>
                <a:gd name="T1" fmla="*/ 2 h 5"/>
                <a:gd name="T2" fmla="*/ 2 w 4"/>
                <a:gd name="T3" fmla="*/ 0 h 5"/>
                <a:gd name="T4" fmla="*/ 1 w 4"/>
                <a:gd name="T5" fmla="*/ 3 h 5"/>
                <a:gd name="T6" fmla="*/ 4 w 4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5">
                  <a:moveTo>
                    <a:pt x="4" y="2"/>
                  </a:moveTo>
                  <a:cubicBezTo>
                    <a:pt x="4" y="1"/>
                    <a:pt x="2" y="1"/>
                    <a:pt x="2" y="0"/>
                  </a:cubicBezTo>
                  <a:cubicBezTo>
                    <a:pt x="1" y="1"/>
                    <a:pt x="0" y="2"/>
                    <a:pt x="1" y="3"/>
                  </a:cubicBezTo>
                  <a:cubicBezTo>
                    <a:pt x="2" y="5"/>
                    <a:pt x="3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0253663" y="3524250"/>
              <a:ext cx="620713" cy="779462"/>
            </a:xfrm>
            <a:custGeom>
              <a:avLst/>
              <a:gdLst>
                <a:gd name="T0" fmla="*/ 26 w 29"/>
                <a:gd name="T1" fmla="*/ 18 h 36"/>
                <a:gd name="T2" fmla="*/ 26 w 29"/>
                <a:gd name="T3" fmla="*/ 15 h 36"/>
                <a:gd name="T4" fmla="*/ 25 w 29"/>
                <a:gd name="T5" fmla="*/ 12 h 36"/>
                <a:gd name="T6" fmla="*/ 20 w 29"/>
                <a:gd name="T7" fmla="*/ 6 h 36"/>
                <a:gd name="T8" fmla="*/ 14 w 29"/>
                <a:gd name="T9" fmla="*/ 2 h 36"/>
                <a:gd name="T10" fmla="*/ 15 w 29"/>
                <a:gd name="T11" fmla="*/ 2 h 36"/>
                <a:gd name="T12" fmla="*/ 11 w 29"/>
                <a:gd name="T13" fmla="*/ 2 h 36"/>
                <a:gd name="T14" fmla="*/ 7 w 29"/>
                <a:gd name="T15" fmla="*/ 10 h 36"/>
                <a:gd name="T16" fmla="*/ 2 w 29"/>
                <a:gd name="T17" fmla="*/ 20 h 36"/>
                <a:gd name="T18" fmla="*/ 2 w 29"/>
                <a:gd name="T19" fmla="*/ 22 h 36"/>
                <a:gd name="T20" fmla="*/ 2 w 29"/>
                <a:gd name="T21" fmla="*/ 26 h 36"/>
                <a:gd name="T22" fmla="*/ 6 w 29"/>
                <a:gd name="T23" fmla="*/ 27 h 36"/>
                <a:gd name="T24" fmla="*/ 6 w 29"/>
                <a:gd name="T25" fmla="*/ 33 h 36"/>
                <a:gd name="T26" fmla="*/ 7 w 29"/>
                <a:gd name="T27" fmla="*/ 33 h 36"/>
                <a:gd name="T28" fmla="*/ 8 w 29"/>
                <a:gd name="T29" fmla="*/ 35 h 36"/>
                <a:gd name="T30" fmla="*/ 9 w 29"/>
                <a:gd name="T31" fmla="*/ 34 h 36"/>
                <a:gd name="T32" fmla="*/ 10 w 29"/>
                <a:gd name="T33" fmla="*/ 36 h 36"/>
                <a:gd name="T34" fmla="*/ 18 w 29"/>
                <a:gd name="T35" fmla="*/ 36 h 36"/>
                <a:gd name="T36" fmla="*/ 21 w 29"/>
                <a:gd name="T37" fmla="*/ 34 h 36"/>
                <a:gd name="T38" fmla="*/ 25 w 29"/>
                <a:gd name="T39" fmla="*/ 28 h 36"/>
                <a:gd name="T40" fmla="*/ 26 w 29"/>
                <a:gd name="T41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36">
                  <a:moveTo>
                    <a:pt x="26" y="18"/>
                  </a:moveTo>
                  <a:cubicBezTo>
                    <a:pt x="27" y="17"/>
                    <a:pt x="25" y="15"/>
                    <a:pt x="26" y="15"/>
                  </a:cubicBezTo>
                  <a:cubicBezTo>
                    <a:pt x="25" y="14"/>
                    <a:pt x="26" y="13"/>
                    <a:pt x="25" y="12"/>
                  </a:cubicBezTo>
                  <a:cubicBezTo>
                    <a:pt x="20" y="12"/>
                    <a:pt x="24" y="7"/>
                    <a:pt x="20" y="6"/>
                  </a:cubicBezTo>
                  <a:cubicBezTo>
                    <a:pt x="18" y="7"/>
                    <a:pt x="16" y="4"/>
                    <a:pt x="14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3" y="1"/>
                    <a:pt x="11" y="0"/>
                    <a:pt x="11" y="2"/>
                  </a:cubicBezTo>
                  <a:cubicBezTo>
                    <a:pt x="11" y="5"/>
                    <a:pt x="9" y="7"/>
                    <a:pt x="7" y="10"/>
                  </a:cubicBezTo>
                  <a:cubicBezTo>
                    <a:pt x="0" y="9"/>
                    <a:pt x="5" y="17"/>
                    <a:pt x="2" y="20"/>
                  </a:cubicBezTo>
                  <a:cubicBezTo>
                    <a:pt x="1" y="21"/>
                    <a:pt x="3" y="21"/>
                    <a:pt x="2" y="22"/>
                  </a:cubicBezTo>
                  <a:cubicBezTo>
                    <a:pt x="2" y="23"/>
                    <a:pt x="2" y="25"/>
                    <a:pt x="2" y="26"/>
                  </a:cubicBezTo>
                  <a:cubicBezTo>
                    <a:pt x="4" y="26"/>
                    <a:pt x="4" y="29"/>
                    <a:pt x="6" y="27"/>
                  </a:cubicBezTo>
                  <a:cubicBezTo>
                    <a:pt x="6" y="29"/>
                    <a:pt x="6" y="31"/>
                    <a:pt x="6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8" y="34"/>
                    <a:pt x="8" y="34"/>
                    <a:pt x="8" y="35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9" y="36"/>
                    <a:pt x="10" y="36"/>
                  </a:cubicBezTo>
                  <a:cubicBezTo>
                    <a:pt x="12" y="34"/>
                    <a:pt x="15" y="36"/>
                    <a:pt x="18" y="36"/>
                  </a:cubicBezTo>
                  <a:cubicBezTo>
                    <a:pt x="19" y="35"/>
                    <a:pt x="20" y="33"/>
                    <a:pt x="21" y="34"/>
                  </a:cubicBezTo>
                  <a:cubicBezTo>
                    <a:pt x="22" y="32"/>
                    <a:pt x="25" y="31"/>
                    <a:pt x="25" y="28"/>
                  </a:cubicBezTo>
                  <a:cubicBezTo>
                    <a:pt x="23" y="24"/>
                    <a:pt x="29" y="21"/>
                    <a:pt x="2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9910763" y="3717925"/>
              <a:ext cx="20638" cy="65087"/>
            </a:xfrm>
            <a:custGeom>
              <a:avLst/>
              <a:gdLst>
                <a:gd name="T0" fmla="*/ 1 w 1"/>
                <a:gd name="T1" fmla="*/ 1 h 3"/>
                <a:gd name="T2" fmla="*/ 0 w 1"/>
                <a:gd name="T3" fmla="*/ 0 h 3"/>
                <a:gd name="T4" fmla="*/ 1 w 1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9739313" y="4216400"/>
              <a:ext cx="128588" cy="109537"/>
            </a:xfrm>
            <a:custGeom>
              <a:avLst/>
              <a:gdLst>
                <a:gd name="T0" fmla="*/ 2 w 6"/>
                <a:gd name="T1" fmla="*/ 4 h 5"/>
                <a:gd name="T2" fmla="*/ 2 w 6"/>
                <a:gd name="T3" fmla="*/ 3 h 5"/>
                <a:gd name="T4" fmla="*/ 5 w 6"/>
                <a:gd name="T5" fmla="*/ 2 h 5"/>
                <a:gd name="T6" fmla="*/ 6 w 6"/>
                <a:gd name="T7" fmla="*/ 0 h 5"/>
                <a:gd name="T8" fmla="*/ 1 w 6"/>
                <a:gd name="T9" fmla="*/ 0 h 5"/>
                <a:gd name="T10" fmla="*/ 0 w 6"/>
                <a:gd name="T11" fmla="*/ 3 h 5"/>
                <a:gd name="T12" fmla="*/ 2 w 6"/>
                <a:gd name="T13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2" y="4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4" y="2"/>
                    <a:pt x="5" y="2"/>
                  </a:cubicBezTo>
                  <a:cubicBezTo>
                    <a:pt x="5" y="2"/>
                    <a:pt x="6" y="1"/>
                    <a:pt x="6" y="0"/>
                  </a:cubicBezTo>
                  <a:cubicBezTo>
                    <a:pt x="5" y="2"/>
                    <a:pt x="3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1" y="3"/>
                    <a:pt x="1" y="5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10274300" y="4346575"/>
              <a:ext cx="149225" cy="152400"/>
            </a:xfrm>
            <a:custGeom>
              <a:avLst/>
              <a:gdLst>
                <a:gd name="T0" fmla="*/ 1 w 7"/>
                <a:gd name="T1" fmla="*/ 4 h 7"/>
                <a:gd name="T2" fmla="*/ 0 w 7"/>
                <a:gd name="T3" fmla="*/ 3 h 7"/>
                <a:gd name="T4" fmla="*/ 0 w 7"/>
                <a:gd name="T5" fmla="*/ 4 h 7"/>
                <a:gd name="T6" fmla="*/ 1 w 7"/>
                <a:gd name="T7" fmla="*/ 4 h 7"/>
                <a:gd name="T8" fmla="*/ 1 w 7"/>
                <a:gd name="T9" fmla="*/ 4 h 7"/>
                <a:gd name="T10" fmla="*/ 2 w 7"/>
                <a:gd name="T11" fmla="*/ 4 h 7"/>
                <a:gd name="T12" fmla="*/ 2 w 7"/>
                <a:gd name="T13" fmla="*/ 7 h 7"/>
                <a:gd name="T14" fmla="*/ 3 w 7"/>
                <a:gd name="T15" fmla="*/ 6 h 7"/>
                <a:gd name="T16" fmla="*/ 5 w 7"/>
                <a:gd name="T17" fmla="*/ 2 h 7"/>
                <a:gd name="T18" fmla="*/ 6 w 7"/>
                <a:gd name="T19" fmla="*/ 0 h 7"/>
                <a:gd name="T20" fmla="*/ 1 w 7"/>
                <a:gd name="T21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7">
                  <a:moveTo>
                    <a:pt x="1" y="4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4"/>
                    <a:pt x="0" y="5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4"/>
                    <a:pt x="2" y="4"/>
                  </a:cubicBezTo>
                  <a:cubicBezTo>
                    <a:pt x="4" y="4"/>
                    <a:pt x="1" y="5"/>
                    <a:pt x="2" y="7"/>
                  </a:cubicBezTo>
                  <a:cubicBezTo>
                    <a:pt x="2" y="7"/>
                    <a:pt x="2" y="6"/>
                    <a:pt x="3" y="6"/>
                  </a:cubicBezTo>
                  <a:cubicBezTo>
                    <a:pt x="2" y="4"/>
                    <a:pt x="5" y="4"/>
                    <a:pt x="5" y="2"/>
                  </a:cubicBezTo>
                  <a:cubicBezTo>
                    <a:pt x="5" y="1"/>
                    <a:pt x="7" y="1"/>
                    <a:pt x="6" y="0"/>
                  </a:cubicBezTo>
                  <a:lnTo>
                    <a:pt x="1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10723563" y="4325938"/>
              <a:ext cx="22225" cy="42862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1 w 1"/>
                <a:gd name="T5" fmla="*/ 2 h 2"/>
                <a:gd name="T6" fmla="*/ 0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0" y="1"/>
                    <a:pt x="1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1"/>
                    <a:pt x="0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9718675" y="4346575"/>
              <a:ext cx="63500" cy="65087"/>
            </a:xfrm>
            <a:custGeom>
              <a:avLst/>
              <a:gdLst>
                <a:gd name="T0" fmla="*/ 2 w 3"/>
                <a:gd name="T1" fmla="*/ 0 h 3"/>
                <a:gd name="T2" fmla="*/ 0 w 3"/>
                <a:gd name="T3" fmla="*/ 3 h 3"/>
                <a:gd name="T4" fmla="*/ 2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cubicBezTo>
                    <a:pt x="1" y="1"/>
                    <a:pt x="1" y="2"/>
                    <a:pt x="0" y="3"/>
                  </a:cubicBezTo>
                  <a:cubicBezTo>
                    <a:pt x="2" y="3"/>
                    <a:pt x="3" y="2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9888538" y="4368800"/>
              <a:ext cx="322263" cy="130175"/>
            </a:xfrm>
            <a:custGeom>
              <a:avLst/>
              <a:gdLst>
                <a:gd name="T0" fmla="*/ 14 w 15"/>
                <a:gd name="T1" fmla="*/ 5 h 6"/>
                <a:gd name="T2" fmla="*/ 14 w 15"/>
                <a:gd name="T3" fmla="*/ 3 h 6"/>
                <a:gd name="T4" fmla="*/ 9 w 15"/>
                <a:gd name="T5" fmla="*/ 4 h 6"/>
                <a:gd name="T6" fmla="*/ 6 w 15"/>
                <a:gd name="T7" fmla="*/ 2 h 6"/>
                <a:gd name="T8" fmla="*/ 0 w 15"/>
                <a:gd name="T9" fmla="*/ 6 h 6"/>
                <a:gd name="T10" fmla="*/ 4 w 15"/>
                <a:gd name="T11" fmla="*/ 4 h 6"/>
                <a:gd name="T12" fmla="*/ 6 w 15"/>
                <a:gd name="T13" fmla="*/ 5 h 6"/>
                <a:gd name="T14" fmla="*/ 8 w 15"/>
                <a:gd name="T15" fmla="*/ 5 h 6"/>
                <a:gd name="T16" fmla="*/ 13 w 15"/>
                <a:gd name="T17" fmla="*/ 5 h 6"/>
                <a:gd name="T18" fmla="*/ 14 w 15"/>
                <a:gd name="T19" fmla="*/ 6 h 6"/>
                <a:gd name="T20" fmla="*/ 15 w 15"/>
                <a:gd name="T21" fmla="*/ 6 h 6"/>
                <a:gd name="T22" fmla="*/ 15 w 15"/>
                <a:gd name="T23" fmla="*/ 5 h 6"/>
                <a:gd name="T24" fmla="*/ 14 w 15"/>
                <a:gd name="T2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6">
                  <a:moveTo>
                    <a:pt x="14" y="5"/>
                  </a:moveTo>
                  <a:cubicBezTo>
                    <a:pt x="13" y="4"/>
                    <a:pt x="15" y="4"/>
                    <a:pt x="14" y="3"/>
                  </a:cubicBezTo>
                  <a:cubicBezTo>
                    <a:pt x="12" y="0"/>
                    <a:pt x="10" y="4"/>
                    <a:pt x="9" y="4"/>
                  </a:cubicBezTo>
                  <a:cubicBezTo>
                    <a:pt x="9" y="2"/>
                    <a:pt x="7" y="2"/>
                    <a:pt x="6" y="2"/>
                  </a:cubicBezTo>
                  <a:cubicBezTo>
                    <a:pt x="3" y="2"/>
                    <a:pt x="1" y="4"/>
                    <a:pt x="0" y="6"/>
                  </a:cubicBezTo>
                  <a:cubicBezTo>
                    <a:pt x="2" y="6"/>
                    <a:pt x="4" y="5"/>
                    <a:pt x="4" y="4"/>
                  </a:cubicBezTo>
                  <a:cubicBezTo>
                    <a:pt x="5" y="4"/>
                    <a:pt x="6" y="4"/>
                    <a:pt x="6" y="5"/>
                  </a:cubicBezTo>
                  <a:cubicBezTo>
                    <a:pt x="6" y="4"/>
                    <a:pt x="7" y="5"/>
                    <a:pt x="8" y="5"/>
                  </a:cubicBezTo>
                  <a:cubicBezTo>
                    <a:pt x="9" y="4"/>
                    <a:pt x="10" y="6"/>
                    <a:pt x="13" y="5"/>
                  </a:cubicBezTo>
                  <a:cubicBezTo>
                    <a:pt x="13" y="5"/>
                    <a:pt x="14" y="5"/>
                    <a:pt x="1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5"/>
                    <a:pt x="15" y="5"/>
                  </a:cubicBezTo>
                  <a:lnTo>
                    <a:pt x="14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7748588" y="4391025"/>
              <a:ext cx="128588" cy="107950"/>
            </a:xfrm>
            <a:custGeom>
              <a:avLst/>
              <a:gdLst>
                <a:gd name="T0" fmla="*/ 0 w 6"/>
                <a:gd name="T1" fmla="*/ 4 h 5"/>
                <a:gd name="T2" fmla="*/ 0 w 6"/>
                <a:gd name="T3" fmla="*/ 5 h 5"/>
                <a:gd name="T4" fmla="*/ 6 w 6"/>
                <a:gd name="T5" fmla="*/ 3 h 5"/>
                <a:gd name="T6" fmla="*/ 0 w 6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5">
                  <a:moveTo>
                    <a:pt x="0" y="4"/>
                  </a:moveTo>
                  <a:cubicBezTo>
                    <a:pt x="0" y="4"/>
                    <a:pt x="0" y="5"/>
                    <a:pt x="0" y="5"/>
                  </a:cubicBezTo>
                  <a:cubicBezTo>
                    <a:pt x="2" y="3"/>
                    <a:pt x="5" y="5"/>
                    <a:pt x="6" y="3"/>
                  </a:cubicBezTo>
                  <a:cubicBezTo>
                    <a:pt x="4" y="0"/>
                    <a:pt x="2" y="3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7064375" y="4454525"/>
              <a:ext cx="169863" cy="65087"/>
            </a:xfrm>
            <a:custGeom>
              <a:avLst/>
              <a:gdLst>
                <a:gd name="T0" fmla="*/ 5 w 8"/>
                <a:gd name="T1" fmla="*/ 1 h 3"/>
                <a:gd name="T2" fmla="*/ 0 w 8"/>
                <a:gd name="T3" fmla="*/ 3 h 3"/>
                <a:gd name="T4" fmla="*/ 2 w 8"/>
                <a:gd name="T5" fmla="*/ 2 h 3"/>
                <a:gd name="T6" fmla="*/ 8 w 8"/>
                <a:gd name="T7" fmla="*/ 1 h 3"/>
                <a:gd name="T8" fmla="*/ 7 w 8"/>
                <a:gd name="T9" fmla="*/ 0 h 3"/>
                <a:gd name="T10" fmla="*/ 5 w 8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3">
                  <a:moveTo>
                    <a:pt x="5" y="1"/>
                  </a:moveTo>
                  <a:cubicBezTo>
                    <a:pt x="3" y="2"/>
                    <a:pt x="0" y="1"/>
                    <a:pt x="0" y="3"/>
                  </a:cubicBezTo>
                  <a:cubicBezTo>
                    <a:pt x="1" y="3"/>
                    <a:pt x="1" y="3"/>
                    <a:pt x="2" y="2"/>
                  </a:cubicBezTo>
                  <a:cubicBezTo>
                    <a:pt x="4" y="3"/>
                    <a:pt x="6" y="1"/>
                    <a:pt x="8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5" y="2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9632950" y="4454525"/>
              <a:ext cx="149225" cy="130175"/>
            </a:xfrm>
            <a:custGeom>
              <a:avLst/>
              <a:gdLst>
                <a:gd name="T0" fmla="*/ 1 w 7"/>
                <a:gd name="T1" fmla="*/ 6 h 6"/>
                <a:gd name="T2" fmla="*/ 7 w 7"/>
                <a:gd name="T3" fmla="*/ 3 h 6"/>
                <a:gd name="T4" fmla="*/ 6 w 7"/>
                <a:gd name="T5" fmla="*/ 0 h 6"/>
                <a:gd name="T6" fmla="*/ 3 w 7"/>
                <a:gd name="T7" fmla="*/ 3 h 6"/>
                <a:gd name="T8" fmla="*/ 1 w 7"/>
                <a:gd name="T9" fmla="*/ 3 h 6"/>
                <a:gd name="T10" fmla="*/ 1 w 7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1" y="6"/>
                  </a:moveTo>
                  <a:cubicBezTo>
                    <a:pt x="3" y="4"/>
                    <a:pt x="4" y="4"/>
                    <a:pt x="7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2"/>
                    <a:pt x="2" y="2"/>
                    <a:pt x="1" y="3"/>
                  </a:cubicBezTo>
                  <a:cubicBezTo>
                    <a:pt x="1" y="5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6764338" y="4498975"/>
              <a:ext cx="42863" cy="42862"/>
            </a:xfrm>
            <a:custGeom>
              <a:avLst/>
              <a:gdLst>
                <a:gd name="T0" fmla="*/ 1 w 2"/>
                <a:gd name="T1" fmla="*/ 2 h 2"/>
                <a:gd name="T2" fmla="*/ 2 w 2"/>
                <a:gd name="T3" fmla="*/ 0 h 2"/>
                <a:gd name="T4" fmla="*/ 1 w 2"/>
                <a:gd name="T5" fmla="*/ 0 h 2"/>
                <a:gd name="T6" fmla="*/ 1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9802813" y="45640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9782175" y="4564063"/>
              <a:ext cx="20638" cy="20637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9802813" y="4519613"/>
              <a:ext cx="85725" cy="87312"/>
            </a:xfrm>
            <a:custGeom>
              <a:avLst/>
              <a:gdLst>
                <a:gd name="T0" fmla="*/ 4 w 4"/>
                <a:gd name="T1" fmla="*/ 0 h 4"/>
                <a:gd name="T2" fmla="*/ 1 w 4"/>
                <a:gd name="T3" fmla="*/ 2 h 4"/>
                <a:gd name="T4" fmla="*/ 0 w 4"/>
                <a:gd name="T5" fmla="*/ 2 h 4"/>
                <a:gd name="T6" fmla="*/ 3 w 4"/>
                <a:gd name="T7" fmla="*/ 4 h 4"/>
                <a:gd name="T8" fmla="*/ 3 w 4"/>
                <a:gd name="T9" fmla="*/ 3 h 4"/>
                <a:gd name="T10" fmla="*/ 3 w 4"/>
                <a:gd name="T11" fmla="*/ 2 h 4"/>
                <a:gd name="T12" fmla="*/ 4 w 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cubicBezTo>
                    <a:pt x="2" y="0"/>
                    <a:pt x="2" y="1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1" y="3"/>
                    <a:pt x="2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6784975" y="4519613"/>
              <a:ext cx="257175" cy="217487"/>
            </a:xfrm>
            <a:custGeom>
              <a:avLst/>
              <a:gdLst>
                <a:gd name="T0" fmla="*/ 9 w 12"/>
                <a:gd name="T1" fmla="*/ 0 h 10"/>
                <a:gd name="T2" fmla="*/ 2 w 12"/>
                <a:gd name="T3" fmla="*/ 4 h 10"/>
                <a:gd name="T4" fmla="*/ 4 w 12"/>
                <a:gd name="T5" fmla="*/ 10 h 10"/>
                <a:gd name="T6" fmla="*/ 7 w 12"/>
                <a:gd name="T7" fmla="*/ 9 h 10"/>
                <a:gd name="T8" fmla="*/ 12 w 12"/>
                <a:gd name="T9" fmla="*/ 4 h 10"/>
                <a:gd name="T10" fmla="*/ 9 w 12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0">
                  <a:moveTo>
                    <a:pt x="9" y="0"/>
                  </a:moveTo>
                  <a:cubicBezTo>
                    <a:pt x="7" y="3"/>
                    <a:pt x="4" y="1"/>
                    <a:pt x="2" y="4"/>
                  </a:cubicBezTo>
                  <a:cubicBezTo>
                    <a:pt x="0" y="7"/>
                    <a:pt x="4" y="7"/>
                    <a:pt x="4" y="10"/>
                  </a:cubicBezTo>
                  <a:cubicBezTo>
                    <a:pt x="5" y="9"/>
                    <a:pt x="7" y="10"/>
                    <a:pt x="7" y="9"/>
                  </a:cubicBezTo>
                  <a:cubicBezTo>
                    <a:pt x="8" y="6"/>
                    <a:pt x="12" y="7"/>
                    <a:pt x="12" y="4"/>
                  </a:cubicBezTo>
                  <a:cubicBezTo>
                    <a:pt x="9" y="5"/>
                    <a:pt x="11" y="1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8026400" y="4606925"/>
              <a:ext cx="65088" cy="87312"/>
            </a:xfrm>
            <a:custGeom>
              <a:avLst/>
              <a:gdLst>
                <a:gd name="T0" fmla="*/ 2 w 3"/>
                <a:gd name="T1" fmla="*/ 3 h 4"/>
                <a:gd name="T2" fmla="*/ 0 w 3"/>
                <a:gd name="T3" fmla="*/ 0 h 4"/>
                <a:gd name="T4" fmla="*/ 0 w 3"/>
                <a:gd name="T5" fmla="*/ 2 h 4"/>
                <a:gd name="T6" fmla="*/ 2 w 3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2" y="3"/>
                  </a:moveTo>
                  <a:cubicBezTo>
                    <a:pt x="3" y="1"/>
                    <a:pt x="0" y="2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1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10852150" y="4649788"/>
              <a:ext cx="65088" cy="65087"/>
            </a:xfrm>
            <a:custGeom>
              <a:avLst/>
              <a:gdLst>
                <a:gd name="T0" fmla="*/ 1 w 3"/>
                <a:gd name="T1" fmla="*/ 0 h 3"/>
                <a:gd name="T2" fmla="*/ 0 w 3"/>
                <a:gd name="T3" fmla="*/ 3 h 3"/>
                <a:gd name="T4" fmla="*/ 1 w 3"/>
                <a:gd name="T5" fmla="*/ 3 h 3"/>
                <a:gd name="T6" fmla="*/ 2 w 3"/>
                <a:gd name="T7" fmla="*/ 3 h 3"/>
                <a:gd name="T8" fmla="*/ 3 w 3"/>
                <a:gd name="T9" fmla="*/ 1 h 3"/>
                <a:gd name="T10" fmla="*/ 1 w 3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9953625" y="49323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9310688" y="4672013"/>
              <a:ext cx="857250" cy="303212"/>
            </a:xfrm>
            <a:custGeom>
              <a:avLst/>
              <a:gdLst>
                <a:gd name="T0" fmla="*/ 38 w 40"/>
                <a:gd name="T1" fmla="*/ 10 h 14"/>
                <a:gd name="T2" fmla="*/ 37 w 40"/>
                <a:gd name="T3" fmla="*/ 10 h 14"/>
                <a:gd name="T4" fmla="*/ 35 w 40"/>
                <a:gd name="T5" fmla="*/ 9 h 14"/>
                <a:gd name="T6" fmla="*/ 39 w 40"/>
                <a:gd name="T7" fmla="*/ 5 h 14"/>
                <a:gd name="T8" fmla="*/ 36 w 40"/>
                <a:gd name="T9" fmla="*/ 2 h 14"/>
                <a:gd name="T10" fmla="*/ 36 w 40"/>
                <a:gd name="T11" fmla="*/ 0 h 14"/>
                <a:gd name="T12" fmla="*/ 35 w 40"/>
                <a:gd name="T13" fmla="*/ 1 h 14"/>
                <a:gd name="T14" fmla="*/ 32 w 40"/>
                <a:gd name="T15" fmla="*/ 4 h 14"/>
                <a:gd name="T16" fmla="*/ 31 w 40"/>
                <a:gd name="T17" fmla="*/ 1 h 14"/>
                <a:gd name="T18" fmla="*/ 28 w 40"/>
                <a:gd name="T19" fmla="*/ 0 h 14"/>
                <a:gd name="T20" fmla="*/ 27 w 40"/>
                <a:gd name="T21" fmla="*/ 6 h 14"/>
                <a:gd name="T22" fmla="*/ 28 w 40"/>
                <a:gd name="T23" fmla="*/ 7 h 14"/>
                <a:gd name="T24" fmla="*/ 27 w 40"/>
                <a:gd name="T25" fmla="*/ 8 h 14"/>
                <a:gd name="T26" fmla="*/ 24 w 40"/>
                <a:gd name="T27" fmla="*/ 9 h 14"/>
                <a:gd name="T28" fmla="*/ 21 w 40"/>
                <a:gd name="T29" fmla="*/ 6 h 14"/>
                <a:gd name="T30" fmla="*/ 17 w 40"/>
                <a:gd name="T31" fmla="*/ 7 h 14"/>
                <a:gd name="T32" fmla="*/ 17 w 40"/>
                <a:gd name="T33" fmla="*/ 5 h 14"/>
                <a:gd name="T34" fmla="*/ 13 w 40"/>
                <a:gd name="T35" fmla="*/ 8 h 14"/>
                <a:gd name="T36" fmla="*/ 7 w 40"/>
                <a:gd name="T37" fmla="*/ 7 h 14"/>
                <a:gd name="T38" fmla="*/ 8 w 40"/>
                <a:gd name="T39" fmla="*/ 5 h 14"/>
                <a:gd name="T40" fmla="*/ 10 w 40"/>
                <a:gd name="T41" fmla="*/ 5 h 14"/>
                <a:gd name="T42" fmla="*/ 12 w 40"/>
                <a:gd name="T43" fmla="*/ 4 h 14"/>
                <a:gd name="T44" fmla="*/ 9 w 40"/>
                <a:gd name="T45" fmla="*/ 3 h 14"/>
                <a:gd name="T46" fmla="*/ 2 w 40"/>
                <a:gd name="T47" fmla="*/ 2 h 14"/>
                <a:gd name="T48" fmla="*/ 0 w 40"/>
                <a:gd name="T49" fmla="*/ 3 h 14"/>
                <a:gd name="T50" fmla="*/ 3 w 40"/>
                <a:gd name="T51" fmla="*/ 7 h 14"/>
                <a:gd name="T52" fmla="*/ 6 w 40"/>
                <a:gd name="T53" fmla="*/ 8 h 14"/>
                <a:gd name="T54" fmla="*/ 5 w 40"/>
                <a:gd name="T55" fmla="*/ 9 h 14"/>
                <a:gd name="T56" fmla="*/ 6 w 40"/>
                <a:gd name="T57" fmla="*/ 10 h 14"/>
                <a:gd name="T58" fmla="*/ 14 w 40"/>
                <a:gd name="T59" fmla="*/ 10 h 14"/>
                <a:gd name="T60" fmla="*/ 14 w 40"/>
                <a:gd name="T61" fmla="*/ 13 h 14"/>
                <a:gd name="T62" fmla="*/ 14 w 40"/>
                <a:gd name="T63" fmla="*/ 13 h 14"/>
                <a:gd name="T64" fmla="*/ 14 w 40"/>
                <a:gd name="T65" fmla="*/ 13 h 14"/>
                <a:gd name="T66" fmla="*/ 17 w 40"/>
                <a:gd name="T67" fmla="*/ 10 h 14"/>
                <a:gd name="T68" fmla="*/ 18 w 40"/>
                <a:gd name="T69" fmla="*/ 13 h 14"/>
                <a:gd name="T70" fmla="*/ 28 w 40"/>
                <a:gd name="T71" fmla="*/ 10 h 14"/>
                <a:gd name="T72" fmla="*/ 30 w 40"/>
                <a:gd name="T73" fmla="*/ 12 h 14"/>
                <a:gd name="T74" fmla="*/ 30 w 40"/>
                <a:gd name="T75" fmla="*/ 11 h 14"/>
                <a:gd name="T76" fmla="*/ 34 w 40"/>
                <a:gd name="T77" fmla="*/ 12 h 14"/>
                <a:gd name="T78" fmla="*/ 35 w 40"/>
                <a:gd name="T79" fmla="*/ 12 h 14"/>
                <a:gd name="T80" fmla="*/ 37 w 40"/>
                <a:gd name="T81" fmla="*/ 14 h 14"/>
                <a:gd name="T82" fmla="*/ 38 w 40"/>
                <a:gd name="T83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0" h="14">
                  <a:moveTo>
                    <a:pt x="38" y="10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5" y="10"/>
                    <a:pt x="35" y="9"/>
                  </a:cubicBezTo>
                  <a:cubicBezTo>
                    <a:pt x="36" y="7"/>
                    <a:pt x="40" y="8"/>
                    <a:pt x="39" y="5"/>
                  </a:cubicBezTo>
                  <a:cubicBezTo>
                    <a:pt x="38" y="4"/>
                    <a:pt x="37" y="3"/>
                    <a:pt x="36" y="2"/>
                  </a:cubicBezTo>
                  <a:cubicBezTo>
                    <a:pt x="36" y="2"/>
                    <a:pt x="36" y="1"/>
                    <a:pt x="36" y="0"/>
                  </a:cubicBezTo>
                  <a:cubicBezTo>
                    <a:pt x="36" y="0"/>
                    <a:pt x="35" y="1"/>
                    <a:pt x="35" y="1"/>
                  </a:cubicBezTo>
                  <a:cubicBezTo>
                    <a:pt x="35" y="3"/>
                    <a:pt x="34" y="4"/>
                    <a:pt x="32" y="4"/>
                  </a:cubicBezTo>
                  <a:cubicBezTo>
                    <a:pt x="31" y="3"/>
                    <a:pt x="30" y="2"/>
                    <a:pt x="31" y="1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7" y="1"/>
                    <a:pt x="28" y="4"/>
                    <a:pt x="27" y="6"/>
                  </a:cubicBezTo>
                  <a:cubicBezTo>
                    <a:pt x="28" y="6"/>
                    <a:pt x="28" y="6"/>
                    <a:pt x="28" y="7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5" y="7"/>
                    <a:pt x="25" y="10"/>
                    <a:pt x="24" y="9"/>
                  </a:cubicBezTo>
                  <a:cubicBezTo>
                    <a:pt x="22" y="9"/>
                    <a:pt x="22" y="7"/>
                    <a:pt x="21" y="6"/>
                  </a:cubicBezTo>
                  <a:cubicBezTo>
                    <a:pt x="19" y="5"/>
                    <a:pt x="18" y="8"/>
                    <a:pt x="17" y="7"/>
                  </a:cubicBezTo>
                  <a:cubicBezTo>
                    <a:pt x="16" y="6"/>
                    <a:pt x="17" y="6"/>
                    <a:pt x="17" y="5"/>
                  </a:cubicBezTo>
                  <a:cubicBezTo>
                    <a:pt x="16" y="5"/>
                    <a:pt x="15" y="7"/>
                    <a:pt x="13" y="8"/>
                  </a:cubicBezTo>
                  <a:cubicBezTo>
                    <a:pt x="11" y="7"/>
                    <a:pt x="8" y="10"/>
                    <a:pt x="7" y="7"/>
                  </a:cubicBezTo>
                  <a:cubicBezTo>
                    <a:pt x="7" y="6"/>
                    <a:pt x="8" y="6"/>
                    <a:pt x="8" y="5"/>
                  </a:cubicBezTo>
                  <a:cubicBezTo>
                    <a:pt x="9" y="5"/>
                    <a:pt x="10" y="4"/>
                    <a:pt x="10" y="5"/>
                  </a:cubicBezTo>
                  <a:cubicBezTo>
                    <a:pt x="11" y="5"/>
                    <a:pt x="12" y="4"/>
                    <a:pt x="12" y="4"/>
                  </a:cubicBezTo>
                  <a:cubicBezTo>
                    <a:pt x="12" y="2"/>
                    <a:pt x="10" y="4"/>
                    <a:pt x="9" y="3"/>
                  </a:cubicBezTo>
                  <a:cubicBezTo>
                    <a:pt x="7" y="0"/>
                    <a:pt x="4" y="2"/>
                    <a:pt x="2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5"/>
                    <a:pt x="3" y="4"/>
                    <a:pt x="3" y="7"/>
                  </a:cubicBezTo>
                  <a:cubicBezTo>
                    <a:pt x="4" y="8"/>
                    <a:pt x="6" y="6"/>
                    <a:pt x="6" y="8"/>
                  </a:cubicBezTo>
                  <a:cubicBezTo>
                    <a:pt x="6" y="8"/>
                    <a:pt x="6" y="9"/>
                    <a:pt x="5" y="9"/>
                  </a:cubicBezTo>
                  <a:cubicBezTo>
                    <a:pt x="6" y="9"/>
                    <a:pt x="6" y="10"/>
                    <a:pt x="6" y="10"/>
                  </a:cubicBezTo>
                  <a:cubicBezTo>
                    <a:pt x="10" y="11"/>
                    <a:pt x="11" y="10"/>
                    <a:pt x="14" y="10"/>
                  </a:cubicBezTo>
                  <a:cubicBezTo>
                    <a:pt x="15" y="11"/>
                    <a:pt x="13" y="12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5" y="12"/>
                    <a:pt x="15" y="11"/>
                    <a:pt x="17" y="10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20" y="10"/>
                    <a:pt x="25" y="13"/>
                    <a:pt x="28" y="10"/>
                  </a:cubicBezTo>
                  <a:cubicBezTo>
                    <a:pt x="28" y="11"/>
                    <a:pt x="29" y="11"/>
                    <a:pt x="30" y="12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2" y="10"/>
                    <a:pt x="34" y="11"/>
                    <a:pt x="34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3"/>
                    <a:pt x="38" y="12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10082213" y="46720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2" name="Freeform 32"/>
            <p:cNvSpPr>
              <a:spLocks/>
            </p:cNvSpPr>
            <p:nvPr/>
          </p:nvSpPr>
          <p:spPr bwMode="auto">
            <a:xfrm>
              <a:off x="9675813" y="4714875"/>
              <a:ext cx="63500" cy="65087"/>
            </a:xfrm>
            <a:custGeom>
              <a:avLst/>
              <a:gdLst>
                <a:gd name="T0" fmla="*/ 0 w 3"/>
                <a:gd name="T1" fmla="*/ 2 h 3"/>
                <a:gd name="T2" fmla="*/ 2 w 3"/>
                <a:gd name="T3" fmla="*/ 3 h 3"/>
                <a:gd name="T4" fmla="*/ 3 w 3"/>
                <a:gd name="T5" fmla="*/ 0 h 3"/>
                <a:gd name="T6" fmla="*/ 0 w 3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0" y="2"/>
                  </a:moveTo>
                  <a:cubicBezTo>
                    <a:pt x="1" y="2"/>
                    <a:pt x="1" y="3"/>
                    <a:pt x="2" y="3"/>
                  </a:cubicBezTo>
                  <a:cubicBezTo>
                    <a:pt x="2" y="2"/>
                    <a:pt x="3" y="1"/>
                    <a:pt x="3" y="0"/>
                  </a:cubicBezTo>
                  <a:cubicBezTo>
                    <a:pt x="1" y="0"/>
                    <a:pt x="1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3" name="Freeform 33"/>
            <p:cNvSpPr>
              <a:spLocks/>
            </p:cNvSpPr>
            <p:nvPr/>
          </p:nvSpPr>
          <p:spPr bwMode="auto">
            <a:xfrm>
              <a:off x="8990013" y="4714875"/>
              <a:ext cx="300038" cy="87312"/>
            </a:xfrm>
            <a:custGeom>
              <a:avLst/>
              <a:gdLst>
                <a:gd name="T0" fmla="*/ 12 w 14"/>
                <a:gd name="T1" fmla="*/ 0 h 4"/>
                <a:gd name="T2" fmla="*/ 11 w 14"/>
                <a:gd name="T3" fmla="*/ 0 h 4"/>
                <a:gd name="T4" fmla="*/ 4 w 14"/>
                <a:gd name="T5" fmla="*/ 0 h 4"/>
                <a:gd name="T6" fmla="*/ 2 w 14"/>
                <a:gd name="T7" fmla="*/ 1 h 4"/>
                <a:gd name="T8" fmla="*/ 2 w 14"/>
                <a:gd name="T9" fmla="*/ 4 h 4"/>
                <a:gd name="T10" fmla="*/ 5 w 14"/>
                <a:gd name="T11" fmla="*/ 3 h 4"/>
                <a:gd name="T12" fmla="*/ 11 w 14"/>
                <a:gd name="T13" fmla="*/ 4 h 4"/>
                <a:gd name="T14" fmla="*/ 13 w 14"/>
                <a:gd name="T15" fmla="*/ 1 h 4"/>
                <a:gd name="T16" fmla="*/ 13 w 14"/>
                <a:gd name="T17" fmla="*/ 1 h 4"/>
                <a:gd name="T18" fmla="*/ 12 w 14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4">
                  <a:moveTo>
                    <a:pt x="1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0" y="2"/>
                    <a:pt x="6" y="1"/>
                    <a:pt x="4" y="0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2"/>
                    <a:pt x="2" y="3"/>
                    <a:pt x="2" y="4"/>
                  </a:cubicBezTo>
                  <a:cubicBezTo>
                    <a:pt x="3" y="4"/>
                    <a:pt x="5" y="4"/>
                    <a:pt x="5" y="3"/>
                  </a:cubicBezTo>
                  <a:cubicBezTo>
                    <a:pt x="7" y="3"/>
                    <a:pt x="9" y="3"/>
                    <a:pt x="11" y="4"/>
                  </a:cubicBezTo>
                  <a:cubicBezTo>
                    <a:pt x="11" y="3"/>
                    <a:pt x="14" y="3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1"/>
                    <a:pt x="12" y="1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4" name="Freeform 34"/>
            <p:cNvSpPr>
              <a:spLocks/>
            </p:cNvSpPr>
            <p:nvPr/>
          </p:nvSpPr>
          <p:spPr bwMode="auto">
            <a:xfrm>
              <a:off x="9353550" y="4845050"/>
              <a:ext cx="42863" cy="22225"/>
            </a:xfrm>
            <a:custGeom>
              <a:avLst/>
              <a:gdLst>
                <a:gd name="T0" fmla="*/ 14 w 27"/>
                <a:gd name="T1" fmla="*/ 14 h 14"/>
                <a:gd name="T2" fmla="*/ 27 w 27"/>
                <a:gd name="T3" fmla="*/ 0 h 14"/>
                <a:gd name="T4" fmla="*/ 0 w 27"/>
                <a:gd name="T5" fmla="*/ 14 h 14"/>
                <a:gd name="T6" fmla="*/ 14 w 27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14">
                  <a:moveTo>
                    <a:pt x="14" y="14"/>
                  </a:moveTo>
                  <a:lnTo>
                    <a:pt x="27" y="0"/>
                  </a:lnTo>
                  <a:lnTo>
                    <a:pt x="0" y="14"/>
                  </a:lnTo>
                  <a:lnTo>
                    <a:pt x="1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9204325" y="4867275"/>
              <a:ext cx="20638" cy="107950"/>
            </a:xfrm>
            <a:custGeom>
              <a:avLst/>
              <a:gdLst>
                <a:gd name="T0" fmla="*/ 0 w 1"/>
                <a:gd name="T1" fmla="*/ 5 h 5"/>
                <a:gd name="T2" fmla="*/ 1 w 1"/>
                <a:gd name="T3" fmla="*/ 0 h 5"/>
                <a:gd name="T4" fmla="*/ 0 w 1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5">
                  <a:moveTo>
                    <a:pt x="0" y="5"/>
                  </a:moveTo>
                  <a:cubicBezTo>
                    <a:pt x="1" y="4"/>
                    <a:pt x="1" y="2"/>
                    <a:pt x="1" y="0"/>
                  </a:cubicBezTo>
                  <a:cubicBezTo>
                    <a:pt x="0" y="2"/>
                    <a:pt x="1" y="4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8647113" y="4953000"/>
              <a:ext cx="65088" cy="65087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3 w 3"/>
                <a:gd name="T5" fmla="*/ 1 h 3"/>
                <a:gd name="T6" fmla="*/ 1 w 3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3" y="2"/>
                    <a:pt x="3" y="1"/>
                  </a:cubicBezTo>
                  <a:cubicBezTo>
                    <a:pt x="2" y="0"/>
                    <a:pt x="0" y="2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10102850" y="5040313"/>
              <a:ext cx="85725" cy="107950"/>
            </a:xfrm>
            <a:custGeom>
              <a:avLst/>
              <a:gdLst>
                <a:gd name="T0" fmla="*/ 1 w 4"/>
                <a:gd name="T1" fmla="*/ 3 h 5"/>
                <a:gd name="T2" fmla="*/ 1 w 4"/>
                <a:gd name="T3" fmla="*/ 0 h 5"/>
                <a:gd name="T4" fmla="*/ 0 w 4"/>
                <a:gd name="T5" fmla="*/ 1 h 5"/>
                <a:gd name="T6" fmla="*/ 1 w 4"/>
                <a:gd name="T7" fmla="*/ 3 h 5"/>
                <a:gd name="T8" fmla="*/ 4 w 4"/>
                <a:gd name="T9" fmla="*/ 5 h 5"/>
                <a:gd name="T10" fmla="*/ 4 w 4"/>
                <a:gd name="T11" fmla="*/ 4 h 5"/>
                <a:gd name="T12" fmla="*/ 1 w 4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5">
                  <a:moveTo>
                    <a:pt x="1" y="3"/>
                  </a:moveTo>
                  <a:cubicBezTo>
                    <a:pt x="1" y="2"/>
                    <a:pt x="0" y="1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0" y="2"/>
                    <a:pt x="1" y="3"/>
                  </a:cubicBezTo>
                  <a:cubicBezTo>
                    <a:pt x="2" y="4"/>
                    <a:pt x="2" y="5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2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8" name="Freeform 38"/>
            <p:cNvSpPr>
              <a:spLocks/>
            </p:cNvSpPr>
            <p:nvPr/>
          </p:nvSpPr>
          <p:spPr bwMode="auto">
            <a:xfrm>
              <a:off x="9547225" y="5126038"/>
              <a:ext cx="128588" cy="109537"/>
            </a:xfrm>
            <a:custGeom>
              <a:avLst/>
              <a:gdLst>
                <a:gd name="T0" fmla="*/ 5 w 6"/>
                <a:gd name="T1" fmla="*/ 2 h 5"/>
                <a:gd name="T2" fmla="*/ 3 w 6"/>
                <a:gd name="T3" fmla="*/ 0 h 5"/>
                <a:gd name="T4" fmla="*/ 5 w 6"/>
                <a:gd name="T5" fmla="*/ 5 h 5"/>
                <a:gd name="T6" fmla="*/ 6 w 6"/>
                <a:gd name="T7" fmla="*/ 3 h 5"/>
                <a:gd name="T8" fmla="*/ 5 w 6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5" y="2"/>
                  </a:moveTo>
                  <a:cubicBezTo>
                    <a:pt x="3" y="3"/>
                    <a:pt x="4" y="0"/>
                    <a:pt x="3" y="0"/>
                  </a:cubicBezTo>
                  <a:cubicBezTo>
                    <a:pt x="0" y="1"/>
                    <a:pt x="4" y="3"/>
                    <a:pt x="5" y="5"/>
                  </a:cubicBezTo>
                  <a:cubicBezTo>
                    <a:pt x="5" y="4"/>
                    <a:pt x="5" y="4"/>
                    <a:pt x="6" y="3"/>
                  </a:cubicBezTo>
                  <a:cubicBezTo>
                    <a:pt x="5" y="3"/>
                    <a:pt x="5" y="3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8475663" y="5148263"/>
              <a:ext cx="150813" cy="87312"/>
            </a:xfrm>
            <a:custGeom>
              <a:avLst/>
              <a:gdLst>
                <a:gd name="T0" fmla="*/ 6 w 7"/>
                <a:gd name="T1" fmla="*/ 0 h 4"/>
                <a:gd name="T2" fmla="*/ 4 w 7"/>
                <a:gd name="T3" fmla="*/ 2 h 4"/>
                <a:gd name="T4" fmla="*/ 3 w 7"/>
                <a:gd name="T5" fmla="*/ 1 h 4"/>
                <a:gd name="T6" fmla="*/ 0 w 7"/>
                <a:gd name="T7" fmla="*/ 2 h 4"/>
                <a:gd name="T8" fmla="*/ 1 w 7"/>
                <a:gd name="T9" fmla="*/ 4 h 4"/>
                <a:gd name="T10" fmla="*/ 6 w 7"/>
                <a:gd name="T11" fmla="*/ 3 h 4"/>
                <a:gd name="T12" fmla="*/ 6 w 7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4">
                  <a:moveTo>
                    <a:pt x="6" y="0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2"/>
                    <a:pt x="0" y="2"/>
                  </a:cubicBezTo>
                  <a:cubicBezTo>
                    <a:pt x="1" y="2"/>
                    <a:pt x="0" y="3"/>
                    <a:pt x="1" y="4"/>
                  </a:cubicBezTo>
                  <a:cubicBezTo>
                    <a:pt x="3" y="2"/>
                    <a:pt x="5" y="4"/>
                    <a:pt x="6" y="3"/>
                  </a:cubicBezTo>
                  <a:cubicBezTo>
                    <a:pt x="6" y="2"/>
                    <a:pt x="7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9482138" y="5235575"/>
              <a:ext cx="42863" cy="65087"/>
            </a:xfrm>
            <a:custGeom>
              <a:avLst/>
              <a:gdLst>
                <a:gd name="T0" fmla="*/ 0 w 2"/>
                <a:gd name="T1" fmla="*/ 3 h 3"/>
                <a:gd name="T2" fmla="*/ 1 w 2"/>
                <a:gd name="T3" fmla="*/ 2 h 3"/>
                <a:gd name="T4" fmla="*/ 2 w 2"/>
                <a:gd name="T5" fmla="*/ 0 h 3"/>
                <a:gd name="T6" fmla="*/ 0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2" y="0"/>
                    <a:pt x="2" y="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1" name="Freeform 41"/>
            <p:cNvSpPr>
              <a:spLocks/>
            </p:cNvSpPr>
            <p:nvPr/>
          </p:nvSpPr>
          <p:spPr bwMode="auto">
            <a:xfrm>
              <a:off x="4879975" y="5516563"/>
              <a:ext cx="42863" cy="42862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0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1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>
              <a:off x="7319963" y="5235575"/>
              <a:ext cx="65088" cy="65087"/>
            </a:xfrm>
            <a:custGeom>
              <a:avLst/>
              <a:gdLst>
                <a:gd name="T0" fmla="*/ 1 w 3"/>
                <a:gd name="T1" fmla="*/ 3 h 3"/>
                <a:gd name="T2" fmla="*/ 3 w 3"/>
                <a:gd name="T3" fmla="*/ 1 h 3"/>
                <a:gd name="T4" fmla="*/ 1 w 3"/>
                <a:gd name="T5" fmla="*/ 0 h 3"/>
                <a:gd name="T6" fmla="*/ 1 w 3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2"/>
                    <a:pt x="2" y="2"/>
                    <a:pt x="3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</p:grpSp>
      <p:sp>
        <p:nvSpPr>
          <p:cNvPr id="44" name="矩形 43"/>
          <p:cNvSpPr/>
          <p:nvPr/>
        </p:nvSpPr>
        <p:spPr>
          <a:xfrm>
            <a:off x="4651847" y="389759"/>
            <a:ext cx="2885405" cy="1187564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</a:rPr>
              <a:t>请在此处添加详细描述文本，尽量与标题文本语言风格相符合，语言描述尽量简洁生动。请在此处添加详细描述文本，请在此处添加详细描述文本，尽量与标题文本语言风格相符合，语言描述尽量简洁生动。请在此处添加详细描述文本，</a:t>
            </a:r>
            <a:endParaRPr lang="zh-CN" altLang="en-US" sz="900" dirty="0"/>
          </a:p>
          <a:p>
            <a:pPr>
              <a:lnSpc>
                <a:spcPct val="150000"/>
              </a:lnSpc>
            </a:pPr>
            <a:endParaRPr lang="zh-CN" altLang="en-US" sz="900" dirty="0"/>
          </a:p>
        </p:txBody>
      </p:sp>
      <p:sp>
        <p:nvSpPr>
          <p:cNvPr id="45" name="矩形 44"/>
          <p:cNvSpPr/>
          <p:nvPr/>
        </p:nvSpPr>
        <p:spPr>
          <a:xfrm>
            <a:off x="278288" y="3690938"/>
            <a:ext cx="2885405" cy="1187564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</a:rPr>
              <a:t>请在此处添加详细描述文本，尽量与标题文本语言风格相符合，语言描述尽量简洁生动。请在此处添加详细描述文本，请在此处添加详细描述文本，尽量与标题文本语言风格相符合，语言描述尽量简洁生动。请在此处添加详细描述文本，</a:t>
            </a:r>
            <a:endParaRPr lang="zh-CN" altLang="en-US" sz="900" dirty="0"/>
          </a:p>
          <a:p>
            <a:pPr>
              <a:lnSpc>
                <a:spcPct val="150000"/>
              </a:lnSpc>
            </a:pP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353465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-489347" y="-381000"/>
            <a:ext cx="8717757" cy="2842022"/>
            <a:chOff x="-652463" y="-508000"/>
            <a:chExt cx="11623676" cy="3789363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663575" y="-508000"/>
              <a:ext cx="80963" cy="122238"/>
            </a:xfrm>
            <a:custGeom>
              <a:avLst/>
              <a:gdLst>
                <a:gd name="T0" fmla="*/ 1 w 4"/>
                <a:gd name="T1" fmla="*/ 6 h 6"/>
                <a:gd name="T2" fmla="*/ 4 w 4"/>
                <a:gd name="T3" fmla="*/ 2 h 6"/>
                <a:gd name="T4" fmla="*/ 1 w 4"/>
                <a:gd name="T5" fmla="*/ 1 h 6"/>
                <a:gd name="T6" fmla="*/ 1 w 4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6">
                  <a:moveTo>
                    <a:pt x="1" y="6"/>
                  </a:moveTo>
                  <a:cubicBezTo>
                    <a:pt x="3" y="5"/>
                    <a:pt x="3" y="3"/>
                    <a:pt x="4" y="2"/>
                  </a:cubicBezTo>
                  <a:cubicBezTo>
                    <a:pt x="3" y="0"/>
                    <a:pt x="2" y="1"/>
                    <a:pt x="1" y="1"/>
                  </a:cubicBezTo>
                  <a:cubicBezTo>
                    <a:pt x="2" y="3"/>
                    <a:pt x="0" y="4"/>
                    <a:pt x="1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400050" y="-425450"/>
              <a:ext cx="101600" cy="244475"/>
            </a:xfrm>
            <a:custGeom>
              <a:avLst/>
              <a:gdLst>
                <a:gd name="T0" fmla="*/ 5 w 5"/>
                <a:gd name="T1" fmla="*/ 5 h 12"/>
                <a:gd name="T2" fmla="*/ 1 w 5"/>
                <a:gd name="T3" fmla="*/ 2 h 12"/>
                <a:gd name="T4" fmla="*/ 2 w 5"/>
                <a:gd name="T5" fmla="*/ 3 h 12"/>
                <a:gd name="T6" fmla="*/ 0 w 5"/>
                <a:gd name="T7" fmla="*/ 9 h 12"/>
                <a:gd name="T8" fmla="*/ 1 w 5"/>
                <a:gd name="T9" fmla="*/ 9 h 12"/>
                <a:gd name="T10" fmla="*/ 5 w 5"/>
                <a:gd name="T11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2">
                  <a:moveTo>
                    <a:pt x="5" y="5"/>
                  </a:moveTo>
                  <a:cubicBezTo>
                    <a:pt x="4" y="4"/>
                    <a:pt x="3" y="0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4"/>
                    <a:pt x="3" y="8"/>
                    <a:pt x="0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3" y="12"/>
                    <a:pt x="4" y="6"/>
                    <a:pt x="5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906463" y="-425450"/>
              <a:ext cx="142875" cy="327025"/>
            </a:xfrm>
            <a:custGeom>
              <a:avLst/>
              <a:gdLst>
                <a:gd name="T0" fmla="*/ 2 w 7"/>
                <a:gd name="T1" fmla="*/ 15 h 16"/>
                <a:gd name="T2" fmla="*/ 2 w 7"/>
                <a:gd name="T3" fmla="*/ 14 h 16"/>
                <a:gd name="T4" fmla="*/ 6 w 7"/>
                <a:gd name="T5" fmla="*/ 11 h 16"/>
                <a:gd name="T6" fmla="*/ 7 w 7"/>
                <a:gd name="T7" fmla="*/ 5 h 16"/>
                <a:gd name="T8" fmla="*/ 4 w 7"/>
                <a:gd name="T9" fmla="*/ 4 h 16"/>
                <a:gd name="T10" fmla="*/ 0 w 7"/>
                <a:gd name="T11" fmla="*/ 13 h 16"/>
                <a:gd name="T12" fmla="*/ 2 w 7"/>
                <a:gd name="T13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6">
                  <a:moveTo>
                    <a:pt x="2" y="15"/>
                  </a:moveTo>
                  <a:cubicBezTo>
                    <a:pt x="2" y="14"/>
                    <a:pt x="2" y="14"/>
                    <a:pt x="2" y="14"/>
                  </a:cubicBezTo>
                  <a:cubicBezTo>
                    <a:pt x="4" y="13"/>
                    <a:pt x="4" y="10"/>
                    <a:pt x="6" y="1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4"/>
                    <a:pt x="5" y="0"/>
                    <a:pt x="4" y="4"/>
                  </a:cubicBezTo>
                  <a:cubicBezTo>
                    <a:pt x="3" y="8"/>
                    <a:pt x="2" y="10"/>
                    <a:pt x="0" y="13"/>
                  </a:cubicBezTo>
                  <a:cubicBezTo>
                    <a:pt x="1" y="13"/>
                    <a:pt x="1" y="16"/>
                    <a:pt x="2" y="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542925" y="-365125"/>
              <a:ext cx="141288" cy="144463"/>
            </a:xfrm>
            <a:custGeom>
              <a:avLst/>
              <a:gdLst>
                <a:gd name="T0" fmla="*/ 4 w 7"/>
                <a:gd name="T1" fmla="*/ 6 h 7"/>
                <a:gd name="T2" fmla="*/ 6 w 7"/>
                <a:gd name="T3" fmla="*/ 2 h 7"/>
                <a:gd name="T4" fmla="*/ 0 w 7"/>
                <a:gd name="T5" fmla="*/ 6 h 7"/>
                <a:gd name="T6" fmla="*/ 4 w 7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">
                  <a:moveTo>
                    <a:pt x="4" y="6"/>
                  </a:moveTo>
                  <a:cubicBezTo>
                    <a:pt x="6" y="6"/>
                    <a:pt x="7" y="4"/>
                    <a:pt x="6" y="2"/>
                  </a:cubicBezTo>
                  <a:cubicBezTo>
                    <a:pt x="3" y="0"/>
                    <a:pt x="3" y="5"/>
                    <a:pt x="0" y="6"/>
                  </a:cubicBezTo>
                  <a:cubicBezTo>
                    <a:pt x="1" y="7"/>
                    <a:pt x="3" y="6"/>
                    <a:pt x="4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-652463" y="-57150"/>
              <a:ext cx="10591800" cy="3338513"/>
            </a:xfrm>
            <a:custGeom>
              <a:avLst/>
              <a:gdLst>
                <a:gd name="T0" fmla="*/ 517 w 523"/>
                <a:gd name="T1" fmla="*/ 27 h 163"/>
                <a:gd name="T2" fmla="*/ 489 w 523"/>
                <a:gd name="T3" fmla="*/ 29 h 163"/>
                <a:gd name="T4" fmla="*/ 483 w 523"/>
                <a:gd name="T5" fmla="*/ 19 h 163"/>
                <a:gd name="T6" fmla="*/ 454 w 523"/>
                <a:gd name="T7" fmla="*/ 17 h 163"/>
                <a:gd name="T8" fmla="*/ 424 w 523"/>
                <a:gd name="T9" fmla="*/ 15 h 163"/>
                <a:gd name="T10" fmla="*/ 385 w 523"/>
                <a:gd name="T11" fmla="*/ 14 h 163"/>
                <a:gd name="T12" fmla="*/ 366 w 523"/>
                <a:gd name="T13" fmla="*/ 15 h 163"/>
                <a:gd name="T14" fmla="*/ 367 w 523"/>
                <a:gd name="T15" fmla="*/ 21 h 163"/>
                <a:gd name="T16" fmla="*/ 352 w 523"/>
                <a:gd name="T17" fmla="*/ 10 h 163"/>
                <a:gd name="T18" fmla="*/ 320 w 523"/>
                <a:gd name="T19" fmla="*/ 2 h 163"/>
                <a:gd name="T20" fmla="*/ 271 w 523"/>
                <a:gd name="T21" fmla="*/ 5 h 163"/>
                <a:gd name="T22" fmla="*/ 212 w 523"/>
                <a:gd name="T23" fmla="*/ 10 h 163"/>
                <a:gd name="T24" fmla="*/ 193 w 523"/>
                <a:gd name="T25" fmla="*/ 11 h 163"/>
                <a:gd name="T26" fmla="*/ 138 w 523"/>
                <a:gd name="T27" fmla="*/ 19 h 163"/>
                <a:gd name="T28" fmla="*/ 102 w 523"/>
                <a:gd name="T29" fmla="*/ 21 h 163"/>
                <a:gd name="T30" fmla="*/ 94 w 523"/>
                <a:gd name="T31" fmla="*/ 14 h 163"/>
                <a:gd name="T32" fmla="*/ 76 w 523"/>
                <a:gd name="T33" fmla="*/ 14 h 163"/>
                <a:gd name="T34" fmla="*/ 66 w 523"/>
                <a:gd name="T35" fmla="*/ 10 h 163"/>
                <a:gd name="T36" fmla="*/ 65 w 523"/>
                <a:gd name="T37" fmla="*/ 5 h 163"/>
                <a:gd name="T38" fmla="*/ 35 w 523"/>
                <a:gd name="T39" fmla="*/ 7 h 163"/>
                <a:gd name="T40" fmla="*/ 6 w 523"/>
                <a:gd name="T41" fmla="*/ 36 h 163"/>
                <a:gd name="T42" fmla="*/ 2 w 523"/>
                <a:gd name="T43" fmla="*/ 68 h 163"/>
                <a:gd name="T44" fmla="*/ 1 w 523"/>
                <a:gd name="T45" fmla="*/ 82 h 163"/>
                <a:gd name="T46" fmla="*/ 23 w 523"/>
                <a:gd name="T47" fmla="*/ 109 h 163"/>
                <a:gd name="T48" fmla="*/ 45 w 523"/>
                <a:gd name="T49" fmla="*/ 146 h 163"/>
                <a:gd name="T50" fmla="*/ 66 w 523"/>
                <a:gd name="T51" fmla="*/ 153 h 163"/>
                <a:gd name="T52" fmla="*/ 87 w 523"/>
                <a:gd name="T53" fmla="*/ 140 h 163"/>
                <a:gd name="T54" fmla="*/ 107 w 523"/>
                <a:gd name="T55" fmla="*/ 132 h 163"/>
                <a:gd name="T56" fmla="*/ 128 w 523"/>
                <a:gd name="T57" fmla="*/ 125 h 163"/>
                <a:gd name="T58" fmla="*/ 159 w 523"/>
                <a:gd name="T59" fmla="*/ 104 h 163"/>
                <a:gd name="T60" fmla="*/ 187 w 523"/>
                <a:gd name="T61" fmla="*/ 99 h 163"/>
                <a:gd name="T62" fmla="*/ 203 w 523"/>
                <a:gd name="T63" fmla="*/ 88 h 163"/>
                <a:gd name="T64" fmla="*/ 252 w 523"/>
                <a:gd name="T65" fmla="*/ 79 h 163"/>
                <a:gd name="T66" fmla="*/ 294 w 523"/>
                <a:gd name="T67" fmla="*/ 78 h 163"/>
                <a:gd name="T68" fmla="*/ 319 w 523"/>
                <a:gd name="T69" fmla="*/ 70 h 163"/>
                <a:gd name="T70" fmla="*/ 356 w 523"/>
                <a:gd name="T71" fmla="*/ 58 h 163"/>
                <a:gd name="T72" fmla="*/ 373 w 523"/>
                <a:gd name="T73" fmla="*/ 63 h 163"/>
                <a:gd name="T74" fmla="*/ 388 w 523"/>
                <a:gd name="T75" fmla="*/ 57 h 163"/>
                <a:gd name="T76" fmla="*/ 397 w 523"/>
                <a:gd name="T77" fmla="*/ 58 h 163"/>
                <a:gd name="T78" fmla="*/ 438 w 523"/>
                <a:gd name="T79" fmla="*/ 51 h 163"/>
                <a:gd name="T80" fmla="*/ 475 w 523"/>
                <a:gd name="T81" fmla="*/ 43 h 163"/>
                <a:gd name="T82" fmla="*/ 499 w 523"/>
                <a:gd name="T83" fmla="*/ 45 h 163"/>
                <a:gd name="T84" fmla="*/ 506 w 523"/>
                <a:gd name="T85" fmla="*/ 44 h 163"/>
                <a:gd name="T86" fmla="*/ 505 w 523"/>
                <a:gd name="T87" fmla="*/ 63 h 163"/>
                <a:gd name="T88" fmla="*/ 521 w 523"/>
                <a:gd name="T89" fmla="*/ 33 h 163"/>
                <a:gd name="T90" fmla="*/ 355 w 523"/>
                <a:gd name="T91" fmla="*/ 44 h 163"/>
                <a:gd name="T92" fmla="*/ 433 w 523"/>
                <a:gd name="T93" fmla="*/ 23 h 163"/>
                <a:gd name="T94" fmla="*/ 433 w 523"/>
                <a:gd name="T95" fmla="*/ 23 h 163"/>
                <a:gd name="T96" fmla="*/ 440 w 523"/>
                <a:gd name="T97" fmla="*/ 2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23" h="163">
                  <a:moveTo>
                    <a:pt x="523" y="25"/>
                  </a:moveTo>
                  <a:cubicBezTo>
                    <a:pt x="521" y="26"/>
                    <a:pt x="519" y="25"/>
                    <a:pt x="517" y="26"/>
                  </a:cubicBezTo>
                  <a:cubicBezTo>
                    <a:pt x="517" y="27"/>
                    <a:pt x="517" y="27"/>
                    <a:pt x="517" y="27"/>
                  </a:cubicBezTo>
                  <a:cubicBezTo>
                    <a:pt x="518" y="33"/>
                    <a:pt x="513" y="32"/>
                    <a:pt x="511" y="34"/>
                  </a:cubicBezTo>
                  <a:cubicBezTo>
                    <a:pt x="509" y="31"/>
                    <a:pt x="507" y="37"/>
                    <a:pt x="505" y="32"/>
                  </a:cubicBezTo>
                  <a:cubicBezTo>
                    <a:pt x="499" y="34"/>
                    <a:pt x="494" y="27"/>
                    <a:pt x="489" y="29"/>
                  </a:cubicBezTo>
                  <a:cubicBezTo>
                    <a:pt x="487" y="26"/>
                    <a:pt x="481" y="31"/>
                    <a:pt x="482" y="25"/>
                  </a:cubicBezTo>
                  <a:cubicBezTo>
                    <a:pt x="483" y="22"/>
                    <a:pt x="485" y="22"/>
                    <a:pt x="487" y="21"/>
                  </a:cubicBezTo>
                  <a:cubicBezTo>
                    <a:pt x="485" y="20"/>
                    <a:pt x="484" y="16"/>
                    <a:pt x="483" y="19"/>
                  </a:cubicBezTo>
                  <a:cubicBezTo>
                    <a:pt x="482" y="18"/>
                    <a:pt x="482" y="18"/>
                    <a:pt x="482" y="18"/>
                  </a:cubicBezTo>
                  <a:cubicBezTo>
                    <a:pt x="479" y="20"/>
                    <a:pt x="476" y="18"/>
                    <a:pt x="473" y="18"/>
                  </a:cubicBezTo>
                  <a:cubicBezTo>
                    <a:pt x="467" y="14"/>
                    <a:pt x="460" y="20"/>
                    <a:pt x="454" y="17"/>
                  </a:cubicBezTo>
                  <a:cubicBezTo>
                    <a:pt x="451" y="18"/>
                    <a:pt x="447" y="17"/>
                    <a:pt x="444" y="16"/>
                  </a:cubicBezTo>
                  <a:cubicBezTo>
                    <a:pt x="441" y="17"/>
                    <a:pt x="438" y="15"/>
                    <a:pt x="435" y="17"/>
                  </a:cubicBezTo>
                  <a:cubicBezTo>
                    <a:pt x="432" y="14"/>
                    <a:pt x="427" y="15"/>
                    <a:pt x="424" y="15"/>
                  </a:cubicBezTo>
                  <a:cubicBezTo>
                    <a:pt x="422" y="16"/>
                    <a:pt x="418" y="20"/>
                    <a:pt x="416" y="15"/>
                  </a:cubicBezTo>
                  <a:cubicBezTo>
                    <a:pt x="406" y="18"/>
                    <a:pt x="397" y="13"/>
                    <a:pt x="387" y="17"/>
                  </a:cubicBezTo>
                  <a:cubicBezTo>
                    <a:pt x="386" y="16"/>
                    <a:pt x="386" y="13"/>
                    <a:pt x="385" y="14"/>
                  </a:cubicBezTo>
                  <a:cubicBezTo>
                    <a:pt x="380" y="21"/>
                    <a:pt x="374" y="13"/>
                    <a:pt x="368" y="14"/>
                  </a:cubicBezTo>
                  <a:cubicBezTo>
                    <a:pt x="368" y="15"/>
                    <a:pt x="367" y="16"/>
                    <a:pt x="367" y="17"/>
                  </a:cubicBezTo>
                  <a:cubicBezTo>
                    <a:pt x="366" y="15"/>
                    <a:pt x="366" y="15"/>
                    <a:pt x="366" y="15"/>
                  </a:cubicBezTo>
                  <a:cubicBezTo>
                    <a:pt x="365" y="17"/>
                    <a:pt x="363" y="15"/>
                    <a:pt x="363" y="17"/>
                  </a:cubicBezTo>
                  <a:cubicBezTo>
                    <a:pt x="366" y="18"/>
                    <a:pt x="368" y="16"/>
                    <a:pt x="369" y="20"/>
                  </a:cubicBezTo>
                  <a:cubicBezTo>
                    <a:pt x="369" y="21"/>
                    <a:pt x="368" y="22"/>
                    <a:pt x="367" y="21"/>
                  </a:cubicBezTo>
                  <a:cubicBezTo>
                    <a:pt x="367" y="21"/>
                    <a:pt x="366" y="21"/>
                    <a:pt x="366" y="20"/>
                  </a:cubicBezTo>
                  <a:cubicBezTo>
                    <a:pt x="363" y="22"/>
                    <a:pt x="359" y="20"/>
                    <a:pt x="355" y="18"/>
                  </a:cubicBezTo>
                  <a:cubicBezTo>
                    <a:pt x="353" y="16"/>
                    <a:pt x="351" y="14"/>
                    <a:pt x="352" y="10"/>
                  </a:cubicBezTo>
                  <a:cubicBezTo>
                    <a:pt x="351" y="7"/>
                    <a:pt x="350" y="7"/>
                    <a:pt x="348" y="7"/>
                  </a:cubicBezTo>
                  <a:cubicBezTo>
                    <a:pt x="342" y="0"/>
                    <a:pt x="334" y="4"/>
                    <a:pt x="327" y="3"/>
                  </a:cubicBezTo>
                  <a:cubicBezTo>
                    <a:pt x="324" y="2"/>
                    <a:pt x="323" y="3"/>
                    <a:pt x="320" y="2"/>
                  </a:cubicBezTo>
                  <a:cubicBezTo>
                    <a:pt x="308" y="3"/>
                    <a:pt x="295" y="3"/>
                    <a:pt x="283" y="6"/>
                  </a:cubicBezTo>
                  <a:cubicBezTo>
                    <a:pt x="279" y="6"/>
                    <a:pt x="275" y="6"/>
                    <a:pt x="272" y="6"/>
                  </a:cubicBezTo>
                  <a:cubicBezTo>
                    <a:pt x="271" y="5"/>
                    <a:pt x="271" y="5"/>
                    <a:pt x="271" y="5"/>
                  </a:cubicBezTo>
                  <a:cubicBezTo>
                    <a:pt x="259" y="8"/>
                    <a:pt x="246" y="5"/>
                    <a:pt x="233" y="7"/>
                  </a:cubicBezTo>
                  <a:cubicBezTo>
                    <a:pt x="231" y="9"/>
                    <a:pt x="231" y="9"/>
                    <a:pt x="231" y="9"/>
                  </a:cubicBezTo>
                  <a:cubicBezTo>
                    <a:pt x="225" y="7"/>
                    <a:pt x="219" y="9"/>
                    <a:pt x="212" y="10"/>
                  </a:cubicBezTo>
                  <a:cubicBezTo>
                    <a:pt x="212" y="9"/>
                    <a:pt x="212" y="9"/>
                    <a:pt x="212" y="9"/>
                  </a:cubicBezTo>
                  <a:cubicBezTo>
                    <a:pt x="210" y="11"/>
                    <a:pt x="206" y="10"/>
                    <a:pt x="205" y="10"/>
                  </a:cubicBezTo>
                  <a:cubicBezTo>
                    <a:pt x="201" y="13"/>
                    <a:pt x="197" y="9"/>
                    <a:pt x="193" y="11"/>
                  </a:cubicBezTo>
                  <a:cubicBezTo>
                    <a:pt x="187" y="7"/>
                    <a:pt x="183" y="13"/>
                    <a:pt x="177" y="12"/>
                  </a:cubicBezTo>
                  <a:cubicBezTo>
                    <a:pt x="175" y="11"/>
                    <a:pt x="173" y="17"/>
                    <a:pt x="171" y="13"/>
                  </a:cubicBezTo>
                  <a:cubicBezTo>
                    <a:pt x="160" y="15"/>
                    <a:pt x="149" y="18"/>
                    <a:pt x="138" y="19"/>
                  </a:cubicBezTo>
                  <a:cubicBezTo>
                    <a:pt x="135" y="21"/>
                    <a:pt x="129" y="21"/>
                    <a:pt x="125" y="19"/>
                  </a:cubicBezTo>
                  <a:cubicBezTo>
                    <a:pt x="120" y="26"/>
                    <a:pt x="113" y="16"/>
                    <a:pt x="107" y="22"/>
                  </a:cubicBezTo>
                  <a:cubicBezTo>
                    <a:pt x="106" y="22"/>
                    <a:pt x="104" y="18"/>
                    <a:pt x="102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1" y="21"/>
                    <a:pt x="99" y="20"/>
                    <a:pt x="97" y="21"/>
                  </a:cubicBezTo>
                  <a:cubicBezTo>
                    <a:pt x="95" y="19"/>
                    <a:pt x="95" y="16"/>
                    <a:pt x="94" y="14"/>
                  </a:cubicBezTo>
                  <a:cubicBezTo>
                    <a:pt x="91" y="11"/>
                    <a:pt x="89" y="13"/>
                    <a:pt x="86" y="14"/>
                  </a:cubicBezTo>
                  <a:cubicBezTo>
                    <a:pt x="84" y="12"/>
                    <a:pt x="85" y="9"/>
                    <a:pt x="84" y="8"/>
                  </a:cubicBezTo>
                  <a:cubicBezTo>
                    <a:pt x="79" y="8"/>
                    <a:pt x="80" y="17"/>
                    <a:pt x="76" y="14"/>
                  </a:cubicBezTo>
                  <a:cubicBezTo>
                    <a:pt x="75" y="14"/>
                    <a:pt x="74" y="12"/>
                    <a:pt x="74" y="14"/>
                  </a:cubicBezTo>
                  <a:cubicBezTo>
                    <a:pt x="72" y="13"/>
                    <a:pt x="71" y="11"/>
                    <a:pt x="71" y="10"/>
                  </a:cubicBezTo>
                  <a:cubicBezTo>
                    <a:pt x="69" y="10"/>
                    <a:pt x="68" y="8"/>
                    <a:pt x="66" y="10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7"/>
                    <a:pt x="65" y="7"/>
                    <a:pt x="66" y="6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2" y="6"/>
                    <a:pt x="60" y="7"/>
                    <a:pt x="58" y="10"/>
                  </a:cubicBezTo>
                  <a:cubicBezTo>
                    <a:pt x="53" y="2"/>
                    <a:pt x="48" y="15"/>
                    <a:pt x="43" y="7"/>
                  </a:cubicBezTo>
                  <a:cubicBezTo>
                    <a:pt x="41" y="5"/>
                    <a:pt x="37" y="8"/>
                    <a:pt x="35" y="7"/>
                  </a:cubicBezTo>
                  <a:cubicBezTo>
                    <a:pt x="27" y="5"/>
                    <a:pt x="28" y="17"/>
                    <a:pt x="21" y="17"/>
                  </a:cubicBezTo>
                  <a:cubicBezTo>
                    <a:pt x="15" y="9"/>
                    <a:pt x="14" y="27"/>
                    <a:pt x="7" y="24"/>
                  </a:cubicBezTo>
                  <a:cubicBezTo>
                    <a:pt x="4" y="27"/>
                    <a:pt x="6" y="31"/>
                    <a:pt x="6" y="36"/>
                  </a:cubicBezTo>
                  <a:cubicBezTo>
                    <a:pt x="1" y="41"/>
                    <a:pt x="2" y="49"/>
                    <a:pt x="0" y="56"/>
                  </a:cubicBezTo>
                  <a:cubicBezTo>
                    <a:pt x="2" y="59"/>
                    <a:pt x="1" y="64"/>
                    <a:pt x="1" y="67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71"/>
                    <a:pt x="2" y="72"/>
                    <a:pt x="1" y="74"/>
                  </a:cubicBezTo>
                  <a:cubicBezTo>
                    <a:pt x="2" y="75"/>
                    <a:pt x="2" y="75"/>
                    <a:pt x="2" y="75"/>
                  </a:cubicBezTo>
                  <a:cubicBezTo>
                    <a:pt x="1" y="77"/>
                    <a:pt x="2" y="80"/>
                    <a:pt x="1" y="82"/>
                  </a:cubicBezTo>
                  <a:cubicBezTo>
                    <a:pt x="5" y="82"/>
                    <a:pt x="5" y="82"/>
                    <a:pt x="5" y="82"/>
                  </a:cubicBezTo>
                  <a:cubicBezTo>
                    <a:pt x="11" y="87"/>
                    <a:pt x="17" y="94"/>
                    <a:pt x="18" y="104"/>
                  </a:cubicBezTo>
                  <a:cubicBezTo>
                    <a:pt x="19" y="107"/>
                    <a:pt x="20" y="112"/>
                    <a:pt x="23" y="109"/>
                  </a:cubicBezTo>
                  <a:cubicBezTo>
                    <a:pt x="27" y="118"/>
                    <a:pt x="33" y="125"/>
                    <a:pt x="38" y="134"/>
                  </a:cubicBezTo>
                  <a:cubicBezTo>
                    <a:pt x="38" y="135"/>
                    <a:pt x="39" y="136"/>
                    <a:pt x="38" y="137"/>
                  </a:cubicBezTo>
                  <a:cubicBezTo>
                    <a:pt x="40" y="140"/>
                    <a:pt x="42" y="143"/>
                    <a:pt x="45" y="146"/>
                  </a:cubicBezTo>
                  <a:cubicBezTo>
                    <a:pt x="45" y="148"/>
                    <a:pt x="46" y="150"/>
                    <a:pt x="47" y="151"/>
                  </a:cubicBezTo>
                  <a:cubicBezTo>
                    <a:pt x="48" y="154"/>
                    <a:pt x="51" y="153"/>
                    <a:pt x="53" y="157"/>
                  </a:cubicBezTo>
                  <a:cubicBezTo>
                    <a:pt x="58" y="163"/>
                    <a:pt x="62" y="155"/>
                    <a:pt x="66" y="153"/>
                  </a:cubicBezTo>
                  <a:cubicBezTo>
                    <a:pt x="67" y="149"/>
                    <a:pt x="66" y="147"/>
                    <a:pt x="67" y="144"/>
                  </a:cubicBezTo>
                  <a:cubicBezTo>
                    <a:pt x="69" y="134"/>
                    <a:pt x="74" y="144"/>
                    <a:pt x="78" y="141"/>
                  </a:cubicBezTo>
                  <a:cubicBezTo>
                    <a:pt x="81" y="139"/>
                    <a:pt x="85" y="140"/>
                    <a:pt x="87" y="140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3" y="135"/>
                    <a:pt x="95" y="137"/>
                    <a:pt x="98" y="137"/>
                  </a:cubicBezTo>
                  <a:cubicBezTo>
                    <a:pt x="101" y="134"/>
                    <a:pt x="105" y="136"/>
                    <a:pt x="107" y="132"/>
                  </a:cubicBezTo>
                  <a:cubicBezTo>
                    <a:pt x="109" y="134"/>
                    <a:pt x="111" y="131"/>
                    <a:pt x="112" y="134"/>
                  </a:cubicBezTo>
                  <a:cubicBezTo>
                    <a:pt x="117" y="132"/>
                    <a:pt x="122" y="133"/>
                    <a:pt x="125" y="127"/>
                  </a:cubicBezTo>
                  <a:cubicBezTo>
                    <a:pt x="126" y="127"/>
                    <a:pt x="127" y="126"/>
                    <a:pt x="128" y="125"/>
                  </a:cubicBezTo>
                  <a:cubicBezTo>
                    <a:pt x="131" y="126"/>
                    <a:pt x="131" y="119"/>
                    <a:pt x="134" y="122"/>
                  </a:cubicBezTo>
                  <a:cubicBezTo>
                    <a:pt x="139" y="123"/>
                    <a:pt x="141" y="117"/>
                    <a:pt x="145" y="113"/>
                  </a:cubicBezTo>
                  <a:cubicBezTo>
                    <a:pt x="146" y="103"/>
                    <a:pt x="155" y="108"/>
                    <a:pt x="159" y="104"/>
                  </a:cubicBezTo>
                  <a:cubicBezTo>
                    <a:pt x="161" y="107"/>
                    <a:pt x="164" y="105"/>
                    <a:pt x="166" y="106"/>
                  </a:cubicBezTo>
                  <a:cubicBezTo>
                    <a:pt x="166" y="105"/>
                    <a:pt x="167" y="105"/>
                    <a:pt x="167" y="105"/>
                  </a:cubicBezTo>
                  <a:cubicBezTo>
                    <a:pt x="174" y="112"/>
                    <a:pt x="180" y="96"/>
                    <a:pt x="187" y="99"/>
                  </a:cubicBezTo>
                  <a:cubicBezTo>
                    <a:pt x="192" y="95"/>
                    <a:pt x="199" y="98"/>
                    <a:pt x="202" y="93"/>
                  </a:cubicBezTo>
                  <a:cubicBezTo>
                    <a:pt x="202" y="94"/>
                    <a:pt x="201" y="93"/>
                    <a:pt x="201" y="93"/>
                  </a:cubicBezTo>
                  <a:cubicBezTo>
                    <a:pt x="201" y="91"/>
                    <a:pt x="202" y="89"/>
                    <a:pt x="203" y="88"/>
                  </a:cubicBezTo>
                  <a:cubicBezTo>
                    <a:pt x="212" y="88"/>
                    <a:pt x="220" y="83"/>
                    <a:pt x="228" y="84"/>
                  </a:cubicBezTo>
                  <a:cubicBezTo>
                    <a:pt x="231" y="81"/>
                    <a:pt x="235" y="86"/>
                    <a:pt x="238" y="82"/>
                  </a:cubicBezTo>
                  <a:cubicBezTo>
                    <a:pt x="244" y="84"/>
                    <a:pt x="247" y="77"/>
                    <a:pt x="252" y="79"/>
                  </a:cubicBezTo>
                  <a:cubicBezTo>
                    <a:pt x="254" y="78"/>
                    <a:pt x="257" y="80"/>
                    <a:pt x="260" y="80"/>
                  </a:cubicBezTo>
                  <a:cubicBezTo>
                    <a:pt x="266" y="77"/>
                    <a:pt x="273" y="75"/>
                    <a:pt x="281" y="76"/>
                  </a:cubicBezTo>
                  <a:cubicBezTo>
                    <a:pt x="285" y="78"/>
                    <a:pt x="290" y="80"/>
                    <a:pt x="294" y="78"/>
                  </a:cubicBezTo>
                  <a:cubicBezTo>
                    <a:pt x="297" y="79"/>
                    <a:pt x="300" y="77"/>
                    <a:pt x="304" y="78"/>
                  </a:cubicBezTo>
                  <a:cubicBezTo>
                    <a:pt x="310" y="70"/>
                    <a:pt x="310" y="70"/>
                    <a:pt x="310" y="70"/>
                  </a:cubicBezTo>
                  <a:cubicBezTo>
                    <a:pt x="314" y="72"/>
                    <a:pt x="316" y="65"/>
                    <a:pt x="319" y="70"/>
                  </a:cubicBezTo>
                  <a:cubicBezTo>
                    <a:pt x="323" y="72"/>
                    <a:pt x="323" y="66"/>
                    <a:pt x="326" y="64"/>
                  </a:cubicBezTo>
                  <a:cubicBezTo>
                    <a:pt x="334" y="63"/>
                    <a:pt x="342" y="58"/>
                    <a:pt x="349" y="53"/>
                  </a:cubicBezTo>
                  <a:cubicBezTo>
                    <a:pt x="351" y="57"/>
                    <a:pt x="354" y="56"/>
                    <a:pt x="356" y="58"/>
                  </a:cubicBezTo>
                  <a:cubicBezTo>
                    <a:pt x="355" y="59"/>
                    <a:pt x="355" y="59"/>
                    <a:pt x="355" y="59"/>
                  </a:cubicBezTo>
                  <a:cubicBezTo>
                    <a:pt x="357" y="66"/>
                    <a:pt x="365" y="57"/>
                    <a:pt x="368" y="66"/>
                  </a:cubicBezTo>
                  <a:cubicBezTo>
                    <a:pt x="370" y="66"/>
                    <a:pt x="372" y="66"/>
                    <a:pt x="373" y="63"/>
                  </a:cubicBezTo>
                  <a:cubicBezTo>
                    <a:pt x="375" y="58"/>
                    <a:pt x="381" y="60"/>
                    <a:pt x="385" y="59"/>
                  </a:cubicBezTo>
                  <a:cubicBezTo>
                    <a:pt x="386" y="59"/>
                    <a:pt x="386" y="62"/>
                    <a:pt x="388" y="61"/>
                  </a:cubicBezTo>
                  <a:cubicBezTo>
                    <a:pt x="388" y="60"/>
                    <a:pt x="388" y="58"/>
                    <a:pt x="388" y="57"/>
                  </a:cubicBezTo>
                  <a:cubicBezTo>
                    <a:pt x="391" y="52"/>
                    <a:pt x="390" y="60"/>
                    <a:pt x="392" y="60"/>
                  </a:cubicBezTo>
                  <a:cubicBezTo>
                    <a:pt x="392" y="59"/>
                    <a:pt x="393" y="59"/>
                    <a:pt x="394" y="58"/>
                  </a:cubicBezTo>
                  <a:cubicBezTo>
                    <a:pt x="395" y="57"/>
                    <a:pt x="396" y="55"/>
                    <a:pt x="397" y="58"/>
                  </a:cubicBezTo>
                  <a:cubicBezTo>
                    <a:pt x="400" y="56"/>
                    <a:pt x="403" y="55"/>
                    <a:pt x="406" y="55"/>
                  </a:cubicBezTo>
                  <a:cubicBezTo>
                    <a:pt x="414" y="47"/>
                    <a:pt x="424" y="59"/>
                    <a:pt x="433" y="51"/>
                  </a:cubicBezTo>
                  <a:cubicBezTo>
                    <a:pt x="435" y="50"/>
                    <a:pt x="437" y="54"/>
                    <a:pt x="438" y="51"/>
                  </a:cubicBezTo>
                  <a:cubicBezTo>
                    <a:pt x="444" y="51"/>
                    <a:pt x="453" y="54"/>
                    <a:pt x="456" y="46"/>
                  </a:cubicBezTo>
                  <a:cubicBezTo>
                    <a:pt x="458" y="52"/>
                    <a:pt x="461" y="44"/>
                    <a:pt x="465" y="47"/>
                  </a:cubicBezTo>
                  <a:cubicBezTo>
                    <a:pt x="468" y="45"/>
                    <a:pt x="472" y="46"/>
                    <a:pt x="475" y="43"/>
                  </a:cubicBezTo>
                  <a:cubicBezTo>
                    <a:pt x="478" y="46"/>
                    <a:pt x="483" y="44"/>
                    <a:pt x="486" y="47"/>
                  </a:cubicBezTo>
                  <a:cubicBezTo>
                    <a:pt x="487" y="45"/>
                    <a:pt x="488" y="48"/>
                    <a:pt x="490" y="48"/>
                  </a:cubicBezTo>
                  <a:cubicBezTo>
                    <a:pt x="491" y="41"/>
                    <a:pt x="495" y="45"/>
                    <a:pt x="499" y="45"/>
                  </a:cubicBezTo>
                  <a:cubicBezTo>
                    <a:pt x="503" y="44"/>
                    <a:pt x="497" y="38"/>
                    <a:pt x="502" y="36"/>
                  </a:cubicBezTo>
                  <a:cubicBezTo>
                    <a:pt x="505" y="34"/>
                    <a:pt x="509" y="37"/>
                    <a:pt x="512" y="40"/>
                  </a:cubicBezTo>
                  <a:cubicBezTo>
                    <a:pt x="510" y="41"/>
                    <a:pt x="508" y="43"/>
                    <a:pt x="506" y="44"/>
                  </a:cubicBezTo>
                  <a:cubicBezTo>
                    <a:pt x="505" y="49"/>
                    <a:pt x="503" y="54"/>
                    <a:pt x="505" y="59"/>
                  </a:cubicBezTo>
                  <a:cubicBezTo>
                    <a:pt x="503" y="62"/>
                    <a:pt x="497" y="61"/>
                    <a:pt x="500" y="66"/>
                  </a:cubicBezTo>
                  <a:cubicBezTo>
                    <a:pt x="501" y="62"/>
                    <a:pt x="503" y="66"/>
                    <a:pt x="505" y="63"/>
                  </a:cubicBezTo>
                  <a:cubicBezTo>
                    <a:pt x="502" y="55"/>
                    <a:pt x="512" y="53"/>
                    <a:pt x="512" y="47"/>
                  </a:cubicBezTo>
                  <a:cubicBezTo>
                    <a:pt x="513" y="41"/>
                    <a:pt x="517" y="37"/>
                    <a:pt x="521" y="36"/>
                  </a:cubicBezTo>
                  <a:cubicBezTo>
                    <a:pt x="521" y="35"/>
                    <a:pt x="521" y="34"/>
                    <a:pt x="521" y="33"/>
                  </a:cubicBezTo>
                  <a:cubicBezTo>
                    <a:pt x="519" y="30"/>
                    <a:pt x="523" y="28"/>
                    <a:pt x="523" y="25"/>
                  </a:cubicBezTo>
                  <a:close/>
                  <a:moveTo>
                    <a:pt x="357" y="50"/>
                  </a:moveTo>
                  <a:cubicBezTo>
                    <a:pt x="357" y="48"/>
                    <a:pt x="354" y="47"/>
                    <a:pt x="355" y="44"/>
                  </a:cubicBezTo>
                  <a:cubicBezTo>
                    <a:pt x="357" y="44"/>
                    <a:pt x="357" y="47"/>
                    <a:pt x="357" y="48"/>
                  </a:cubicBezTo>
                  <a:lnTo>
                    <a:pt x="357" y="50"/>
                  </a:lnTo>
                  <a:close/>
                  <a:moveTo>
                    <a:pt x="433" y="23"/>
                  </a:moveTo>
                  <a:cubicBezTo>
                    <a:pt x="433" y="23"/>
                    <a:pt x="432" y="24"/>
                    <a:pt x="432" y="24"/>
                  </a:cubicBezTo>
                  <a:cubicBezTo>
                    <a:pt x="432" y="20"/>
                    <a:pt x="436" y="22"/>
                    <a:pt x="436" y="24"/>
                  </a:cubicBezTo>
                  <a:cubicBezTo>
                    <a:pt x="435" y="24"/>
                    <a:pt x="434" y="24"/>
                    <a:pt x="433" y="23"/>
                  </a:cubicBezTo>
                  <a:close/>
                  <a:moveTo>
                    <a:pt x="440" y="24"/>
                  </a:moveTo>
                  <a:cubicBezTo>
                    <a:pt x="439" y="24"/>
                    <a:pt x="438" y="24"/>
                    <a:pt x="437" y="23"/>
                  </a:cubicBezTo>
                  <a:cubicBezTo>
                    <a:pt x="438" y="22"/>
                    <a:pt x="439" y="20"/>
                    <a:pt x="440" y="21"/>
                  </a:cubicBezTo>
                  <a:cubicBezTo>
                    <a:pt x="440" y="22"/>
                    <a:pt x="441" y="23"/>
                    <a:pt x="440" y="24"/>
                  </a:cubicBezTo>
                  <a:close/>
                </a:path>
              </a:pathLst>
            </a:custGeom>
            <a:blipFill>
              <a:blip r:embed="rId3"/>
              <a:stretch>
                <a:fillRect t="-50000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9898063" y="660400"/>
              <a:ext cx="466725" cy="142875"/>
            </a:xfrm>
            <a:custGeom>
              <a:avLst/>
              <a:gdLst>
                <a:gd name="T0" fmla="*/ 4 w 23"/>
                <a:gd name="T1" fmla="*/ 5 h 7"/>
                <a:gd name="T2" fmla="*/ 4 w 23"/>
                <a:gd name="T3" fmla="*/ 4 h 7"/>
                <a:gd name="T4" fmla="*/ 7 w 23"/>
                <a:gd name="T5" fmla="*/ 4 h 7"/>
                <a:gd name="T6" fmla="*/ 10 w 23"/>
                <a:gd name="T7" fmla="*/ 6 h 7"/>
                <a:gd name="T8" fmla="*/ 13 w 23"/>
                <a:gd name="T9" fmla="*/ 5 h 7"/>
                <a:gd name="T10" fmla="*/ 20 w 23"/>
                <a:gd name="T11" fmla="*/ 5 h 7"/>
                <a:gd name="T12" fmla="*/ 23 w 23"/>
                <a:gd name="T13" fmla="*/ 7 h 7"/>
                <a:gd name="T14" fmla="*/ 22 w 23"/>
                <a:gd name="T15" fmla="*/ 4 h 7"/>
                <a:gd name="T16" fmla="*/ 21 w 23"/>
                <a:gd name="T17" fmla="*/ 5 h 7"/>
                <a:gd name="T18" fmla="*/ 20 w 23"/>
                <a:gd name="T19" fmla="*/ 4 h 7"/>
                <a:gd name="T20" fmla="*/ 19 w 23"/>
                <a:gd name="T21" fmla="*/ 5 h 7"/>
                <a:gd name="T22" fmla="*/ 17 w 23"/>
                <a:gd name="T23" fmla="*/ 2 h 7"/>
                <a:gd name="T24" fmla="*/ 17 w 23"/>
                <a:gd name="T25" fmla="*/ 3 h 7"/>
                <a:gd name="T26" fmla="*/ 15 w 23"/>
                <a:gd name="T27" fmla="*/ 2 h 7"/>
                <a:gd name="T28" fmla="*/ 15 w 23"/>
                <a:gd name="T29" fmla="*/ 3 h 7"/>
                <a:gd name="T30" fmla="*/ 14 w 23"/>
                <a:gd name="T31" fmla="*/ 2 h 7"/>
                <a:gd name="T32" fmla="*/ 12 w 23"/>
                <a:gd name="T33" fmla="*/ 3 h 7"/>
                <a:gd name="T34" fmla="*/ 7 w 23"/>
                <a:gd name="T35" fmla="*/ 3 h 7"/>
                <a:gd name="T36" fmla="*/ 0 w 23"/>
                <a:gd name="T37" fmla="*/ 1 h 7"/>
                <a:gd name="T38" fmla="*/ 4 w 23"/>
                <a:gd name="T3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" h="7">
                  <a:moveTo>
                    <a:pt x="4" y="5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5" y="6"/>
                    <a:pt x="6" y="3"/>
                    <a:pt x="7" y="4"/>
                  </a:cubicBezTo>
                  <a:cubicBezTo>
                    <a:pt x="8" y="5"/>
                    <a:pt x="10" y="4"/>
                    <a:pt x="10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5" y="6"/>
                    <a:pt x="18" y="5"/>
                    <a:pt x="20" y="5"/>
                  </a:cubicBezTo>
                  <a:cubicBezTo>
                    <a:pt x="21" y="6"/>
                    <a:pt x="21" y="7"/>
                    <a:pt x="23" y="7"/>
                  </a:cubicBezTo>
                  <a:cubicBezTo>
                    <a:pt x="22" y="6"/>
                    <a:pt x="23" y="4"/>
                    <a:pt x="22" y="4"/>
                  </a:cubicBezTo>
                  <a:cubicBezTo>
                    <a:pt x="21" y="4"/>
                    <a:pt x="21" y="4"/>
                    <a:pt x="21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3"/>
                    <a:pt x="16" y="3"/>
                    <a:pt x="15" y="2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3"/>
                    <a:pt x="13" y="3"/>
                    <a:pt x="12" y="3"/>
                  </a:cubicBezTo>
                  <a:cubicBezTo>
                    <a:pt x="11" y="0"/>
                    <a:pt x="9" y="3"/>
                    <a:pt x="7" y="3"/>
                  </a:cubicBezTo>
                  <a:cubicBezTo>
                    <a:pt x="5" y="0"/>
                    <a:pt x="2" y="2"/>
                    <a:pt x="0" y="1"/>
                  </a:cubicBezTo>
                  <a:cubicBezTo>
                    <a:pt x="2" y="3"/>
                    <a:pt x="3" y="3"/>
                    <a:pt x="4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9898063" y="6794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529513" y="65088"/>
              <a:ext cx="161925" cy="82550"/>
            </a:xfrm>
            <a:custGeom>
              <a:avLst/>
              <a:gdLst>
                <a:gd name="T0" fmla="*/ 5 w 8"/>
                <a:gd name="T1" fmla="*/ 2 h 4"/>
                <a:gd name="T2" fmla="*/ 8 w 8"/>
                <a:gd name="T3" fmla="*/ 3 h 4"/>
                <a:gd name="T4" fmla="*/ 0 w 8"/>
                <a:gd name="T5" fmla="*/ 0 h 4"/>
                <a:gd name="T6" fmla="*/ 0 w 8"/>
                <a:gd name="T7" fmla="*/ 2 h 4"/>
                <a:gd name="T8" fmla="*/ 5 w 8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5" y="2"/>
                  </a:moveTo>
                  <a:cubicBezTo>
                    <a:pt x="6" y="3"/>
                    <a:pt x="7" y="3"/>
                    <a:pt x="8" y="3"/>
                  </a:cubicBezTo>
                  <a:cubicBezTo>
                    <a:pt x="6" y="0"/>
                    <a:pt x="2" y="2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1"/>
                    <a:pt x="3" y="4"/>
                    <a:pt x="5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8054975" y="85725"/>
              <a:ext cx="263525" cy="82550"/>
            </a:xfrm>
            <a:custGeom>
              <a:avLst/>
              <a:gdLst>
                <a:gd name="T0" fmla="*/ 13 w 13"/>
                <a:gd name="T1" fmla="*/ 3 h 4"/>
                <a:gd name="T2" fmla="*/ 13 w 13"/>
                <a:gd name="T3" fmla="*/ 0 h 4"/>
                <a:gd name="T4" fmla="*/ 2 w 13"/>
                <a:gd name="T5" fmla="*/ 1 h 4"/>
                <a:gd name="T6" fmla="*/ 0 w 13"/>
                <a:gd name="T7" fmla="*/ 3 h 4"/>
                <a:gd name="T8" fmla="*/ 13 w 13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13" y="3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9" y="0"/>
                    <a:pt x="5" y="3"/>
                    <a:pt x="2" y="1"/>
                  </a:cubicBezTo>
                  <a:cubicBezTo>
                    <a:pt x="1" y="1"/>
                    <a:pt x="0" y="1"/>
                    <a:pt x="0" y="3"/>
                  </a:cubicBezTo>
                  <a:cubicBezTo>
                    <a:pt x="4" y="4"/>
                    <a:pt x="9" y="4"/>
                    <a:pt x="13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756775" y="188913"/>
              <a:ext cx="263525" cy="163513"/>
            </a:xfrm>
            <a:custGeom>
              <a:avLst/>
              <a:gdLst>
                <a:gd name="T0" fmla="*/ 8 w 13"/>
                <a:gd name="T1" fmla="*/ 6 h 8"/>
                <a:gd name="T2" fmla="*/ 10 w 13"/>
                <a:gd name="T3" fmla="*/ 8 h 8"/>
                <a:gd name="T4" fmla="*/ 13 w 13"/>
                <a:gd name="T5" fmla="*/ 6 h 8"/>
                <a:gd name="T6" fmla="*/ 12 w 13"/>
                <a:gd name="T7" fmla="*/ 5 h 8"/>
                <a:gd name="T8" fmla="*/ 8 w 13"/>
                <a:gd name="T9" fmla="*/ 2 h 8"/>
                <a:gd name="T10" fmla="*/ 1 w 13"/>
                <a:gd name="T11" fmla="*/ 5 h 8"/>
                <a:gd name="T12" fmla="*/ 8 w 13"/>
                <a:gd name="T13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8">
                  <a:moveTo>
                    <a:pt x="8" y="6"/>
                  </a:moveTo>
                  <a:cubicBezTo>
                    <a:pt x="9" y="6"/>
                    <a:pt x="10" y="6"/>
                    <a:pt x="10" y="8"/>
                  </a:cubicBezTo>
                  <a:cubicBezTo>
                    <a:pt x="11" y="8"/>
                    <a:pt x="12" y="7"/>
                    <a:pt x="13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0" y="4"/>
                    <a:pt x="9" y="5"/>
                    <a:pt x="8" y="2"/>
                  </a:cubicBezTo>
                  <a:cubicBezTo>
                    <a:pt x="6" y="3"/>
                    <a:pt x="0" y="0"/>
                    <a:pt x="1" y="5"/>
                  </a:cubicBezTo>
                  <a:cubicBezTo>
                    <a:pt x="3" y="7"/>
                    <a:pt x="5" y="7"/>
                    <a:pt x="8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10140950" y="454025"/>
              <a:ext cx="161925" cy="165100"/>
            </a:xfrm>
            <a:custGeom>
              <a:avLst/>
              <a:gdLst>
                <a:gd name="T0" fmla="*/ 8 w 8"/>
                <a:gd name="T1" fmla="*/ 4 h 8"/>
                <a:gd name="T2" fmla="*/ 6 w 8"/>
                <a:gd name="T3" fmla="*/ 3 h 8"/>
                <a:gd name="T4" fmla="*/ 0 w 8"/>
                <a:gd name="T5" fmla="*/ 4 h 8"/>
                <a:gd name="T6" fmla="*/ 8 w 8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8" y="4"/>
                  </a:moveTo>
                  <a:cubicBezTo>
                    <a:pt x="7" y="5"/>
                    <a:pt x="7" y="3"/>
                    <a:pt x="6" y="3"/>
                  </a:cubicBezTo>
                  <a:cubicBezTo>
                    <a:pt x="5" y="2"/>
                    <a:pt x="0" y="0"/>
                    <a:pt x="0" y="4"/>
                  </a:cubicBezTo>
                  <a:cubicBezTo>
                    <a:pt x="3" y="6"/>
                    <a:pt x="6" y="8"/>
                    <a:pt x="8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10323513" y="515938"/>
              <a:ext cx="141288" cy="123825"/>
            </a:xfrm>
            <a:custGeom>
              <a:avLst/>
              <a:gdLst>
                <a:gd name="T0" fmla="*/ 3 w 7"/>
                <a:gd name="T1" fmla="*/ 4 h 6"/>
                <a:gd name="T2" fmla="*/ 7 w 7"/>
                <a:gd name="T3" fmla="*/ 4 h 6"/>
                <a:gd name="T4" fmla="*/ 7 w 7"/>
                <a:gd name="T5" fmla="*/ 3 h 6"/>
                <a:gd name="T6" fmla="*/ 4 w 7"/>
                <a:gd name="T7" fmla="*/ 0 h 6"/>
                <a:gd name="T8" fmla="*/ 0 w 7"/>
                <a:gd name="T9" fmla="*/ 2 h 6"/>
                <a:gd name="T10" fmla="*/ 3 w 7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3" y="4"/>
                  </a:moveTo>
                  <a:cubicBezTo>
                    <a:pt x="6" y="6"/>
                    <a:pt x="5" y="1"/>
                    <a:pt x="7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3"/>
                    <a:pt x="4" y="1"/>
                    <a:pt x="4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1" y="3"/>
                    <a:pt x="3" y="3"/>
                    <a:pt x="3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10709275" y="577850"/>
              <a:ext cx="60325" cy="41275"/>
            </a:xfrm>
            <a:custGeom>
              <a:avLst/>
              <a:gdLst>
                <a:gd name="T0" fmla="*/ 0 w 3"/>
                <a:gd name="T1" fmla="*/ 2 h 2"/>
                <a:gd name="T2" fmla="*/ 3 w 3"/>
                <a:gd name="T3" fmla="*/ 2 h 2"/>
                <a:gd name="T4" fmla="*/ 0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2" y="0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10383838" y="762000"/>
              <a:ext cx="101600" cy="82550"/>
            </a:xfrm>
            <a:custGeom>
              <a:avLst/>
              <a:gdLst>
                <a:gd name="T0" fmla="*/ 2 w 5"/>
                <a:gd name="T1" fmla="*/ 1 h 4"/>
                <a:gd name="T2" fmla="*/ 0 w 5"/>
                <a:gd name="T3" fmla="*/ 0 h 4"/>
                <a:gd name="T4" fmla="*/ 4 w 5"/>
                <a:gd name="T5" fmla="*/ 3 h 4"/>
                <a:gd name="T6" fmla="*/ 4 w 5"/>
                <a:gd name="T7" fmla="*/ 0 h 4"/>
                <a:gd name="T8" fmla="*/ 2 w 5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2" y="1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2" y="0"/>
                    <a:pt x="2" y="4"/>
                    <a:pt x="4" y="3"/>
                  </a:cubicBezTo>
                  <a:cubicBezTo>
                    <a:pt x="5" y="2"/>
                    <a:pt x="4" y="1"/>
                    <a:pt x="4" y="0"/>
                  </a:cubicBezTo>
                  <a:cubicBezTo>
                    <a:pt x="4" y="1"/>
                    <a:pt x="2" y="0"/>
                    <a:pt x="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10668000" y="762000"/>
              <a:ext cx="222250" cy="184150"/>
            </a:xfrm>
            <a:custGeom>
              <a:avLst/>
              <a:gdLst>
                <a:gd name="T0" fmla="*/ 0 w 11"/>
                <a:gd name="T1" fmla="*/ 4 h 9"/>
                <a:gd name="T2" fmla="*/ 1 w 11"/>
                <a:gd name="T3" fmla="*/ 6 h 9"/>
                <a:gd name="T4" fmla="*/ 3 w 11"/>
                <a:gd name="T5" fmla="*/ 5 h 9"/>
                <a:gd name="T6" fmla="*/ 11 w 11"/>
                <a:gd name="T7" fmla="*/ 5 h 9"/>
                <a:gd name="T8" fmla="*/ 0 w 11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9">
                  <a:moveTo>
                    <a:pt x="0" y="4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5"/>
                    <a:pt x="2" y="5"/>
                    <a:pt x="3" y="5"/>
                  </a:cubicBezTo>
                  <a:cubicBezTo>
                    <a:pt x="5" y="9"/>
                    <a:pt x="8" y="5"/>
                    <a:pt x="11" y="5"/>
                  </a:cubicBezTo>
                  <a:cubicBezTo>
                    <a:pt x="9" y="0"/>
                    <a:pt x="3" y="2"/>
                    <a:pt x="0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9918700" y="803275"/>
              <a:ext cx="668338" cy="512763"/>
            </a:xfrm>
            <a:custGeom>
              <a:avLst/>
              <a:gdLst>
                <a:gd name="T0" fmla="*/ 27 w 33"/>
                <a:gd name="T1" fmla="*/ 8 h 25"/>
                <a:gd name="T2" fmla="*/ 19 w 33"/>
                <a:gd name="T3" fmla="*/ 4 h 25"/>
                <a:gd name="T4" fmla="*/ 19 w 33"/>
                <a:gd name="T5" fmla="*/ 5 h 25"/>
                <a:gd name="T6" fmla="*/ 17 w 33"/>
                <a:gd name="T7" fmla="*/ 3 h 25"/>
                <a:gd name="T8" fmla="*/ 13 w 33"/>
                <a:gd name="T9" fmla="*/ 5 h 25"/>
                <a:gd name="T10" fmla="*/ 2 w 33"/>
                <a:gd name="T11" fmla="*/ 4 h 25"/>
                <a:gd name="T12" fmla="*/ 4 w 33"/>
                <a:gd name="T13" fmla="*/ 9 h 25"/>
                <a:gd name="T14" fmla="*/ 7 w 33"/>
                <a:gd name="T15" fmla="*/ 24 h 25"/>
                <a:gd name="T16" fmla="*/ 7 w 33"/>
                <a:gd name="T17" fmla="*/ 24 h 25"/>
                <a:gd name="T18" fmla="*/ 8 w 33"/>
                <a:gd name="T19" fmla="*/ 24 h 25"/>
                <a:gd name="T20" fmla="*/ 11 w 33"/>
                <a:gd name="T21" fmla="*/ 24 h 25"/>
                <a:gd name="T22" fmla="*/ 10 w 33"/>
                <a:gd name="T23" fmla="*/ 7 h 25"/>
                <a:gd name="T24" fmla="*/ 13 w 33"/>
                <a:gd name="T25" fmla="*/ 8 h 25"/>
                <a:gd name="T26" fmla="*/ 17 w 33"/>
                <a:gd name="T27" fmla="*/ 8 h 25"/>
                <a:gd name="T28" fmla="*/ 21 w 33"/>
                <a:gd name="T29" fmla="*/ 9 h 25"/>
                <a:gd name="T30" fmla="*/ 27 w 33"/>
                <a:gd name="T31" fmla="*/ 10 h 25"/>
                <a:gd name="T32" fmla="*/ 33 w 33"/>
                <a:gd name="T33" fmla="*/ 9 h 25"/>
                <a:gd name="T34" fmla="*/ 27 w 33"/>
                <a:gd name="T35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" h="25">
                  <a:moveTo>
                    <a:pt x="27" y="8"/>
                  </a:moveTo>
                  <a:cubicBezTo>
                    <a:pt x="25" y="2"/>
                    <a:pt x="21" y="10"/>
                    <a:pt x="19" y="4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3"/>
                    <a:pt x="15" y="5"/>
                    <a:pt x="13" y="5"/>
                  </a:cubicBezTo>
                  <a:cubicBezTo>
                    <a:pt x="10" y="4"/>
                    <a:pt x="5" y="0"/>
                    <a:pt x="2" y="4"/>
                  </a:cubicBezTo>
                  <a:cubicBezTo>
                    <a:pt x="0" y="7"/>
                    <a:pt x="3" y="7"/>
                    <a:pt x="4" y="9"/>
                  </a:cubicBezTo>
                  <a:cubicBezTo>
                    <a:pt x="1" y="15"/>
                    <a:pt x="6" y="19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9" y="25"/>
                    <a:pt x="10" y="24"/>
                    <a:pt x="11" y="24"/>
                  </a:cubicBezTo>
                  <a:cubicBezTo>
                    <a:pt x="13" y="17"/>
                    <a:pt x="7" y="13"/>
                    <a:pt x="10" y="7"/>
                  </a:cubicBezTo>
                  <a:cubicBezTo>
                    <a:pt x="11" y="6"/>
                    <a:pt x="12" y="6"/>
                    <a:pt x="13" y="8"/>
                  </a:cubicBezTo>
                  <a:cubicBezTo>
                    <a:pt x="14" y="9"/>
                    <a:pt x="16" y="9"/>
                    <a:pt x="17" y="8"/>
                  </a:cubicBezTo>
                  <a:cubicBezTo>
                    <a:pt x="18" y="11"/>
                    <a:pt x="20" y="9"/>
                    <a:pt x="21" y="9"/>
                  </a:cubicBezTo>
                  <a:cubicBezTo>
                    <a:pt x="23" y="12"/>
                    <a:pt x="26" y="6"/>
                    <a:pt x="27" y="10"/>
                  </a:cubicBezTo>
                  <a:cubicBezTo>
                    <a:pt x="29" y="12"/>
                    <a:pt x="32" y="10"/>
                    <a:pt x="33" y="9"/>
                  </a:cubicBezTo>
                  <a:cubicBezTo>
                    <a:pt x="31" y="8"/>
                    <a:pt x="29" y="6"/>
                    <a:pt x="27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10931525" y="884238"/>
              <a:ext cx="39688" cy="20638"/>
            </a:xfrm>
            <a:custGeom>
              <a:avLst/>
              <a:gdLst>
                <a:gd name="T0" fmla="*/ 0 w 25"/>
                <a:gd name="T1" fmla="*/ 0 h 13"/>
                <a:gd name="T2" fmla="*/ 25 w 25"/>
                <a:gd name="T3" fmla="*/ 13 h 13"/>
                <a:gd name="T4" fmla="*/ 25 w 25"/>
                <a:gd name="T5" fmla="*/ 0 h 13"/>
                <a:gd name="T6" fmla="*/ 0 w 25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3">
                  <a:moveTo>
                    <a:pt x="0" y="0"/>
                  </a:moveTo>
                  <a:lnTo>
                    <a:pt x="25" y="13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10668000" y="925513"/>
              <a:ext cx="222250" cy="225425"/>
            </a:xfrm>
            <a:custGeom>
              <a:avLst/>
              <a:gdLst>
                <a:gd name="T0" fmla="*/ 7 w 11"/>
                <a:gd name="T1" fmla="*/ 5 h 11"/>
                <a:gd name="T2" fmla="*/ 0 w 11"/>
                <a:gd name="T3" fmla="*/ 3 h 11"/>
                <a:gd name="T4" fmla="*/ 0 w 11"/>
                <a:gd name="T5" fmla="*/ 6 h 11"/>
                <a:gd name="T6" fmla="*/ 3 w 11"/>
                <a:gd name="T7" fmla="*/ 7 h 11"/>
                <a:gd name="T8" fmla="*/ 11 w 11"/>
                <a:gd name="T9" fmla="*/ 6 h 11"/>
                <a:gd name="T10" fmla="*/ 7 w 11"/>
                <a:gd name="T11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1">
                  <a:moveTo>
                    <a:pt x="7" y="5"/>
                  </a:moveTo>
                  <a:cubicBezTo>
                    <a:pt x="5" y="0"/>
                    <a:pt x="2" y="5"/>
                    <a:pt x="0" y="3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1" y="6"/>
                    <a:pt x="3" y="5"/>
                    <a:pt x="3" y="7"/>
                  </a:cubicBezTo>
                  <a:cubicBezTo>
                    <a:pt x="6" y="2"/>
                    <a:pt x="9" y="11"/>
                    <a:pt x="11" y="6"/>
                  </a:cubicBezTo>
                  <a:cubicBezTo>
                    <a:pt x="9" y="7"/>
                    <a:pt x="8" y="2"/>
                    <a:pt x="7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7386638" y="1171575"/>
              <a:ext cx="80963" cy="61913"/>
            </a:xfrm>
            <a:custGeom>
              <a:avLst/>
              <a:gdLst>
                <a:gd name="T0" fmla="*/ 13 w 51"/>
                <a:gd name="T1" fmla="*/ 39 h 39"/>
                <a:gd name="T2" fmla="*/ 51 w 51"/>
                <a:gd name="T3" fmla="*/ 0 h 39"/>
                <a:gd name="T4" fmla="*/ 0 w 51"/>
                <a:gd name="T5" fmla="*/ 0 h 39"/>
                <a:gd name="T6" fmla="*/ 13 w 51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39">
                  <a:moveTo>
                    <a:pt x="13" y="39"/>
                  </a:moveTo>
                  <a:lnTo>
                    <a:pt x="51" y="0"/>
                  </a:lnTo>
                  <a:lnTo>
                    <a:pt x="0" y="0"/>
                  </a:lnTo>
                  <a:lnTo>
                    <a:pt x="13" y="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7529513" y="1171575"/>
              <a:ext cx="80963" cy="82550"/>
            </a:xfrm>
            <a:custGeom>
              <a:avLst/>
              <a:gdLst>
                <a:gd name="T0" fmla="*/ 0 w 4"/>
                <a:gd name="T1" fmla="*/ 0 h 4"/>
                <a:gd name="T2" fmla="*/ 1 w 4"/>
                <a:gd name="T3" fmla="*/ 3 h 4"/>
                <a:gd name="T4" fmla="*/ 3 w 4"/>
                <a:gd name="T5" fmla="*/ 1 h 4"/>
                <a:gd name="T6" fmla="*/ 0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4" y="4"/>
                    <a:pt x="3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4976813" y="1684338"/>
              <a:ext cx="446088" cy="266700"/>
            </a:xfrm>
            <a:custGeom>
              <a:avLst/>
              <a:gdLst>
                <a:gd name="T0" fmla="*/ 15 w 22"/>
                <a:gd name="T1" fmla="*/ 0 h 13"/>
                <a:gd name="T2" fmla="*/ 0 w 22"/>
                <a:gd name="T3" fmla="*/ 4 h 13"/>
                <a:gd name="T4" fmla="*/ 4 w 22"/>
                <a:gd name="T5" fmla="*/ 8 h 13"/>
                <a:gd name="T6" fmla="*/ 13 w 22"/>
                <a:gd name="T7" fmla="*/ 10 h 13"/>
                <a:gd name="T8" fmla="*/ 22 w 22"/>
                <a:gd name="T9" fmla="*/ 0 h 13"/>
                <a:gd name="T10" fmla="*/ 15 w 22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3">
                  <a:moveTo>
                    <a:pt x="15" y="0"/>
                  </a:moveTo>
                  <a:cubicBezTo>
                    <a:pt x="11" y="2"/>
                    <a:pt x="5" y="0"/>
                    <a:pt x="0" y="4"/>
                  </a:cubicBezTo>
                  <a:cubicBezTo>
                    <a:pt x="1" y="7"/>
                    <a:pt x="1" y="9"/>
                    <a:pt x="4" y="8"/>
                  </a:cubicBezTo>
                  <a:cubicBezTo>
                    <a:pt x="6" y="13"/>
                    <a:pt x="10" y="10"/>
                    <a:pt x="13" y="10"/>
                  </a:cubicBezTo>
                  <a:cubicBezTo>
                    <a:pt x="13" y="1"/>
                    <a:pt x="21" y="7"/>
                    <a:pt x="22" y="0"/>
                  </a:cubicBezTo>
                  <a:cubicBezTo>
                    <a:pt x="21" y="4"/>
                    <a:pt x="18" y="0"/>
                    <a:pt x="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3783013" y="1725613"/>
              <a:ext cx="668338" cy="285750"/>
            </a:xfrm>
            <a:custGeom>
              <a:avLst/>
              <a:gdLst>
                <a:gd name="T0" fmla="*/ 15 w 33"/>
                <a:gd name="T1" fmla="*/ 3 h 14"/>
                <a:gd name="T2" fmla="*/ 3 w 33"/>
                <a:gd name="T3" fmla="*/ 4 h 14"/>
                <a:gd name="T4" fmla="*/ 0 w 33"/>
                <a:gd name="T5" fmla="*/ 6 h 14"/>
                <a:gd name="T6" fmla="*/ 3 w 33"/>
                <a:gd name="T7" fmla="*/ 9 h 14"/>
                <a:gd name="T8" fmla="*/ 20 w 33"/>
                <a:gd name="T9" fmla="*/ 12 h 14"/>
                <a:gd name="T10" fmla="*/ 26 w 33"/>
                <a:gd name="T11" fmla="*/ 9 h 14"/>
                <a:gd name="T12" fmla="*/ 33 w 33"/>
                <a:gd name="T13" fmla="*/ 0 h 14"/>
                <a:gd name="T14" fmla="*/ 15 w 33"/>
                <a:gd name="T1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14">
                  <a:moveTo>
                    <a:pt x="15" y="3"/>
                  </a:moveTo>
                  <a:cubicBezTo>
                    <a:pt x="11" y="5"/>
                    <a:pt x="6" y="4"/>
                    <a:pt x="3" y="4"/>
                  </a:cubicBezTo>
                  <a:cubicBezTo>
                    <a:pt x="2" y="4"/>
                    <a:pt x="0" y="4"/>
                    <a:pt x="0" y="6"/>
                  </a:cubicBezTo>
                  <a:cubicBezTo>
                    <a:pt x="1" y="8"/>
                    <a:pt x="2" y="8"/>
                    <a:pt x="3" y="9"/>
                  </a:cubicBezTo>
                  <a:cubicBezTo>
                    <a:pt x="7" y="11"/>
                    <a:pt x="15" y="7"/>
                    <a:pt x="20" y="12"/>
                  </a:cubicBezTo>
                  <a:cubicBezTo>
                    <a:pt x="22" y="14"/>
                    <a:pt x="24" y="12"/>
                    <a:pt x="26" y="9"/>
                  </a:cubicBezTo>
                  <a:cubicBezTo>
                    <a:pt x="30" y="10"/>
                    <a:pt x="31" y="3"/>
                    <a:pt x="33" y="0"/>
                  </a:cubicBezTo>
                  <a:cubicBezTo>
                    <a:pt x="28" y="7"/>
                    <a:pt x="20" y="0"/>
                    <a:pt x="15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4551363" y="1765300"/>
              <a:ext cx="61913" cy="61913"/>
            </a:xfrm>
            <a:custGeom>
              <a:avLst/>
              <a:gdLst>
                <a:gd name="T0" fmla="*/ 2 w 3"/>
                <a:gd name="T1" fmla="*/ 0 h 3"/>
                <a:gd name="T2" fmla="*/ 1 w 3"/>
                <a:gd name="T3" fmla="*/ 0 h 3"/>
                <a:gd name="T4" fmla="*/ 0 w 3"/>
                <a:gd name="T5" fmla="*/ 0 h 3"/>
                <a:gd name="T6" fmla="*/ 3 w 3"/>
                <a:gd name="T7" fmla="*/ 0 h 3"/>
                <a:gd name="T8" fmla="*/ 3 w 3"/>
                <a:gd name="T9" fmla="*/ 0 h 3"/>
                <a:gd name="T10" fmla="*/ 2 w 3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4613275" y="1765300"/>
              <a:ext cx="20638" cy="20638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3519488" y="1827213"/>
              <a:ext cx="60325" cy="61913"/>
            </a:xfrm>
            <a:custGeom>
              <a:avLst/>
              <a:gdLst>
                <a:gd name="T0" fmla="*/ 0 w 3"/>
                <a:gd name="T1" fmla="*/ 3 h 3"/>
                <a:gd name="T2" fmla="*/ 2 w 3"/>
                <a:gd name="T3" fmla="*/ 3 h 3"/>
                <a:gd name="T4" fmla="*/ 3 w 3"/>
                <a:gd name="T5" fmla="*/ 1 h 3"/>
                <a:gd name="T6" fmla="*/ 0 w 3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3" y="2"/>
                    <a:pt x="3" y="1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4694238" y="1930400"/>
              <a:ext cx="566738" cy="265113"/>
            </a:xfrm>
            <a:custGeom>
              <a:avLst/>
              <a:gdLst>
                <a:gd name="T0" fmla="*/ 27 w 28"/>
                <a:gd name="T1" fmla="*/ 3 h 13"/>
                <a:gd name="T2" fmla="*/ 26 w 28"/>
                <a:gd name="T3" fmla="*/ 4 h 13"/>
                <a:gd name="T4" fmla="*/ 26 w 28"/>
                <a:gd name="T5" fmla="*/ 3 h 13"/>
                <a:gd name="T6" fmla="*/ 24 w 28"/>
                <a:gd name="T7" fmla="*/ 4 h 13"/>
                <a:gd name="T8" fmla="*/ 24 w 28"/>
                <a:gd name="T9" fmla="*/ 3 h 13"/>
                <a:gd name="T10" fmla="*/ 21 w 28"/>
                <a:gd name="T11" fmla="*/ 6 h 13"/>
                <a:gd name="T12" fmla="*/ 4 w 28"/>
                <a:gd name="T13" fmla="*/ 6 h 13"/>
                <a:gd name="T14" fmla="*/ 1 w 28"/>
                <a:gd name="T15" fmla="*/ 10 h 13"/>
                <a:gd name="T16" fmla="*/ 2 w 28"/>
                <a:gd name="T17" fmla="*/ 10 h 13"/>
                <a:gd name="T18" fmla="*/ 11 w 28"/>
                <a:gd name="T19" fmla="*/ 10 h 13"/>
                <a:gd name="T20" fmla="*/ 22 w 28"/>
                <a:gd name="T21" fmla="*/ 6 h 13"/>
                <a:gd name="T22" fmla="*/ 27 w 28"/>
                <a:gd name="T23" fmla="*/ 5 h 13"/>
                <a:gd name="T24" fmla="*/ 27 w 28"/>
                <a:gd name="T25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13">
                  <a:moveTo>
                    <a:pt x="27" y="3"/>
                  </a:moveTo>
                  <a:cubicBezTo>
                    <a:pt x="26" y="4"/>
                    <a:pt x="26" y="4"/>
                    <a:pt x="26" y="4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4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2" y="2"/>
                    <a:pt x="23" y="6"/>
                    <a:pt x="21" y="6"/>
                  </a:cubicBezTo>
                  <a:cubicBezTo>
                    <a:pt x="16" y="0"/>
                    <a:pt x="10" y="10"/>
                    <a:pt x="4" y="6"/>
                  </a:cubicBezTo>
                  <a:cubicBezTo>
                    <a:pt x="3" y="7"/>
                    <a:pt x="0" y="6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5" y="8"/>
                    <a:pt x="8" y="10"/>
                    <a:pt x="11" y="10"/>
                  </a:cubicBezTo>
                  <a:cubicBezTo>
                    <a:pt x="15" y="8"/>
                    <a:pt x="20" y="13"/>
                    <a:pt x="22" y="6"/>
                  </a:cubicBezTo>
                  <a:cubicBezTo>
                    <a:pt x="24" y="8"/>
                    <a:pt x="26" y="5"/>
                    <a:pt x="27" y="5"/>
                  </a:cubicBezTo>
                  <a:cubicBezTo>
                    <a:pt x="28" y="4"/>
                    <a:pt x="27" y="4"/>
                    <a:pt x="27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668588" y="2176463"/>
              <a:ext cx="365125" cy="225425"/>
            </a:xfrm>
            <a:custGeom>
              <a:avLst/>
              <a:gdLst>
                <a:gd name="T0" fmla="*/ 8 w 18"/>
                <a:gd name="T1" fmla="*/ 0 h 11"/>
                <a:gd name="T2" fmla="*/ 0 w 18"/>
                <a:gd name="T3" fmla="*/ 6 h 11"/>
                <a:gd name="T4" fmla="*/ 6 w 18"/>
                <a:gd name="T5" fmla="*/ 8 h 11"/>
                <a:gd name="T6" fmla="*/ 7 w 18"/>
                <a:gd name="T7" fmla="*/ 9 h 11"/>
                <a:gd name="T8" fmla="*/ 14 w 18"/>
                <a:gd name="T9" fmla="*/ 8 h 11"/>
                <a:gd name="T10" fmla="*/ 18 w 18"/>
                <a:gd name="T11" fmla="*/ 2 h 11"/>
                <a:gd name="T12" fmla="*/ 8 w 18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1">
                  <a:moveTo>
                    <a:pt x="8" y="0"/>
                  </a:moveTo>
                  <a:cubicBezTo>
                    <a:pt x="6" y="2"/>
                    <a:pt x="2" y="2"/>
                    <a:pt x="0" y="6"/>
                  </a:cubicBezTo>
                  <a:cubicBezTo>
                    <a:pt x="2" y="7"/>
                    <a:pt x="4" y="11"/>
                    <a:pt x="6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9" y="7"/>
                    <a:pt x="12" y="8"/>
                    <a:pt x="14" y="8"/>
                  </a:cubicBezTo>
                  <a:cubicBezTo>
                    <a:pt x="16" y="7"/>
                    <a:pt x="18" y="5"/>
                    <a:pt x="18" y="2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376237" y="1893095"/>
            <a:ext cx="8778479" cy="3706415"/>
            <a:chOff x="501650" y="2524126"/>
            <a:chExt cx="11704638" cy="4941887"/>
          </a:xfrm>
        </p:grpSpPr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501650" y="2524126"/>
              <a:ext cx="11704638" cy="4941887"/>
            </a:xfrm>
            <a:custGeom>
              <a:avLst/>
              <a:gdLst>
                <a:gd name="T0" fmla="*/ 579 w 620"/>
                <a:gd name="T1" fmla="*/ 132 h 133"/>
                <a:gd name="T2" fmla="*/ 485 w 620"/>
                <a:gd name="T3" fmla="*/ 124 h 133"/>
                <a:gd name="T4" fmla="*/ 462 w 620"/>
                <a:gd name="T5" fmla="*/ 123 h 133"/>
                <a:gd name="T6" fmla="*/ 395 w 620"/>
                <a:gd name="T7" fmla="*/ 121 h 133"/>
                <a:gd name="T8" fmla="*/ 316 w 620"/>
                <a:gd name="T9" fmla="*/ 123 h 133"/>
                <a:gd name="T10" fmla="*/ 238 w 620"/>
                <a:gd name="T11" fmla="*/ 122 h 133"/>
                <a:gd name="T12" fmla="*/ 149 w 620"/>
                <a:gd name="T13" fmla="*/ 118 h 133"/>
                <a:gd name="T14" fmla="*/ 36 w 620"/>
                <a:gd name="T15" fmla="*/ 110 h 133"/>
                <a:gd name="T16" fmla="*/ 2 w 620"/>
                <a:gd name="T17" fmla="*/ 89 h 133"/>
                <a:gd name="T18" fmla="*/ 3 w 620"/>
                <a:gd name="T19" fmla="*/ 72 h 133"/>
                <a:gd name="T20" fmla="*/ 60 w 620"/>
                <a:gd name="T21" fmla="*/ 73 h 133"/>
                <a:gd name="T22" fmla="*/ 69 w 620"/>
                <a:gd name="T23" fmla="*/ 49 h 133"/>
                <a:gd name="T24" fmla="*/ 148 w 620"/>
                <a:gd name="T25" fmla="*/ 51 h 133"/>
                <a:gd name="T26" fmla="*/ 217 w 620"/>
                <a:gd name="T27" fmla="*/ 40 h 133"/>
                <a:gd name="T28" fmla="*/ 249 w 620"/>
                <a:gd name="T29" fmla="*/ 49 h 133"/>
                <a:gd name="T30" fmla="*/ 269 w 620"/>
                <a:gd name="T31" fmla="*/ 48 h 133"/>
                <a:gd name="T32" fmla="*/ 323 w 620"/>
                <a:gd name="T33" fmla="*/ 55 h 133"/>
                <a:gd name="T34" fmla="*/ 340 w 620"/>
                <a:gd name="T35" fmla="*/ 56 h 133"/>
                <a:gd name="T36" fmla="*/ 387 w 620"/>
                <a:gd name="T37" fmla="*/ 44 h 133"/>
                <a:gd name="T38" fmla="*/ 338 w 620"/>
                <a:gd name="T39" fmla="*/ 38 h 133"/>
                <a:gd name="T40" fmla="*/ 343 w 620"/>
                <a:gd name="T41" fmla="*/ 35 h 133"/>
                <a:gd name="T42" fmla="*/ 406 w 620"/>
                <a:gd name="T43" fmla="*/ 31 h 133"/>
                <a:gd name="T44" fmla="*/ 402 w 620"/>
                <a:gd name="T45" fmla="*/ 20 h 133"/>
                <a:gd name="T46" fmla="*/ 424 w 620"/>
                <a:gd name="T47" fmla="*/ 15 h 133"/>
                <a:gd name="T48" fmla="*/ 421 w 620"/>
                <a:gd name="T49" fmla="*/ 8 h 133"/>
                <a:gd name="T50" fmla="*/ 425 w 620"/>
                <a:gd name="T51" fmla="*/ 2 h 133"/>
                <a:gd name="T52" fmla="*/ 439 w 620"/>
                <a:gd name="T53" fmla="*/ 14 h 133"/>
                <a:gd name="T54" fmla="*/ 439 w 620"/>
                <a:gd name="T55" fmla="*/ 22 h 133"/>
                <a:gd name="T56" fmla="*/ 450 w 620"/>
                <a:gd name="T57" fmla="*/ 25 h 133"/>
                <a:gd name="T58" fmla="*/ 475 w 620"/>
                <a:gd name="T59" fmla="*/ 35 h 133"/>
                <a:gd name="T60" fmla="*/ 475 w 620"/>
                <a:gd name="T61" fmla="*/ 33 h 133"/>
                <a:gd name="T62" fmla="*/ 512 w 620"/>
                <a:gd name="T63" fmla="*/ 31 h 133"/>
                <a:gd name="T64" fmla="*/ 527 w 620"/>
                <a:gd name="T65" fmla="*/ 29 h 133"/>
                <a:gd name="T66" fmla="*/ 546 w 620"/>
                <a:gd name="T67" fmla="*/ 25 h 133"/>
                <a:gd name="T68" fmla="*/ 557 w 620"/>
                <a:gd name="T69" fmla="*/ 27 h 133"/>
                <a:gd name="T70" fmla="*/ 557 w 620"/>
                <a:gd name="T71" fmla="*/ 25 h 133"/>
                <a:gd name="T72" fmla="*/ 563 w 620"/>
                <a:gd name="T73" fmla="*/ 26 h 133"/>
                <a:gd name="T74" fmla="*/ 616 w 620"/>
                <a:gd name="T75" fmla="*/ 30 h 133"/>
                <a:gd name="T76" fmla="*/ 585 w 620"/>
                <a:gd name="T77" fmla="*/ 38 h 133"/>
                <a:gd name="T78" fmla="*/ 581 w 620"/>
                <a:gd name="T79" fmla="*/ 47 h 133"/>
                <a:gd name="T80" fmla="*/ 611 w 620"/>
                <a:gd name="T81" fmla="*/ 42 h 133"/>
                <a:gd name="T82" fmla="*/ 620 w 620"/>
                <a:gd name="T83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20" h="133">
                  <a:moveTo>
                    <a:pt x="595" y="132"/>
                  </a:moveTo>
                  <a:cubicBezTo>
                    <a:pt x="593" y="127"/>
                    <a:pt x="584" y="133"/>
                    <a:pt x="579" y="132"/>
                  </a:cubicBezTo>
                  <a:cubicBezTo>
                    <a:pt x="560" y="128"/>
                    <a:pt x="540" y="129"/>
                    <a:pt x="522" y="126"/>
                  </a:cubicBezTo>
                  <a:cubicBezTo>
                    <a:pt x="510" y="124"/>
                    <a:pt x="497" y="126"/>
                    <a:pt x="485" y="124"/>
                  </a:cubicBezTo>
                  <a:cubicBezTo>
                    <a:pt x="483" y="124"/>
                    <a:pt x="483" y="124"/>
                    <a:pt x="483" y="124"/>
                  </a:cubicBezTo>
                  <a:cubicBezTo>
                    <a:pt x="476" y="126"/>
                    <a:pt x="469" y="124"/>
                    <a:pt x="462" y="123"/>
                  </a:cubicBezTo>
                  <a:cubicBezTo>
                    <a:pt x="453" y="121"/>
                    <a:pt x="442" y="123"/>
                    <a:pt x="433" y="124"/>
                  </a:cubicBezTo>
                  <a:cubicBezTo>
                    <a:pt x="423" y="119"/>
                    <a:pt x="407" y="124"/>
                    <a:pt x="395" y="121"/>
                  </a:cubicBezTo>
                  <a:cubicBezTo>
                    <a:pt x="385" y="124"/>
                    <a:pt x="374" y="123"/>
                    <a:pt x="364" y="121"/>
                  </a:cubicBezTo>
                  <a:cubicBezTo>
                    <a:pt x="348" y="125"/>
                    <a:pt x="332" y="122"/>
                    <a:pt x="316" y="123"/>
                  </a:cubicBezTo>
                  <a:cubicBezTo>
                    <a:pt x="306" y="118"/>
                    <a:pt x="290" y="126"/>
                    <a:pt x="281" y="121"/>
                  </a:cubicBezTo>
                  <a:cubicBezTo>
                    <a:pt x="266" y="123"/>
                    <a:pt x="254" y="119"/>
                    <a:pt x="238" y="122"/>
                  </a:cubicBezTo>
                  <a:cubicBezTo>
                    <a:pt x="223" y="119"/>
                    <a:pt x="205" y="123"/>
                    <a:pt x="191" y="120"/>
                  </a:cubicBezTo>
                  <a:cubicBezTo>
                    <a:pt x="174" y="126"/>
                    <a:pt x="166" y="108"/>
                    <a:pt x="149" y="118"/>
                  </a:cubicBezTo>
                  <a:cubicBezTo>
                    <a:pt x="122" y="118"/>
                    <a:pt x="98" y="113"/>
                    <a:pt x="72" y="113"/>
                  </a:cubicBezTo>
                  <a:cubicBezTo>
                    <a:pt x="60" y="112"/>
                    <a:pt x="46" y="115"/>
                    <a:pt x="36" y="110"/>
                  </a:cubicBezTo>
                  <a:cubicBezTo>
                    <a:pt x="28" y="108"/>
                    <a:pt x="17" y="110"/>
                    <a:pt x="12" y="104"/>
                  </a:cubicBezTo>
                  <a:cubicBezTo>
                    <a:pt x="9" y="99"/>
                    <a:pt x="10" y="92"/>
                    <a:pt x="2" y="89"/>
                  </a:cubicBezTo>
                  <a:cubicBezTo>
                    <a:pt x="3" y="83"/>
                    <a:pt x="4" y="79"/>
                    <a:pt x="0" y="75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19" y="77"/>
                    <a:pt x="37" y="79"/>
                    <a:pt x="57" y="77"/>
                  </a:cubicBezTo>
                  <a:cubicBezTo>
                    <a:pt x="58" y="76"/>
                    <a:pt x="60" y="75"/>
                    <a:pt x="60" y="73"/>
                  </a:cubicBezTo>
                  <a:cubicBezTo>
                    <a:pt x="57" y="69"/>
                    <a:pt x="51" y="70"/>
                    <a:pt x="47" y="68"/>
                  </a:cubicBezTo>
                  <a:cubicBezTo>
                    <a:pt x="47" y="59"/>
                    <a:pt x="61" y="54"/>
                    <a:pt x="69" y="49"/>
                  </a:cubicBezTo>
                  <a:cubicBezTo>
                    <a:pt x="77" y="58"/>
                    <a:pt x="94" y="49"/>
                    <a:pt x="104" y="54"/>
                  </a:cubicBezTo>
                  <a:cubicBezTo>
                    <a:pt x="121" y="45"/>
                    <a:pt x="132" y="61"/>
                    <a:pt x="148" y="51"/>
                  </a:cubicBezTo>
                  <a:cubicBezTo>
                    <a:pt x="156" y="53"/>
                    <a:pt x="165" y="55"/>
                    <a:pt x="173" y="57"/>
                  </a:cubicBezTo>
                  <a:cubicBezTo>
                    <a:pt x="184" y="45"/>
                    <a:pt x="202" y="45"/>
                    <a:pt x="217" y="40"/>
                  </a:cubicBezTo>
                  <a:cubicBezTo>
                    <a:pt x="222" y="43"/>
                    <a:pt x="233" y="37"/>
                    <a:pt x="234" y="44"/>
                  </a:cubicBezTo>
                  <a:cubicBezTo>
                    <a:pt x="240" y="44"/>
                    <a:pt x="242" y="51"/>
                    <a:pt x="249" y="49"/>
                  </a:cubicBezTo>
                  <a:cubicBezTo>
                    <a:pt x="246" y="51"/>
                    <a:pt x="246" y="51"/>
                    <a:pt x="246" y="51"/>
                  </a:cubicBezTo>
                  <a:cubicBezTo>
                    <a:pt x="254" y="58"/>
                    <a:pt x="259" y="43"/>
                    <a:pt x="269" y="48"/>
                  </a:cubicBezTo>
                  <a:cubicBezTo>
                    <a:pt x="283" y="36"/>
                    <a:pt x="288" y="55"/>
                    <a:pt x="303" y="49"/>
                  </a:cubicBezTo>
                  <a:cubicBezTo>
                    <a:pt x="309" y="51"/>
                    <a:pt x="322" y="47"/>
                    <a:pt x="323" y="55"/>
                  </a:cubicBezTo>
                  <a:cubicBezTo>
                    <a:pt x="324" y="55"/>
                    <a:pt x="326" y="54"/>
                    <a:pt x="327" y="56"/>
                  </a:cubicBezTo>
                  <a:cubicBezTo>
                    <a:pt x="332" y="52"/>
                    <a:pt x="335" y="57"/>
                    <a:pt x="340" y="56"/>
                  </a:cubicBezTo>
                  <a:cubicBezTo>
                    <a:pt x="356" y="55"/>
                    <a:pt x="372" y="56"/>
                    <a:pt x="388" y="53"/>
                  </a:cubicBezTo>
                  <a:cubicBezTo>
                    <a:pt x="396" y="49"/>
                    <a:pt x="386" y="48"/>
                    <a:pt x="387" y="44"/>
                  </a:cubicBezTo>
                  <a:cubicBezTo>
                    <a:pt x="377" y="37"/>
                    <a:pt x="361" y="44"/>
                    <a:pt x="351" y="38"/>
                  </a:cubicBezTo>
                  <a:cubicBezTo>
                    <a:pt x="346" y="42"/>
                    <a:pt x="343" y="37"/>
                    <a:pt x="338" y="38"/>
                  </a:cubicBezTo>
                  <a:cubicBezTo>
                    <a:pt x="333" y="35"/>
                    <a:pt x="326" y="38"/>
                    <a:pt x="320" y="37"/>
                  </a:cubicBezTo>
                  <a:cubicBezTo>
                    <a:pt x="327" y="35"/>
                    <a:pt x="335" y="36"/>
                    <a:pt x="343" y="35"/>
                  </a:cubicBezTo>
                  <a:cubicBezTo>
                    <a:pt x="353" y="30"/>
                    <a:pt x="360" y="40"/>
                    <a:pt x="371" y="33"/>
                  </a:cubicBezTo>
                  <a:cubicBezTo>
                    <a:pt x="382" y="34"/>
                    <a:pt x="394" y="37"/>
                    <a:pt x="406" y="31"/>
                  </a:cubicBezTo>
                  <a:cubicBezTo>
                    <a:pt x="404" y="28"/>
                    <a:pt x="400" y="31"/>
                    <a:pt x="398" y="29"/>
                  </a:cubicBezTo>
                  <a:cubicBezTo>
                    <a:pt x="403" y="25"/>
                    <a:pt x="396" y="24"/>
                    <a:pt x="402" y="20"/>
                  </a:cubicBezTo>
                  <a:cubicBezTo>
                    <a:pt x="404" y="17"/>
                    <a:pt x="407" y="16"/>
                    <a:pt x="411" y="16"/>
                  </a:cubicBezTo>
                  <a:cubicBezTo>
                    <a:pt x="415" y="18"/>
                    <a:pt x="420" y="18"/>
                    <a:pt x="424" y="15"/>
                  </a:cubicBezTo>
                  <a:cubicBezTo>
                    <a:pt x="427" y="13"/>
                    <a:pt x="425" y="11"/>
                    <a:pt x="424" y="9"/>
                  </a:cubicBezTo>
                  <a:cubicBezTo>
                    <a:pt x="421" y="8"/>
                    <a:pt x="421" y="8"/>
                    <a:pt x="421" y="8"/>
                  </a:cubicBezTo>
                  <a:cubicBezTo>
                    <a:pt x="423" y="8"/>
                    <a:pt x="426" y="7"/>
                    <a:pt x="425" y="5"/>
                  </a:cubicBezTo>
                  <a:cubicBezTo>
                    <a:pt x="425" y="2"/>
                    <a:pt x="425" y="2"/>
                    <a:pt x="425" y="2"/>
                  </a:cubicBezTo>
                  <a:cubicBezTo>
                    <a:pt x="435" y="0"/>
                    <a:pt x="434" y="5"/>
                    <a:pt x="441" y="8"/>
                  </a:cubicBezTo>
                  <a:cubicBezTo>
                    <a:pt x="441" y="10"/>
                    <a:pt x="437" y="12"/>
                    <a:pt x="439" y="14"/>
                  </a:cubicBezTo>
                  <a:cubicBezTo>
                    <a:pt x="443" y="15"/>
                    <a:pt x="447" y="15"/>
                    <a:pt x="451" y="16"/>
                  </a:cubicBezTo>
                  <a:cubicBezTo>
                    <a:pt x="447" y="17"/>
                    <a:pt x="442" y="19"/>
                    <a:pt x="439" y="22"/>
                  </a:cubicBezTo>
                  <a:cubicBezTo>
                    <a:pt x="442" y="23"/>
                    <a:pt x="444" y="26"/>
                    <a:pt x="450" y="24"/>
                  </a:cubicBezTo>
                  <a:cubicBezTo>
                    <a:pt x="450" y="25"/>
                    <a:pt x="450" y="25"/>
                    <a:pt x="450" y="25"/>
                  </a:cubicBezTo>
                  <a:cubicBezTo>
                    <a:pt x="446" y="22"/>
                    <a:pt x="443" y="28"/>
                    <a:pt x="440" y="29"/>
                  </a:cubicBezTo>
                  <a:cubicBezTo>
                    <a:pt x="447" y="40"/>
                    <a:pt x="463" y="33"/>
                    <a:pt x="475" y="35"/>
                  </a:cubicBezTo>
                  <a:cubicBezTo>
                    <a:pt x="476" y="34"/>
                    <a:pt x="476" y="34"/>
                    <a:pt x="476" y="34"/>
                  </a:cubicBezTo>
                  <a:cubicBezTo>
                    <a:pt x="475" y="33"/>
                    <a:pt x="475" y="33"/>
                    <a:pt x="475" y="33"/>
                  </a:cubicBezTo>
                  <a:cubicBezTo>
                    <a:pt x="486" y="31"/>
                    <a:pt x="499" y="32"/>
                    <a:pt x="511" y="30"/>
                  </a:cubicBezTo>
                  <a:cubicBezTo>
                    <a:pt x="512" y="31"/>
                    <a:pt x="512" y="31"/>
                    <a:pt x="512" y="31"/>
                  </a:cubicBezTo>
                  <a:cubicBezTo>
                    <a:pt x="514" y="30"/>
                    <a:pt x="514" y="30"/>
                    <a:pt x="514" y="30"/>
                  </a:cubicBezTo>
                  <a:cubicBezTo>
                    <a:pt x="519" y="32"/>
                    <a:pt x="522" y="33"/>
                    <a:pt x="527" y="29"/>
                  </a:cubicBezTo>
                  <a:cubicBezTo>
                    <a:pt x="530" y="27"/>
                    <a:pt x="528" y="25"/>
                    <a:pt x="528" y="24"/>
                  </a:cubicBezTo>
                  <a:cubicBezTo>
                    <a:pt x="535" y="22"/>
                    <a:pt x="541" y="22"/>
                    <a:pt x="546" y="25"/>
                  </a:cubicBezTo>
                  <a:cubicBezTo>
                    <a:pt x="546" y="26"/>
                    <a:pt x="540" y="27"/>
                    <a:pt x="542" y="29"/>
                  </a:cubicBezTo>
                  <a:cubicBezTo>
                    <a:pt x="547" y="28"/>
                    <a:pt x="554" y="35"/>
                    <a:pt x="557" y="27"/>
                  </a:cubicBezTo>
                  <a:cubicBezTo>
                    <a:pt x="555" y="26"/>
                    <a:pt x="555" y="26"/>
                    <a:pt x="555" y="26"/>
                  </a:cubicBezTo>
                  <a:cubicBezTo>
                    <a:pt x="557" y="25"/>
                    <a:pt x="557" y="25"/>
                    <a:pt x="557" y="25"/>
                  </a:cubicBezTo>
                  <a:cubicBezTo>
                    <a:pt x="556" y="26"/>
                    <a:pt x="558" y="27"/>
                    <a:pt x="559" y="27"/>
                  </a:cubicBezTo>
                  <a:cubicBezTo>
                    <a:pt x="563" y="26"/>
                    <a:pt x="563" y="26"/>
                    <a:pt x="563" y="26"/>
                  </a:cubicBezTo>
                  <a:cubicBezTo>
                    <a:pt x="559" y="30"/>
                    <a:pt x="559" y="30"/>
                    <a:pt x="559" y="30"/>
                  </a:cubicBezTo>
                  <a:cubicBezTo>
                    <a:pt x="576" y="35"/>
                    <a:pt x="598" y="28"/>
                    <a:pt x="616" y="30"/>
                  </a:cubicBezTo>
                  <a:cubicBezTo>
                    <a:pt x="616" y="38"/>
                    <a:pt x="616" y="38"/>
                    <a:pt x="616" y="38"/>
                  </a:cubicBezTo>
                  <a:cubicBezTo>
                    <a:pt x="605" y="43"/>
                    <a:pt x="595" y="39"/>
                    <a:pt x="585" y="38"/>
                  </a:cubicBezTo>
                  <a:cubicBezTo>
                    <a:pt x="580" y="38"/>
                    <a:pt x="578" y="41"/>
                    <a:pt x="575" y="44"/>
                  </a:cubicBezTo>
                  <a:cubicBezTo>
                    <a:pt x="575" y="47"/>
                    <a:pt x="579" y="46"/>
                    <a:pt x="581" y="47"/>
                  </a:cubicBezTo>
                  <a:cubicBezTo>
                    <a:pt x="593" y="44"/>
                    <a:pt x="605" y="52"/>
                    <a:pt x="614" y="43"/>
                  </a:cubicBezTo>
                  <a:cubicBezTo>
                    <a:pt x="611" y="42"/>
                    <a:pt x="611" y="42"/>
                    <a:pt x="611" y="42"/>
                  </a:cubicBezTo>
                  <a:cubicBezTo>
                    <a:pt x="615" y="41"/>
                    <a:pt x="615" y="41"/>
                    <a:pt x="615" y="41"/>
                  </a:cubicBezTo>
                  <a:cubicBezTo>
                    <a:pt x="620" y="132"/>
                    <a:pt x="620" y="132"/>
                    <a:pt x="620" y="132"/>
                  </a:cubicBezTo>
                  <a:cubicBezTo>
                    <a:pt x="612" y="131"/>
                    <a:pt x="604" y="132"/>
                    <a:pt x="595" y="132"/>
                  </a:cubicBezTo>
                  <a:close/>
                </a:path>
              </a:pathLst>
            </a:custGeom>
            <a:blipFill dpi="0" rotWithShape="1">
              <a:blip r:embed="rId4"/>
              <a:srcRect/>
              <a:stretch>
                <a:fillRect b="-10000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4159250" y="6686550"/>
              <a:ext cx="396875" cy="171450"/>
            </a:xfrm>
            <a:custGeom>
              <a:avLst/>
              <a:gdLst>
                <a:gd name="T0" fmla="*/ 1 w 21"/>
                <a:gd name="T1" fmla="*/ 4 h 9"/>
                <a:gd name="T2" fmla="*/ 2 w 21"/>
                <a:gd name="T3" fmla="*/ 1 h 9"/>
                <a:gd name="T4" fmla="*/ 21 w 21"/>
                <a:gd name="T5" fmla="*/ 2 h 9"/>
                <a:gd name="T6" fmla="*/ 10 w 21"/>
                <a:gd name="T7" fmla="*/ 5 h 9"/>
                <a:gd name="T8" fmla="*/ 9 w 21"/>
                <a:gd name="T9" fmla="*/ 9 h 9"/>
                <a:gd name="T10" fmla="*/ 1 w 21"/>
                <a:gd name="T11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9">
                  <a:moveTo>
                    <a:pt x="1" y="4"/>
                  </a:moveTo>
                  <a:cubicBezTo>
                    <a:pt x="0" y="3"/>
                    <a:pt x="1" y="2"/>
                    <a:pt x="2" y="1"/>
                  </a:cubicBezTo>
                  <a:cubicBezTo>
                    <a:pt x="9" y="1"/>
                    <a:pt x="15" y="2"/>
                    <a:pt x="21" y="2"/>
                  </a:cubicBezTo>
                  <a:cubicBezTo>
                    <a:pt x="17" y="0"/>
                    <a:pt x="14" y="4"/>
                    <a:pt x="10" y="5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6" y="7"/>
                    <a:pt x="6" y="2"/>
                    <a:pt x="1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3460750" y="6667500"/>
              <a:ext cx="452438" cy="266700"/>
            </a:xfrm>
            <a:custGeom>
              <a:avLst/>
              <a:gdLst>
                <a:gd name="T0" fmla="*/ 0 w 24"/>
                <a:gd name="T1" fmla="*/ 4 h 14"/>
                <a:gd name="T2" fmla="*/ 8 w 24"/>
                <a:gd name="T3" fmla="*/ 0 h 14"/>
                <a:gd name="T4" fmla="*/ 24 w 24"/>
                <a:gd name="T5" fmla="*/ 10 h 14"/>
                <a:gd name="T6" fmla="*/ 0 w 24"/>
                <a:gd name="T7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4">
                  <a:moveTo>
                    <a:pt x="0" y="4"/>
                  </a:moveTo>
                  <a:cubicBezTo>
                    <a:pt x="2" y="0"/>
                    <a:pt x="5" y="1"/>
                    <a:pt x="8" y="0"/>
                  </a:cubicBezTo>
                  <a:cubicBezTo>
                    <a:pt x="9" y="9"/>
                    <a:pt x="22" y="2"/>
                    <a:pt x="24" y="10"/>
                  </a:cubicBezTo>
                  <a:cubicBezTo>
                    <a:pt x="12" y="14"/>
                    <a:pt x="8" y="6"/>
                    <a:pt x="0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1119188" y="6553200"/>
              <a:ext cx="1643063" cy="304800"/>
            </a:xfrm>
            <a:custGeom>
              <a:avLst/>
              <a:gdLst>
                <a:gd name="T0" fmla="*/ 38 w 87"/>
                <a:gd name="T1" fmla="*/ 11 h 16"/>
                <a:gd name="T2" fmla="*/ 19 w 87"/>
                <a:gd name="T3" fmla="*/ 10 h 16"/>
                <a:gd name="T4" fmla="*/ 2 w 87"/>
                <a:gd name="T5" fmla="*/ 9 h 16"/>
                <a:gd name="T6" fmla="*/ 0 w 87"/>
                <a:gd name="T7" fmla="*/ 7 h 16"/>
                <a:gd name="T8" fmla="*/ 18 w 87"/>
                <a:gd name="T9" fmla="*/ 1 h 16"/>
                <a:gd name="T10" fmla="*/ 29 w 87"/>
                <a:gd name="T11" fmla="*/ 3 h 16"/>
                <a:gd name="T12" fmla="*/ 36 w 87"/>
                <a:gd name="T13" fmla="*/ 4 h 16"/>
                <a:gd name="T14" fmla="*/ 80 w 87"/>
                <a:gd name="T15" fmla="*/ 7 h 16"/>
                <a:gd name="T16" fmla="*/ 87 w 87"/>
                <a:gd name="T17" fmla="*/ 9 h 16"/>
                <a:gd name="T18" fmla="*/ 55 w 87"/>
                <a:gd name="T19" fmla="*/ 9 h 16"/>
                <a:gd name="T20" fmla="*/ 38 w 87"/>
                <a:gd name="T21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16">
                  <a:moveTo>
                    <a:pt x="38" y="11"/>
                  </a:moveTo>
                  <a:cubicBezTo>
                    <a:pt x="33" y="9"/>
                    <a:pt x="25" y="10"/>
                    <a:pt x="19" y="10"/>
                  </a:cubicBezTo>
                  <a:cubicBezTo>
                    <a:pt x="13" y="9"/>
                    <a:pt x="7" y="10"/>
                    <a:pt x="2" y="9"/>
                  </a:cubicBezTo>
                  <a:cubicBezTo>
                    <a:pt x="2" y="8"/>
                    <a:pt x="1" y="8"/>
                    <a:pt x="0" y="7"/>
                  </a:cubicBezTo>
                  <a:cubicBezTo>
                    <a:pt x="6" y="3"/>
                    <a:pt x="11" y="1"/>
                    <a:pt x="18" y="1"/>
                  </a:cubicBezTo>
                  <a:cubicBezTo>
                    <a:pt x="20" y="5"/>
                    <a:pt x="25" y="2"/>
                    <a:pt x="29" y="3"/>
                  </a:cubicBezTo>
                  <a:cubicBezTo>
                    <a:pt x="32" y="0"/>
                    <a:pt x="32" y="5"/>
                    <a:pt x="36" y="4"/>
                  </a:cubicBezTo>
                  <a:cubicBezTo>
                    <a:pt x="52" y="3"/>
                    <a:pt x="69" y="0"/>
                    <a:pt x="80" y="7"/>
                  </a:cubicBezTo>
                  <a:cubicBezTo>
                    <a:pt x="84" y="5"/>
                    <a:pt x="85" y="9"/>
                    <a:pt x="87" y="9"/>
                  </a:cubicBezTo>
                  <a:cubicBezTo>
                    <a:pt x="76" y="16"/>
                    <a:pt x="66" y="9"/>
                    <a:pt x="55" y="9"/>
                  </a:cubicBezTo>
                  <a:lnTo>
                    <a:pt x="38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9445625" y="4967288"/>
              <a:ext cx="528638" cy="228600"/>
            </a:xfrm>
            <a:custGeom>
              <a:avLst/>
              <a:gdLst>
                <a:gd name="T0" fmla="*/ 5 w 28"/>
                <a:gd name="T1" fmla="*/ 6 h 12"/>
                <a:gd name="T2" fmla="*/ 0 w 28"/>
                <a:gd name="T3" fmla="*/ 6 h 12"/>
                <a:gd name="T4" fmla="*/ 1 w 28"/>
                <a:gd name="T5" fmla="*/ 3 h 12"/>
                <a:gd name="T6" fmla="*/ 27 w 28"/>
                <a:gd name="T7" fmla="*/ 3 h 12"/>
                <a:gd name="T8" fmla="*/ 28 w 28"/>
                <a:gd name="T9" fmla="*/ 5 h 12"/>
                <a:gd name="T10" fmla="*/ 5 w 28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2">
                  <a:moveTo>
                    <a:pt x="5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2" y="5"/>
                    <a:pt x="1" y="4"/>
                    <a:pt x="1" y="3"/>
                  </a:cubicBezTo>
                  <a:cubicBezTo>
                    <a:pt x="10" y="3"/>
                    <a:pt x="19" y="2"/>
                    <a:pt x="27" y="3"/>
                  </a:cubicBezTo>
                  <a:cubicBezTo>
                    <a:pt x="26" y="4"/>
                    <a:pt x="27" y="5"/>
                    <a:pt x="28" y="5"/>
                  </a:cubicBezTo>
                  <a:cubicBezTo>
                    <a:pt x="24" y="12"/>
                    <a:pt x="14" y="0"/>
                    <a:pt x="5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2157413" y="5826125"/>
              <a:ext cx="152400" cy="115887"/>
            </a:xfrm>
            <a:custGeom>
              <a:avLst/>
              <a:gdLst>
                <a:gd name="T0" fmla="*/ 0 w 8"/>
                <a:gd name="T1" fmla="*/ 2 h 6"/>
                <a:gd name="T2" fmla="*/ 7 w 8"/>
                <a:gd name="T3" fmla="*/ 0 h 6"/>
                <a:gd name="T4" fmla="*/ 8 w 8"/>
                <a:gd name="T5" fmla="*/ 4 h 6"/>
                <a:gd name="T6" fmla="*/ 0 w 8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0" y="2"/>
                  </a:moveTo>
                  <a:cubicBezTo>
                    <a:pt x="1" y="0"/>
                    <a:pt x="5" y="1"/>
                    <a:pt x="7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6"/>
                    <a:pt x="3" y="4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9180513" y="4527550"/>
              <a:ext cx="301625" cy="152400"/>
            </a:xfrm>
            <a:custGeom>
              <a:avLst/>
              <a:gdLst>
                <a:gd name="T0" fmla="*/ 0 w 16"/>
                <a:gd name="T1" fmla="*/ 5 h 8"/>
                <a:gd name="T2" fmla="*/ 16 w 16"/>
                <a:gd name="T3" fmla="*/ 0 h 8"/>
                <a:gd name="T4" fmla="*/ 8 w 16"/>
                <a:gd name="T5" fmla="*/ 6 h 8"/>
                <a:gd name="T6" fmla="*/ 0 w 16"/>
                <a:gd name="T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8">
                  <a:moveTo>
                    <a:pt x="0" y="5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4"/>
                    <a:pt x="12" y="5"/>
                    <a:pt x="8" y="6"/>
                  </a:cubicBezTo>
                  <a:cubicBezTo>
                    <a:pt x="5" y="8"/>
                    <a:pt x="2" y="6"/>
                    <a:pt x="0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6386513" y="4775200"/>
              <a:ext cx="150813" cy="76200"/>
            </a:xfrm>
            <a:custGeom>
              <a:avLst/>
              <a:gdLst>
                <a:gd name="T0" fmla="*/ 1 w 8"/>
                <a:gd name="T1" fmla="*/ 0 h 4"/>
                <a:gd name="T2" fmla="*/ 8 w 8"/>
                <a:gd name="T3" fmla="*/ 1 h 4"/>
                <a:gd name="T4" fmla="*/ 1 w 8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1" y="0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6" y="4"/>
                    <a:pt x="0" y="2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7405688" y="4183063"/>
              <a:ext cx="454025" cy="306387"/>
            </a:xfrm>
            <a:custGeom>
              <a:avLst/>
              <a:gdLst>
                <a:gd name="T0" fmla="*/ 1 w 24"/>
                <a:gd name="T1" fmla="*/ 11 h 16"/>
                <a:gd name="T2" fmla="*/ 0 w 24"/>
                <a:gd name="T3" fmla="*/ 10 h 16"/>
                <a:gd name="T4" fmla="*/ 10 w 24"/>
                <a:gd name="T5" fmla="*/ 7 h 16"/>
                <a:gd name="T6" fmla="*/ 6 w 24"/>
                <a:gd name="T7" fmla="*/ 3 h 16"/>
                <a:gd name="T8" fmla="*/ 24 w 24"/>
                <a:gd name="T9" fmla="*/ 0 h 16"/>
                <a:gd name="T10" fmla="*/ 10 w 24"/>
                <a:gd name="T11" fmla="*/ 9 h 16"/>
                <a:gd name="T12" fmla="*/ 24 w 24"/>
                <a:gd name="T13" fmla="*/ 13 h 16"/>
                <a:gd name="T14" fmla="*/ 17 w 24"/>
                <a:gd name="T15" fmla="*/ 16 h 16"/>
                <a:gd name="T16" fmla="*/ 1 w 24"/>
                <a:gd name="T17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6">
                  <a:moveTo>
                    <a:pt x="1" y="11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3" y="9"/>
                    <a:pt x="8" y="11"/>
                    <a:pt x="10" y="7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13" y="0"/>
                    <a:pt x="17" y="1"/>
                    <a:pt x="24" y="0"/>
                  </a:cubicBezTo>
                  <a:cubicBezTo>
                    <a:pt x="22" y="5"/>
                    <a:pt x="13" y="5"/>
                    <a:pt x="10" y="9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1" y="14"/>
                    <a:pt x="20" y="16"/>
                    <a:pt x="17" y="16"/>
                  </a:cubicBezTo>
                  <a:cubicBezTo>
                    <a:pt x="13" y="11"/>
                    <a:pt x="6" y="14"/>
                    <a:pt x="1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723900" y="5291138"/>
              <a:ext cx="74613" cy="57150"/>
            </a:xfrm>
            <a:custGeom>
              <a:avLst/>
              <a:gdLst>
                <a:gd name="T0" fmla="*/ 0 w 4"/>
                <a:gd name="T1" fmla="*/ 1 h 3"/>
                <a:gd name="T2" fmla="*/ 1 w 4"/>
                <a:gd name="T3" fmla="*/ 0 h 3"/>
                <a:gd name="T4" fmla="*/ 4 w 4"/>
                <a:gd name="T5" fmla="*/ 3 h 3"/>
                <a:gd name="T6" fmla="*/ 0 w 4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2" y="3"/>
                    <a:pt x="0" y="3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8689975" y="3743325"/>
              <a:ext cx="679450" cy="344487"/>
            </a:xfrm>
            <a:custGeom>
              <a:avLst/>
              <a:gdLst>
                <a:gd name="T0" fmla="*/ 18 w 36"/>
                <a:gd name="T1" fmla="*/ 14 h 18"/>
                <a:gd name="T2" fmla="*/ 23 w 36"/>
                <a:gd name="T3" fmla="*/ 10 h 18"/>
                <a:gd name="T4" fmla="*/ 19 w 36"/>
                <a:gd name="T5" fmla="*/ 3 h 18"/>
                <a:gd name="T6" fmla="*/ 8 w 36"/>
                <a:gd name="T7" fmla="*/ 10 h 18"/>
                <a:gd name="T8" fmla="*/ 10 w 36"/>
                <a:gd name="T9" fmla="*/ 13 h 18"/>
                <a:gd name="T10" fmla="*/ 3 w 36"/>
                <a:gd name="T11" fmla="*/ 15 h 18"/>
                <a:gd name="T12" fmla="*/ 0 w 36"/>
                <a:gd name="T13" fmla="*/ 10 h 18"/>
                <a:gd name="T14" fmla="*/ 14 w 36"/>
                <a:gd name="T15" fmla="*/ 0 h 18"/>
                <a:gd name="T16" fmla="*/ 32 w 36"/>
                <a:gd name="T17" fmla="*/ 2 h 18"/>
                <a:gd name="T18" fmla="*/ 36 w 36"/>
                <a:gd name="T19" fmla="*/ 11 h 18"/>
                <a:gd name="T20" fmla="*/ 18 w 36"/>
                <a:gd name="T21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18">
                  <a:moveTo>
                    <a:pt x="18" y="14"/>
                  </a:moveTo>
                  <a:cubicBezTo>
                    <a:pt x="19" y="13"/>
                    <a:pt x="22" y="12"/>
                    <a:pt x="23" y="10"/>
                  </a:cubicBezTo>
                  <a:cubicBezTo>
                    <a:pt x="25" y="7"/>
                    <a:pt x="20" y="5"/>
                    <a:pt x="19" y="3"/>
                  </a:cubicBezTo>
                  <a:cubicBezTo>
                    <a:pt x="14" y="2"/>
                    <a:pt x="12" y="7"/>
                    <a:pt x="8" y="10"/>
                  </a:cubicBezTo>
                  <a:cubicBezTo>
                    <a:pt x="8" y="11"/>
                    <a:pt x="11" y="12"/>
                    <a:pt x="10" y="13"/>
                  </a:cubicBezTo>
                  <a:cubicBezTo>
                    <a:pt x="8" y="15"/>
                    <a:pt x="5" y="15"/>
                    <a:pt x="3" y="15"/>
                  </a:cubicBezTo>
                  <a:cubicBezTo>
                    <a:pt x="3" y="13"/>
                    <a:pt x="2" y="11"/>
                    <a:pt x="0" y="10"/>
                  </a:cubicBezTo>
                  <a:cubicBezTo>
                    <a:pt x="2" y="3"/>
                    <a:pt x="12" y="5"/>
                    <a:pt x="14" y="0"/>
                  </a:cubicBezTo>
                  <a:cubicBezTo>
                    <a:pt x="20" y="0"/>
                    <a:pt x="24" y="6"/>
                    <a:pt x="32" y="2"/>
                  </a:cubicBezTo>
                  <a:cubicBezTo>
                    <a:pt x="36" y="4"/>
                    <a:pt x="33" y="8"/>
                    <a:pt x="36" y="11"/>
                  </a:cubicBezTo>
                  <a:cubicBezTo>
                    <a:pt x="32" y="18"/>
                    <a:pt x="24" y="13"/>
                    <a:pt x="18" y="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8010525" y="3476625"/>
              <a:ext cx="207963" cy="190500"/>
            </a:xfrm>
            <a:custGeom>
              <a:avLst/>
              <a:gdLst>
                <a:gd name="T0" fmla="*/ 1 w 11"/>
                <a:gd name="T1" fmla="*/ 7 h 10"/>
                <a:gd name="T2" fmla="*/ 6 w 11"/>
                <a:gd name="T3" fmla="*/ 1 h 10"/>
                <a:gd name="T4" fmla="*/ 11 w 11"/>
                <a:gd name="T5" fmla="*/ 1 h 10"/>
                <a:gd name="T6" fmla="*/ 1 w 11"/>
                <a:gd name="T7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0">
                  <a:moveTo>
                    <a:pt x="1" y="7"/>
                  </a:moveTo>
                  <a:cubicBezTo>
                    <a:pt x="0" y="5"/>
                    <a:pt x="1" y="0"/>
                    <a:pt x="6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8" y="3"/>
                    <a:pt x="6" y="10"/>
                    <a:pt x="1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</p:grpSp>
      <p:sp>
        <p:nvSpPr>
          <p:cNvPr id="49" name="矩形 48"/>
          <p:cNvSpPr/>
          <p:nvPr/>
        </p:nvSpPr>
        <p:spPr>
          <a:xfrm>
            <a:off x="2761730" y="1720878"/>
            <a:ext cx="2885405" cy="1187564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</a:rPr>
              <a:t>请在此处添加详细描述文本，尽量与标题文本语言风格相符合，语言描述尽量简洁生动。请在此处添加详细描述文本，请在此处添加详细描述文本，尽量与标题文本语言风格相符合，语言描述尽量简洁生动。请在此处添加详细描述文本，</a:t>
            </a:r>
            <a:endParaRPr lang="zh-CN" altLang="en-US" sz="900" dirty="0"/>
          </a:p>
          <a:p>
            <a:pPr>
              <a:lnSpc>
                <a:spcPct val="150000"/>
              </a:lnSpc>
            </a:pP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382526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959" y="3492439"/>
            <a:ext cx="9144000" cy="1980533"/>
          </a:xfrm>
          <a:prstGeom prst="rect">
            <a:avLst/>
          </a:prstGeom>
        </p:spPr>
      </p:pic>
      <p:grpSp>
        <p:nvGrpSpPr>
          <p:cNvPr id="168" name="组合 167"/>
          <p:cNvGrpSpPr/>
          <p:nvPr/>
        </p:nvGrpSpPr>
        <p:grpSpPr>
          <a:xfrm>
            <a:off x="-494109" y="-359568"/>
            <a:ext cx="8010526" cy="3431381"/>
            <a:chOff x="1436688" y="320676"/>
            <a:chExt cx="10680701" cy="4575174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6832601" y="320676"/>
              <a:ext cx="65088" cy="65087"/>
            </a:xfrm>
            <a:custGeom>
              <a:avLst/>
              <a:gdLst>
                <a:gd name="T0" fmla="*/ 4 w 4"/>
                <a:gd name="T1" fmla="*/ 2 h 4"/>
                <a:gd name="T2" fmla="*/ 0 w 4"/>
                <a:gd name="T3" fmla="*/ 3 h 4"/>
                <a:gd name="T4" fmla="*/ 1 w 4"/>
                <a:gd name="T5" fmla="*/ 4 h 4"/>
                <a:gd name="T6" fmla="*/ 4 w 4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4" y="2"/>
                  </a:moveTo>
                  <a:cubicBezTo>
                    <a:pt x="3" y="0"/>
                    <a:pt x="1" y="3"/>
                    <a:pt x="0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3"/>
                    <a:pt x="4" y="4"/>
                    <a:pt x="4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1436688" y="354013"/>
              <a:ext cx="8270875" cy="4478337"/>
            </a:xfrm>
            <a:custGeom>
              <a:avLst/>
              <a:gdLst>
                <a:gd name="T0" fmla="*/ 423 w 515"/>
                <a:gd name="T1" fmla="*/ 222 h 277"/>
                <a:gd name="T2" fmla="*/ 443 w 515"/>
                <a:gd name="T3" fmla="*/ 192 h 277"/>
                <a:gd name="T4" fmla="*/ 423 w 515"/>
                <a:gd name="T5" fmla="*/ 185 h 277"/>
                <a:gd name="T6" fmla="*/ 401 w 515"/>
                <a:gd name="T7" fmla="*/ 174 h 277"/>
                <a:gd name="T8" fmla="*/ 375 w 515"/>
                <a:gd name="T9" fmla="*/ 161 h 277"/>
                <a:gd name="T10" fmla="*/ 406 w 515"/>
                <a:gd name="T11" fmla="*/ 151 h 277"/>
                <a:gd name="T12" fmla="*/ 437 w 515"/>
                <a:gd name="T13" fmla="*/ 143 h 277"/>
                <a:gd name="T14" fmla="*/ 410 w 515"/>
                <a:gd name="T15" fmla="*/ 133 h 277"/>
                <a:gd name="T16" fmla="*/ 434 w 515"/>
                <a:gd name="T17" fmla="*/ 118 h 277"/>
                <a:gd name="T18" fmla="*/ 385 w 515"/>
                <a:gd name="T19" fmla="*/ 125 h 277"/>
                <a:gd name="T20" fmla="*/ 414 w 515"/>
                <a:gd name="T21" fmla="*/ 106 h 277"/>
                <a:gd name="T22" fmla="*/ 468 w 515"/>
                <a:gd name="T23" fmla="*/ 80 h 277"/>
                <a:gd name="T24" fmla="*/ 481 w 515"/>
                <a:gd name="T25" fmla="*/ 76 h 277"/>
                <a:gd name="T26" fmla="*/ 469 w 515"/>
                <a:gd name="T27" fmla="*/ 62 h 277"/>
                <a:gd name="T28" fmla="*/ 376 w 515"/>
                <a:gd name="T29" fmla="*/ 62 h 277"/>
                <a:gd name="T30" fmla="*/ 227 w 515"/>
                <a:gd name="T31" fmla="*/ 54 h 277"/>
                <a:gd name="T32" fmla="*/ 169 w 515"/>
                <a:gd name="T33" fmla="*/ 53 h 277"/>
                <a:gd name="T34" fmla="*/ 204 w 515"/>
                <a:gd name="T35" fmla="*/ 32 h 277"/>
                <a:gd name="T36" fmla="*/ 272 w 515"/>
                <a:gd name="T37" fmla="*/ 12 h 277"/>
                <a:gd name="T38" fmla="*/ 272 w 515"/>
                <a:gd name="T39" fmla="*/ 7 h 277"/>
                <a:gd name="T40" fmla="*/ 77 w 515"/>
                <a:gd name="T41" fmla="*/ 79 h 277"/>
                <a:gd name="T42" fmla="*/ 6 w 515"/>
                <a:gd name="T43" fmla="*/ 159 h 277"/>
                <a:gd name="T44" fmla="*/ 48 w 515"/>
                <a:gd name="T45" fmla="*/ 207 h 277"/>
                <a:gd name="T46" fmla="*/ 119 w 515"/>
                <a:gd name="T47" fmla="*/ 195 h 277"/>
                <a:gd name="T48" fmla="*/ 144 w 515"/>
                <a:gd name="T49" fmla="*/ 197 h 277"/>
                <a:gd name="T50" fmla="*/ 142 w 515"/>
                <a:gd name="T51" fmla="*/ 240 h 277"/>
                <a:gd name="T52" fmla="*/ 190 w 515"/>
                <a:gd name="T53" fmla="*/ 248 h 277"/>
                <a:gd name="T54" fmla="*/ 187 w 515"/>
                <a:gd name="T55" fmla="*/ 263 h 277"/>
                <a:gd name="T56" fmla="*/ 231 w 515"/>
                <a:gd name="T57" fmla="*/ 262 h 277"/>
                <a:gd name="T58" fmla="*/ 262 w 515"/>
                <a:gd name="T59" fmla="*/ 247 h 277"/>
                <a:gd name="T60" fmla="*/ 290 w 515"/>
                <a:gd name="T61" fmla="*/ 243 h 277"/>
                <a:gd name="T62" fmla="*/ 327 w 515"/>
                <a:gd name="T63" fmla="*/ 257 h 277"/>
                <a:gd name="T64" fmla="*/ 376 w 515"/>
                <a:gd name="T65" fmla="*/ 225 h 277"/>
                <a:gd name="T66" fmla="*/ 394 w 515"/>
                <a:gd name="T67" fmla="*/ 223 h 277"/>
                <a:gd name="T68" fmla="*/ 421 w 515"/>
                <a:gd name="T69" fmla="*/ 147 h 277"/>
                <a:gd name="T70" fmla="*/ 434 w 515"/>
                <a:gd name="T71" fmla="*/ 77 h 277"/>
                <a:gd name="T72" fmla="*/ 427 w 515"/>
                <a:gd name="T73" fmla="*/ 100 h 277"/>
                <a:gd name="T74" fmla="*/ 206 w 515"/>
                <a:gd name="T75" fmla="*/ 31 h 277"/>
                <a:gd name="T76" fmla="*/ 66 w 515"/>
                <a:gd name="T77" fmla="*/ 211 h 277"/>
                <a:gd name="T78" fmla="*/ 75 w 515"/>
                <a:gd name="T79" fmla="*/ 208 h 277"/>
                <a:gd name="T80" fmla="*/ 98 w 515"/>
                <a:gd name="T81" fmla="*/ 196 h 277"/>
                <a:gd name="T82" fmla="*/ 184 w 515"/>
                <a:gd name="T83" fmla="*/ 247 h 277"/>
                <a:gd name="T84" fmla="*/ 225 w 515"/>
                <a:gd name="T85" fmla="*/ 253 h 277"/>
                <a:gd name="T86" fmla="*/ 230 w 515"/>
                <a:gd name="T87" fmla="*/ 251 h 277"/>
                <a:gd name="T88" fmla="*/ 236 w 515"/>
                <a:gd name="T89" fmla="*/ 246 h 277"/>
                <a:gd name="T90" fmla="*/ 306 w 515"/>
                <a:gd name="T91" fmla="*/ 152 h 277"/>
                <a:gd name="T92" fmla="*/ 394 w 515"/>
                <a:gd name="T93" fmla="*/ 138 h 277"/>
                <a:gd name="T94" fmla="*/ 373 w 515"/>
                <a:gd name="T95" fmla="*/ 135 h 277"/>
                <a:gd name="T96" fmla="*/ 358 w 515"/>
                <a:gd name="T97" fmla="*/ 167 h 277"/>
                <a:gd name="T98" fmla="*/ 360 w 515"/>
                <a:gd name="T99" fmla="*/ 148 h 277"/>
                <a:gd name="T100" fmla="*/ 359 w 515"/>
                <a:gd name="T101" fmla="*/ 138 h 277"/>
                <a:gd name="T102" fmla="*/ 327 w 515"/>
                <a:gd name="T103" fmla="*/ 227 h 277"/>
                <a:gd name="T104" fmla="*/ 314 w 515"/>
                <a:gd name="T105" fmla="*/ 253 h 277"/>
                <a:gd name="T106" fmla="*/ 329 w 515"/>
                <a:gd name="T107" fmla="*/ 239 h 277"/>
                <a:gd name="T108" fmla="*/ 334 w 515"/>
                <a:gd name="T109" fmla="*/ 174 h 277"/>
                <a:gd name="T110" fmla="*/ 345 w 515"/>
                <a:gd name="T111" fmla="*/ 169 h 277"/>
                <a:gd name="T112" fmla="*/ 361 w 515"/>
                <a:gd name="T113" fmla="*/ 216 h 277"/>
                <a:gd name="T114" fmla="*/ 412 w 515"/>
                <a:gd name="T115" fmla="*/ 211 h 277"/>
                <a:gd name="T116" fmla="*/ 420 w 515"/>
                <a:gd name="T117" fmla="*/ 202 h 277"/>
                <a:gd name="T118" fmla="*/ 405 w 515"/>
                <a:gd name="T119" fmla="*/ 183 h 277"/>
                <a:gd name="T120" fmla="*/ 387 w 515"/>
                <a:gd name="T121" fmla="*/ 20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15" h="277">
                  <a:moveTo>
                    <a:pt x="401" y="215"/>
                  </a:moveTo>
                  <a:cubicBezTo>
                    <a:pt x="400" y="214"/>
                    <a:pt x="399" y="215"/>
                    <a:pt x="398" y="217"/>
                  </a:cubicBezTo>
                  <a:cubicBezTo>
                    <a:pt x="397" y="215"/>
                    <a:pt x="398" y="213"/>
                    <a:pt x="399" y="211"/>
                  </a:cubicBezTo>
                  <a:cubicBezTo>
                    <a:pt x="400" y="211"/>
                    <a:pt x="401" y="212"/>
                    <a:pt x="401" y="213"/>
                  </a:cubicBezTo>
                  <a:cubicBezTo>
                    <a:pt x="402" y="212"/>
                    <a:pt x="403" y="213"/>
                    <a:pt x="404" y="212"/>
                  </a:cubicBezTo>
                  <a:cubicBezTo>
                    <a:pt x="406" y="214"/>
                    <a:pt x="403" y="214"/>
                    <a:pt x="403" y="216"/>
                  </a:cubicBezTo>
                  <a:cubicBezTo>
                    <a:pt x="405" y="217"/>
                    <a:pt x="407" y="216"/>
                    <a:pt x="409" y="218"/>
                  </a:cubicBezTo>
                  <a:cubicBezTo>
                    <a:pt x="409" y="219"/>
                    <a:pt x="409" y="220"/>
                    <a:pt x="408" y="220"/>
                  </a:cubicBezTo>
                  <a:cubicBezTo>
                    <a:pt x="409" y="220"/>
                    <a:pt x="409" y="220"/>
                    <a:pt x="409" y="219"/>
                  </a:cubicBezTo>
                  <a:cubicBezTo>
                    <a:pt x="410" y="221"/>
                    <a:pt x="411" y="221"/>
                    <a:pt x="412" y="222"/>
                  </a:cubicBezTo>
                  <a:cubicBezTo>
                    <a:pt x="411" y="225"/>
                    <a:pt x="407" y="223"/>
                    <a:pt x="406" y="225"/>
                  </a:cubicBezTo>
                  <a:cubicBezTo>
                    <a:pt x="407" y="225"/>
                    <a:pt x="408" y="226"/>
                    <a:pt x="409" y="225"/>
                  </a:cubicBezTo>
                  <a:cubicBezTo>
                    <a:pt x="410" y="227"/>
                    <a:pt x="411" y="225"/>
                    <a:pt x="413" y="225"/>
                  </a:cubicBezTo>
                  <a:cubicBezTo>
                    <a:pt x="414" y="225"/>
                    <a:pt x="416" y="224"/>
                    <a:pt x="417" y="224"/>
                  </a:cubicBezTo>
                  <a:cubicBezTo>
                    <a:pt x="418" y="224"/>
                    <a:pt x="420" y="225"/>
                    <a:pt x="420" y="223"/>
                  </a:cubicBezTo>
                  <a:cubicBezTo>
                    <a:pt x="420" y="222"/>
                    <a:pt x="420" y="222"/>
                    <a:pt x="420" y="222"/>
                  </a:cubicBezTo>
                  <a:cubicBezTo>
                    <a:pt x="419" y="223"/>
                    <a:pt x="419" y="223"/>
                    <a:pt x="419" y="223"/>
                  </a:cubicBezTo>
                  <a:cubicBezTo>
                    <a:pt x="419" y="222"/>
                    <a:pt x="419" y="222"/>
                    <a:pt x="419" y="222"/>
                  </a:cubicBezTo>
                  <a:cubicBezTo>
                    <a:pt x="420" y="220"/>
                    <a:pt x="421" y="223"/>
                    <a:pt x="423" y="222"/>
                  </a:cubicBezTo>
                  <a:cubicBezTo>
                    <a:pt x="423" y="221"/>
                    <a:pt x="424" y="221"/>
                    <a:pt x="424" y="220"/>
                  </a:cubicBezTo>
                  <a:cubicBezTo>
                    <a:pt x="424" y="221"/>
                    <a:pt x="424" y="221"/>
                    <a:pt x="424" y="221"/>
                  </a:cubicBezTo>
                  <a:cubicBezTo>
                    <a:pt x="425" y="220"/>
                    <a:pt x="425" y="220"/>
                    <a:pt x="425" y="220"/>
                  </a:cubicBezTo>
                  <a:cubicBezTo>
                    <a:pt x="426" y="220"/>
                    <a:pt x="427" y="220"/>
                    <a:pt x="428" y="221"/>
                  </a:cubicBezTo>
                  <a:cubicBezTo>
                    <a:pt x="430" y="219"/>
                    <a:pt x="432" y="222"/>
                    <a:pt x="434" y="221"/>
                  </a:cubicBezTo>
                  <a:cubicBezTo>
                    <a:pt x="436" y="220"/>
                    <a:pt x="436" y="219"/>
                    <a:pt x="436" y="218"/>
                  </a:cubicBezTo>
                  <a:cubicBezTo>
                    <a:pt x="437" y="218"/>
                    <a:pt x="437" y="218"/>
                    <a:pt x="437" y="218"/>
                  </a:cubicBezTo>
                  <a:cubicBezTo>
                    <a:pt x="439" y="217"/>
                    <a:pt x="439" y="215"/>
                    <a:pt x="440" y="214"/>
                  </a:cubicBezTo>
                  <a:cubicBezTo>
                    <a:pt x="440" y="213"/>
                    <a:pt x="440" y="213"/>
                    <a:pt x="440" y="213"/>
                  </a:cubicBezTo>
                  <a:cubicBezTo>
                    <a:pt x="440" y="212"/>
                    <a:pt x="438" y="210"/>
                    <a:pt x="439" y="209"/>
                  </a:cubicBezTo>
                  <a:cubicBezTo>
                    <a:pt x="441" y="211"/>
                    <a:pt x="443" y="207"/>
                    <a:pt x="444" y="209"/>
                  </a:cubicBezTo>
                  <a:cubicBezTo>
                    <a:pt x="448" y="208"/>
                    <a:pt x="450" y="210"/>
                    <a:pt x="454" y="209"/>
                  </a:cubicBezTo>
                  <a:cubicBezTo>
                    <a:pt x="448" y="207"/>
                    <a:pt x="448" y="207"/>
                    <a:pt x="448" y="207"/>
                  </a:cubicBezTo>
                  <a:cubicBezTo>
                    <a:pt x="449" y="205"/>
                    <a:pt x="450" y="207"/>
                    <a:pt x="451" y="205"/>
                  </a:cubicBezTo>
                  <a:cubicBezTo>
                    <a:pt x="450" y="204"/>
                    <a:pt x="448" y="204"/>
                    <a:pt x="448" y="203"/>
                  </a:cubicBezTo>
                  <a:cubicBezTo>
                    <a:pt x="448" y="200"/>
                    <a:pt x="450" y="200"/>
                    <a:pt x="452" y="200"/>
                  </a:cubicBezTo>
                  <a:cubicBezTo>
                    <a:pt x="451" y="197"/>
                    <a:pt x="451" y="197"/>
                    <a:pt x="451" y="197"/>
                  </a:cubicBezTo>
                  <a:cubicBezTo>
                    <a:pt x="448" y="198"/>
                    <a:pt x="446" y="195"/>
                    <a:pt x="443" y="197"/>
                  </a:cubicBezTo>
                  <a:cubicBezTo>
                    <a:pt x="441" y="196"/>
                    <a:pt x="443" y="194"/>
                    <a:pt x="443" y="192"/>
                  </a:cubicBezTo>
                  <a:cubicBezTo>
                    <a:pt x="440" y="193"/>
                    <a:pt x="438" y="196"/>
                    <a:pt x="435" y="195"/>
                  </a:cubicBezTo>
                  <a:cubicBezTo>
                    <a:pt x="436" y="197"/>
                    <a:pt x="436" y="197"/>
                    <a:pt x="436" y="197"/>
                  </a:cubicBezTo>
                  <a:cubicBezTo>
                    <a:pt x="435" y="199"/>
                    <a:pt x="435" y="196"/>
                    <a:pt x="434" y="197"/>
                  </a:cubicBezTo>
                  <a:cubicBezTo>
                    <a:pt x="433" y="199"/>
                    <a:pt x="431" y="200"/>
                    <a:pt x="430" y="201"/>
                  </a:cubicBezTo>
                  <a:cubicBezTo>
                    <a:pt x="430" y="200"/>
                    <a:pt x="429" y="200"/>
                    <a:pt x="429" y="200"/>
                  </a:cubicBezTo>
                  <a:cubicBezTo>
                    <a:pt x="428" y="199"/>
                    <a:pt x="428" y="201"/>
                    <a:pt x="426" y="201"/>
                  </a:cubicBezTo>
                  <a:cubicBezTo>
                    <a:pt x="425" y="199"/>
                    <a:pt x="424" y="204"/>
                    <a:pt x="422" y="203"/>
                  </a:cubicBezTo>
                  <a:cubicBezTo>
                    <a:pt x="421" y="201"/>
                    <a:pt x="423" y="199"/>
                    <a:pt x="424" y="197"/>
                  </a:cubicBezTo>
                  <a:cubicBezTo>
                    <a:pt x="424" y="198"/>
                    <a:pt x="425" y="198"/>
                    <a:pt x="425" y="198"/>
                  </a:cubicBezTo>
                  <a:cubicBezTo>
                    <a:pt x="426" y="197"/>
                    <a:pt x="427" y="196"/>
                    <a:pt x="427" y="195"/>
                  </a:cubicBezTo>
                  <a:cubicBezTo>
                    <a:pt x="426" y="196"/>
                    <a:pt x="426" y="195"/>
                    <a:pt x="425" y="194"/>
                  </a:cubicBezTo>
                  <a:cubicBezTo>
                    <a:pt x="426" y="193"/>
                    <a:pt x="427" y="193"/>
                    <a:pt x="428" y="194"/>
                  </a:cubicBezTo>
                  <a:cubicBezTo>
                    <a:pt x="428" y="194"/>
                    <a:pt x="428" y="193"/>
                    <a:pt x="429" y="193"/>
                  </a:cubicBezTo>
                  <a:cubicBezTo>
                    <a:pt x="429" y="196"/>
                    <a:pt x="430" y="195"/>
                    <a:pt x="431" y="197"/>
                  </a:cubicBezTo>
                  <a:cubicBezTo>
                    <a:pt x="432" y="195"/>
                    <a:pt x="431" y="192"/>
                    <a:pt x="432" y="191"/>
                  </a:cubicBezTo>
                  <a:cubicBezTo>
                    <a:pt x="432" y="191"/>
                    <a:pt x="432" y="191"/>
                    <a:pt x="432" y="191"/>
                  </a:cubicBezTo>
                  <a:cubicBezTo>
                    <a:pt x="432" y="191"/>
                    <a:pt x="432" y="191"/>
                    <a:pt x="432" y="191"/>
                  </a:cubicBezTo>
                  <a:cubicBezTo>
                    <a:pt x="429" y="191"/>
                    <a:pt x="424" y="192"/>
                    <a:pt x="422" y="187"/>
                  </a:cubicBezTo>
                  <a:cubicBezTo>
                    <a:pt x="422" y="186"/>
                    <a:pt x="423" y="186"/>
                    <a:pt x="423" y="185"/>
                  </a:cubicBezTo>
                  <a:cubicBezTo>
                    <a:pt x="424" y="183"/>
                    <a:pt x="426" y="185"/>
                    <a:pt x="428" y="186"/>
                  </a:cubicBezTo>
                  <a:cubicBezTo>
                    <a:pt x="426" y="187"/>
                    <a:pt x="426" y="187"/>
                    <a:pt x="426" y="187"/>
                  </a:cubicBezTo>
                  <a:cubicBezTo>
                    <a:pt x="426" y="189"/>
                    <a:pt x="427" y="188"/>
                    <a:pt x="428" y="188"/>
                  </a:cubicBezTo>
                  <a:cubicBezTo>
                    <a:pt x="430" y="185"/>
                    <a:pt x="426" y="184"/>
                    <a:pt x="427" y="180"/>
                  </a:cubicBezTo>
                  <a:cubicBezTo>
                    <a:pt x="426" y="178"/>
                    <a:pt x="424" y="178"/>
                    <a:pt x="422" y="178"/>
                  </a:cubicBezTo>
                  <a:cubicBezTo>
                    <a:pt x="419" y="179"/>
                    <a:pt x="417" y="180"/>
                    <a:pt x="416" y="184"/>
                  </a:cubicBezTo>
                  <a:cubicBezTo>
                    <a:pt x="416" y="182"/>
                    <a:pt x="412" y="185"/>
                    <a:pt x="412" y="180"/>
                  </a:cubicBezTo>
                  <a:cubicBezTo>
                    <a:pt x="412" y="180"/>
                    <a:pt x="412" y="180"/>
                    <a:pt x="413" y="180"/>
                  </a:cubicBezTo>
                  <a:cubicBezTo>
                    <a:pt x="411" y="180"/>
                    <a:pt x="413" y="176"/>
                    <a:pt x="411" y="175"/>
                  </a:cubicBezTo>
                  <a:cubicBezTo>
                    <a:pt x="410" y="175"/>
                    <a:pt x="410" y="176"/>
                    <a:pt x="410" y="176"/>
                  </a:cubicBezTo>
                  <a:cubicBezTo>
                    <a:pt x="409" y="171"/>
                    <a:pt x="414" y="171"/>
                    <a:pt x="416" y="169"/>
                  </a:cubicBezTo>
                  <a:cubicBezTo>
                    <a:pt x="416" y="167"/>
                    <a:pt x="415" y="168"/>
                    <a:pt x="414" y="167"/>
                  </a:cubicBezTo>
                  <a:cubicBezTo>
                    <a:pt x="412" y="170"/>
                    <a:pt x="408" y="170"/>
                    <a:pt x="405" y="172"/>
                  </a:cubicBezTo>
                  <a:cubicBezTo>
                    <a:pt x="406" y="173"/>
                    <a:pt x="407" y="174"/>
                    <a:pt x="407" y="175"/>
                  </a:cubicBezTo>
                  <a:cubicBezTo>
                    <a:pt x="407" y="175"/>
                    <a:pt x="407" y="176"/>
                    <a:pt x="406" y="175"/>
                  </a:cubicBezTo>
                  <a:cubicBezTo>
                    <a:pt x="405" y="176"/>
                    <a:pt x="405" y="176"/>
                    <a:pt x="405" y="178"/>
                  </a:cubicBezTo>
                  <a:cubicBezTo>
                    <a:pt x="404" y="177"/>
                    <a:pt x="404" y="176"/>
                    <a:pt x="404" y="175"/>
                  </a:cubicBezTo>
                  <a:cubicBezTo>
                    <a:pt x="403" y="175"/>
                    <a:pt x="401" y="176"/>
                    <a:pt x="401" y="174"/>
                  </a:cubicBezTo>
                  <a:cubicBezTo>
                    <a:pt x="401" y="174"/>
                    <a:pt x="401" y="174"/>
                    <a:pt x="401" y="174"/>
                  </a:cubicBezTo>
                  <a:cubicBezTo>
                    <a:pt x="402" y="173"/>
                    <a:pt x="401" y="172"/>
                    <a:pt x="400" y="172"/>
                  </a:cubicBezTo>
                  <a:cubicBezTo>
                    <a:pt x="400" y="172"/>
                    <a:pt x="399" y="172"/>
                    <a:pt x="399" y="172"/>
                  </a:cubicBezTo>
                  <a:cubicBezTo>
                    <a:pt x="399" y="172"/>
                    <a:pt x="398" y="172"/>
                    <a:pt x="399" y="171"/>
                  </a:cubicBezTo>
                  <a:cubicBezTo>
                    <a:pt x="397" y="171"/>
                    <a:pt x="397" y="171"/>
                    <a:pt x="397" y="171"/>
                  </a:cubicBezTo>
                  <a:cubicBezTo>
                    <a:pt x="394" y="173"/>
                    <a:pt x="395" y="166"/>
                    <a:pt x="392" y="166"/>
                  </a:cubicBezTo>
                  <a:cubicBezTo>
                    <a:pt x="392" y="166"/>
                    <a:pt x="391" y="167"/>
                    <a:pt x="391" y="168"/>
                  </a:cubicBezTo>
                  <a:cubicBezTo>
                    <a:pt x="392" y="168"/>
                    <a:pt x="392" y="168"/>
                    <a:pt x="392" y="168"/>
                  </a:cubicBezTo>
                  <a:cubicBezTo>
                    <a:pt x="393" y="169"/>
                    <a:pt x="393" y="170"/>
                    <a:pt x="393" y="172"/>
                  </a:cubicBezTo>
                  <a:cubicBezTo>
                    <a:pt x="385" y="174"/>
                    <a:pt x="385" y="174"/>
                    <a:pt x="385" y="174"/>
                  </a:cubicBezTo>
                  <a:cubicBezTo>
                    <a:pt x="383" y="172"/>
                    <a:pt x="382" y="175"/>
                    <a:pt x="380" y="174"/>
                  </a:cubicBezTo>
                  <a:cubicBezTo>
                    <a:pt x="378" y="171"/>
                    <a:pt x="376" y="174"/>
                    <a:pt x="375" y="172"/>
                  </a:cubicBezTo>
                  <a:cubicBezTo>
                    <a:pt x="376" y="171"/>
                    <a:pt x="378" y="171"/>
                    <a:pt x="379" y="169"/>
                  </a:cubicBezTo>
                  <a:cubicBezTo>
                    <a:pt x="378" y="167"/>
                    <a:pt x="377" y="171"/>
                    <a:pt x="375" y="169"/>
                  </a:cubicBezTo>
                  <a:cubicBezTo>
                    <a:pt x="375" y="170"/>
                    <a:pt x="375" y="170"/>
                    <a:pt x="375" y="170"/>
                  </a:cubicBezTo>
                  <a:cubicBezTo>
                    <a:pt x="373" y="170"/>
                    <a:pt x="373" y="167"/>
                    <a:pt x="372" y="165"/>
                  </a:cubicBezTo>
                  <a:cubicBezTo>
                    <a:pt x="371" y="164"/>
                    <a:pt x="370" y="163"/>
                    <a:pt x="369" y="163"/>
                  </a:cubicBezTo>
                  <a:cubicBezTo>
                    <a:pt x="368" y="163"/>
                    <a:pt x="368" y="163"/>
                    <a:pt x="368" y="163"/>
                  </a:cubicBezTo>
                  <a:cubicBezTo>
                    <a:pt x="369" y="161"/>
                    <a:pt x="372" y="161"/>
                    <a:pt x="373" y="162"/>
                  </a:cubicBezTo>
                  <a:cubicBezTo>
                    <a:pt x="374" y="161"/>
                    <a:pt x="375" y="159"/>
                    <a:pt x="375" y="161"/>
                  </a:cubicBezTo>
                  <a:cubicBezTo>
                    <a:pt x="375" y="162"/>
                    <a:pt x="375" y="162"/>
                    <a:pt x="375" y="162"/>
                  </a:cubicBezTo>
                  <a:cubicBezTo>
                    <a:pt x="376" y="163"/>
                    <a:pt x="375" y="166"/>
                    <a:pt x="377" y="166"/>
                  </a:cubicBezTo>
                  <a:cubicBezTo>
                    <a:pt x="380" y="164"/>
                    <a:pt x="376" y="160"/>
                    <a:pt x="380" y="158"/>
                  </a:cubicBezTo>
                  <a:cubicBezTo>
                    <a:pt x="382" y="163"/>
                    <a:pt x="385" y="157"/>
                    <a:pt x="387" y="158"/>
                  </a:cubicBezTo>
                  <a:cubicBezTo>
                    <a:pt x="386" y="157"/>
                    <a:pt x="386" y="157"/>
                    <a:pt x="386" y="157"/>
                  </a:cubicBezTo>
                  <a:cubicBezTo>
                    <a:pt x="387" y="154"/>
                    <a:pt x="389" y="156"/>
                    <a:pt x="390" y="153"/>
                  </a:cubicBezTo>
                  <a:cubicBezTo>
                    <a:pt x="390" y="154"/>
                    <a:pt x="390" y="154"/>
                    <a:pt x="391" y="154"/>
                  </a:cubicBezTo>
                  <a:cubicBezTo>
                    <a:pt x="391" y="152"/>
                    <a:pt x="394" y="153"/>
                    <a:pt x="395" y="153"/>
                  </a:cubicBezTo>
                  <a:cubicBezTo>
                    <a:pt x="396" y="151"/>
                    <a:pt x="396" y="151"/>
                    <a:pt x="396" y="151"/>
                  </a:cubicBezTo>
                  <a:cubicBezTo>
                    <a:pt x="397" y="151"/>
                    <a:pt x="398" y="151"/>
                    <a:pt x="399" y="152"/>
                  </a:cubicBezTo>
                  <a:cubicBezTo>
                    <a:pt x="398" y="153"/>
                    <a:pt x="398" y="153"/>
                    <a:pt x="398" y="153"/>
                  </a:cubicBezTo>
                  <a:cubicBezTo>
                    <a:pt x="398" y="153"/>
                    <a:pt x="398" y="153"/>
                    <a:pt x="399" y="154"/>
                  </a:cubicBezTo>
                  <a:cubicBezTo>
                    <a:pt x="397" y="156"/>
                    <a:pt x="397" y="156"/>
                    <a:pt x="397" y="156"/>
                  </a:cubicBezTo>
                  <a:cubicBezTo>
                    <a:pt x="399" y="156"/>
                    <a:pt x="399" y="156"/>
                    <a:pt x="399" y="156"/>
                  </a:cubicBezTo>
                  <a:cubicBezTo>
                    <a:pt x="403" y="158"/>
                    <a:pt x="397" y="152"/>
                    <a:pt x="400" y="151"/>
                  </a:cubicBezTo>
                  <a:cubicBezTo>
                    <a:pt x="401" y="151"/>
                    <a:pt x="402" y="152"/>
                    <a:pt x="403" y="152"/>
                  </a:cubicBezTo>
                  <a:cubicBezTo>
                    <a:pt x="403" y="151"/>
                    <a:pt x="403" y="151"/>
                    <a:pt x="403" y="151"/>
                  </a:cubicBezTo>
                  <a:cubicBezTo>
                    <a:pt x="402" y="152"/>
                    <a:pt x="402" y="151"/>
                    <a:pt x="402" y="151"/>
                  </a:cubicBezTo>
                  <a:cubicBezTo>
                    <a:pt x="403" y="148"/>
                    <a:pt x="405" y="152"/>
                    <a:pt x="406" y="151"/>
                  </a:cubicBezTo>
                  <a:cubicBezTo>
                    <a:pt x="406" y="155"/>
                    <a:pt x="410" y="152"/>
                    <a:pt x="412" y="156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1" y="158"/>
                    <a:pt x="413" y="159"/>
                    <a:pt x="414" y="158"/>
                  </a:cubicBezTo>
                  <a:cubicBezTo>
                    <a:pt x="415" y="156"/>
                    <a:pt x="413" y="156"/>
                    <a:pt x="413" y="154"/>
                  </a:cubicBezTo>
                  <a:cubicBezTo>
                    <a:pt x="414" y="153"/>
                    <a:pt x="414" y="153"/>
                    <a:pt x="414" y="153"/>
                  </a:cubicBezTo>
                  <a:cubicBezTo>
                    <a:pt x="416" y="152"/>
                    <a:pt x="415" y="155"/>
                    <a:pt x="416" y="156"/>
                  </a:cubicBezTo>
                  <a:cubicBezTo>
                    <a:pt x="416" y="156"/>
                    <a:pt x="416" y="155"/>
                    <a:pt x="417" y="155"/>
                  </a:cubicBezTo>
                  <a:cubicBezTo>
                    <a:pt x="415" y="153"/>
                    <a:pt x="415" y="153"/>
                    <a:pt x="415" y="153"/>
                  </a:cubicBezTo>
                  <a:cubicBezTo>
                    <a:pt x="417" y="151"/>
                    <a:pt x="418" y="152"/>
                    <a:pt x="419" y="149"/>
                  </a:cubicBezTo>
                  <a:cubicBezTo>
                    <a:pt x="420" y="150"/>
                    <a:pt x="420" y="150"/>
                    <a:pt x="420" y="150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4" y="147"/>
                    <a:pt x="424" y="147"/>
                    <a:pt x="424" y="147"/>
                  </a:cubicBezTo>
                  <a:cubicBezTo>
                    <a:pt x="424" y="147"/>
                    <a:pt x="424" y="147"/>
                    <a:pt x="424" y="147"/>
                  </a:cubicBezTo>
                  <a:cubicBezTo>
                    <a:pt x="426" y="145"/>
                    <a:pt x="429" y="145"/>
                    <a:pt x="431" y="142"/>
                  </a:cubicBezTo>
                  <a:cubicBezTo>
                    <a:pt x="433" y="143"/>
                    <a:pt x="434" y="139"/>
                    <a:pt x="437" y="140"/>
                  </a:cubicBezTo>
                  <a:cubicBezTo>
                    <a:pt x="437" y="140"/>
                    <a:pt x="438" y="140"/>
                    <a:pt x="438" y="141"/>
                  </a:cubicBezTo>
                  <a:cubicBezTo>
                    <a:pt x="438" y="142"/>
                    <a:pt x="437" y="142"/>
                    <a:pt x="437" y="142"/>
                  </a:cubicBezTo>
                  <a:cubicBezTo>
                    <a:pt x="437" y="143"/>
                    <a:pt x="437" y="143"/>
                    <a:pt x="437" y="143"/>
                  </a:cubicBezTo>
                  <a:cubicBezTo>
                    <a:pt x="439" y="143"/>
                    <a:pt x="441" y="143"/>
                    <a:pt x="442" y="141"/>
                  </a:cubicBezTo>
                  <a:cubicBezTo>
                    <a:pt x="442" y="142"/>
                    <a:pt x="443" y="142"/>
                    <a:pt x="443" y="142"/>
                  </a:cubicBezTo>
                  <a:cubicBezTo>
                    <a:pt x="443" y="139"/>
                    <a:pt x="445" y="140"/>
                    <a:pt x="446" y="138"/>
                  </a:cubicBezTo>
                  <a:cubicBezTo>
                    <a:pt x="446" y="138"/>
                    <a:pt x="446" y="138"/>
                    <a:pt x="446" y="138"/>
                  </a:cubicBezTo>
                  <a:cubicBezTo>
                    <a:pt x="446" y="138"/>
                    <a:pt x="446" y="138"/>
                    <a:pt x="446" y="138"/>
                  </a:cubicBezTo>
                  <a:cubicBezTo>
                    <a:pt x="448" y="130"/>
                    <a:pt x="453" y="136"/>
                    <a:pt x="457" y="132"/>
                  </a:cubicBezTo>
                  <a:cubicBezTo>
                    <a:pt x="459" y="132"/>
                    <a:pt x="462" y="132"/>
                    <a:pt x="463" y="130"/>
                  </a:cubicBezTo>
                  <a:cubicBezTo>
                    <a:pt x="462" y="128"/>
                    <a:pt x="459" y="130"/>
                    <a:pt x="458" y="129"/>
                  </a:cubicBezTo>
                  <a:cubicBezTo>
                    <a:pt x="453" y="131"/>
                    <a:pt x="448" y="131"/>
                    <a:pt x="443" y="131"/>
                  </a:cubicBezTo>
                  <a:cubicBezTo>
                    <a:pt x="443" y="131"/>
                    <a:pt x="443" y="131"/>
                    <a:pt x="443" y="131"/>
                  </a:cubicBezTo>
                  <a:cubicBezTo>
                    <a:pt x="442" y="131"/>
                    <a:pt x="442" y="131"/>
                    <a:pt x="442" y="131"/>
                  </a:cubicBezTo>
                  <a:cubicBezTo>
                    <a:pt x="440" y="131"/>
                    <a:pt x="438" y="133"/>
                    <a:pt x="436" y="132"/>
                  </a:cubicBezTo>
                  <a:cubicBezTo>
                    <a:pt x="433" y="133"/>
                    <a:pt x="429" y="136"/>
                    <a:pt x="425" y="135"/>
                  </a:cubicBezTo>
                  <a:cubicBezTo>
                    <a:pt x="424" y="135"/>
                    <a:pt x="424" y="136"/>
                    <a:pt x="423" y="137"/>
                  </a:cubicBezTo>
                  <a:cubicBezTo>
                    <a:pt x="422" y="137"/>
                    <a:pt x="422" y="137"/>
                    <a:pt x="421" y="136"/>
                  </a:cubicBezTo>
                  <a:cubicBezTo>
                    <a:pt x="423" y="135"/>
                    <a:pt x="423" y="135"/>
                    <a:pt x="423" y="135"/>
                  </a:cubicBezTo>
                  <a:cubicBezTo>
                    <a:pt x="420" y="134"/>
                    <a:pt x="417" y="135"/>
                    <a:pt x="414" y="136"/>
                  </a:cubicBezTo>
                  <a:cubicBezTo>
                    <a:pt x="412" y="143"/>
                    <a:pt x="410" y="135"/>
                    <a:pt x="407" y="136"/>
                  </a:cubicBezTo>
                  <a:cubicBezTo>
                    <a:pt x="408" y="135"/>
                    <a:pt x="409" y="134"/>
                    <a:pt x="410" y="133"/>
                  </a:cubicBezTo>
                  <a:cubicBezTo>
                    <a:pt x="414" y="137"/>
                    <a:pt x="416" y="131"/>
                    <a:pt x="419" y="133"/>
                  </a:cubicBezTo>
                  <a:cubicBezTo>
                    <a:pt x="420" y="129"/>
                    <a:pt x="425" y="133"/>
                    <a:pt x="424" y="127"/>
                  </a:cubicBezTo>
                  <a:cubicBezTo>
                    <a:pt x="425" y="124"/>
                    <a:pt x="421" y="127"/>
                    <a:pt x="420" y="125"/>
                  </a:cubicBezTo>
                  <a:cubicBezTo>
                    <a:pt x="420" y="124"/>
                    <a:pt x="420" y="124"/>
                    <a:pt x="420" y="124"/>
                  </a:cubicBezTo>
                  <a:cubicBezTo>
                    <a:pt x="421" y="123"/>
                    <a:pt x="424" y="124"/>
                    <a:pt x="426" y="124"/>
                  </a:cubicBezTo>
                  <a:cubicBezTo>
                    <a:pt x="425" y="125"/>
                    <a:pt x="425" y="125"/>
                    <a:pt x="425" y="125"/>
                  </a:cubicBezTo>
                  <a:cubicBezTo>
                    <a:pt x="425" y="127"/>
                    <a:pt x="427" y="126"/>
                    <a:pt x="427" y="127"/>
                  </a:cubicBezTo>
                  <a:cubicBezTo>
                    <a:pt x="427" y="128"/>
                    <a:pt x="427" y="128"/>
                    <a:pt x="427" y="128"/>
                  </a:cubicBezTo>
                  <a:cubicBezTo>
                    <a:pt x="429" y="129"/>
                    <a:pt x="432" y="127"/>
                    <a:pt x="434" y="128"/>
                  </a:cubicBezTo>
                  <a:cubicBezTo>
                    <a:pt x="434" y="127"/>
                    <a:pt x="434" y="127"/>
                    <a:pt x="434" y="127"/>
                  </a:cubicBezTo>
                  <a:cubicBezTo>
                    <a:pt x="436" y="125"/>
                    <a:pt x="439" y="126"/>
                    <a:pt x="440" y="127"/>
                  </a:cubicBezTo>
                  <a:cubicBezTo>
                    <a:pt x="440" y="125"/>
                    <a:pt x="441" y="125"/>
                    <a:pt x="442" y="124"/>
                  </a:cubicBezTo>
                  <a:cubicBezTo>
                    <a:pt x="439" y="123"/>
                    <a:pt x="439" y="123"/>
                    <a:pt x="439" y="123"/>
                  </a:cubicBezTo>
                  <a:cubicBezTo>
                    <a:pt x="439" y="122"/>
                    <a:pt x="440" y="122"/>
                    <a:pt x="440" y="121"/>
                  </a:cubicBezTo>
                  <a:cubicBezTo>
                    <a:pt x="440" y="121"/>
                    <a:pt x="440" y="121"/>
                    <a:pt x="440" y="121"/>
                  </a:cubicBezTo>
                  <a:cubicBezTo>
                    <a:pt x="439" y="121"/>
                    <a:pt x="439" y="120"/>
                    <a:pt x="439" y="121"/>
                  </a:cubicBezTo>
                  <a:cubicBezTo>
                    <a:pt x="438" y="121"/>
                    <a:pt x="437" y="121"/>
                    <a:pt x="436" y="122"/>
                  </a:cubicBezTo>
                  <a:cubicBezTo>
                    <a:pt x="433" y="119"/>
                    <a:pt x="430" y="123"/>
                    <a:pt x="427" y="120"/>
                  </a:cubicBezTo>
                  <a:cubicBezTo>
                    <a:pt x="429" y="117"/>
                    <a:pt x="433" y="122"/>
                    <a:pt x="434" y="118"/>
                  </a:cubicBezTo>
                  <a:cubicBezTo>
                    <a:pt x="434" y="118"/>
                    <a:pt x="433" y="117"/>
                    <a:pt x="432" y="118"/>
                  </a:cubicBezTo>
                  <a:cubicBezTo>
                    <a:pt x="428" y="116"/>
                    <a:pt x="426" y="120"/>
                    <a:pt x="422" y="119"/>
                  </a:cubicBezTo>
                  <a:cubicBezTo>
                    <a:pt x="421" y="121"/>
                    <a:pt x="420" y="121"/>
                    <a:pt x="421" y="122"/>
                  </a:cubicBezTo>
                  <a:cubicBezTo>
                    <a:pt x="420" y="125"/>
                    <a:pt x="420" y="121"/>
                    <a:pt x="419" y="121"/>
                  </a:cubicBezTo>
                  <a:cubicBezTo>
                    <a:pt x="416" y="120"/>
                    <a:pt x="419" y="125"/>
                    <a:pt x="416" y="124"/>
                  </a:cubicBezTo>
                  <a:cubicBezTo>
                    <a:pt x="417" y="125"/>
                    <a:pt x="418" y="126"/>
                    <a:pt x="418" y="125"/>
                  </a:cubicBezTo>
                  <a:cubicBezTo>
                    <a:pt x="419" y="126"/>
                    <a:pt x="419" y="126"/>
                    <a:pt x="419" y="126"/>
                  </a:cubicBezTo>
                  <a:cubicBezTo>
                    <a:pt x="418" y="127"/>
                    <a:pt x="418" y="127"/>
                    <a:pt x="418" y="127"/>
                  </a:cubicBezTo>
                  <a:cubicBezTo>
                    <a:pt x="418" y="127"/>
                    <a:pt x="417" y="128"/>
                    <a:pt x="416" y="127"/>
                  </a:cubicBezTo>
                  <a:cubicBezTo>
                    <a:pt x="416" y="127"/>
                    <a:pt x="416" y="127"/>
                    <a:pt x="416" y="127"/>
                  </a:cubicBezTo>
                  <a:cubicBezTo>
                    <a:pt x="414" y="128"/>
                    <a:pt x="412" y="128"/>
                    <a:pt x="411" y="128"/>
                  </a:cubicBezTo>
                  <a:cubicBezTo>
                    <a:pt x="408" y="130"/>
                    <a:pt x="405" y="131"/>
                    <a:pt x="402" y="130"/>
                  </a:cubicBezTo>
                  <a:cubicBezTo>
                    <a:pt x="404" y="128"/>
                    <a:pt x="407" y="129"/>
                    <a:pt x="408" y="126"/>
                  </a:cubicBezTo>
                  <a:cubicBezTo>
                    <a:pt x="409" y="127"/>
                    <a:pt x="410" y="127"/>
                    <a:pt x="411" y="127"/>
                  </a:cubicBezTo>
                  <a:cubicBezTo>
                    <a:pt x="410" y="125"/>
                    <a:pt x="410" y="125"/>
                    <a:pt x="410" y="125"/>
                  </a:cubicBezTo>
                  <a:cubicBezTo>
                    <a:pt x="410" y="126"/>
                    <a:pt x="409" y="125"/>
                    <a:pt x="409" y="126"/>
                  </a:cubicBezTo>
                  <a:cubicBezTo>
                    <a:pt x="407" y="124"/>
                    <a:pt x="406" y="127"/>
                    <a:pt x="404" y="127"/>
                  </a:cubicBezTo>
                  <a:cubicBezTo>
                    <a:pt x="403" y="127"/>
                    <a:pt x="403" y="125"/>
                    <a:pt x="404" y="124"/>
                  </a:cubicBezTo>
                  <a:cubicBezTo>
                    <a:pt x="397" y="128"/>
                    <a:pt x="391" y="121"/>
                    <a:pt x="385" y="125"/>
                  </a:cubicBezTo>
                  <a:cubicBezTo>
                    <a:pt x="383" y="125"/>
                    <a:pt x="381" y="128"/>
                    <a:pt x="380" y="127"/>
                  </a:cubicBezTo>
                  <a:cubicBezTo>
                    <a:pt x="379" y="128"/>
                    <a:pt x="378" y="127"/>
                    <a:pt x="377" y="127"/>
                  </a:cubicBezTo>
                  <a:cubicBezTo>
                    <a:pt x="375" y="129"/>
                    <a:pt x="372" y="129"/>
                    <a:pt x="370" y="130"/>
                  </a:cubicBezTo>
                  <a:cubicBezTo>
                    <a:pt x="371" y="131"/>
                    <a:pt x="371" y="131"/>
                    <a:pt x="371" y="132"/>
                  </a:cubicBezTo>
                  <a:cubicBezTo>
                    <a:pt x="369" y="134"/>
                    <a:pt x="369" y="139"/>
                    <a:pt x="366" y="137"/>
                  </a:cubicBezTo>
                  <a:cubicBezTo>
                    <a:pt x="366" y="136"/>
                    <a:pt x="367" y="136"/>
                    <a:pt x="367" y="135"/>
                  </a:cubicBezTo>
                  <a:cubicBezTo>
                    <a:pt x="367" y="135"/>
                    <a:pt x="367" y="135"/>
                    <a:pt x="367" y="135"/>
                  </a:cubicBezTo>
                  <a:cubicBezTo>
                    <a:pt x="367" y="133"/>
                    <a:pt x="368" y="130"/>
                    <a:pt x="369" y="130"/>
                  </a:cubicBezTo>
                  <a:cubicBezTo>
                    <a:pt x="363" y="128"/>
                    <a:pt x="372" y="124"/>
                    <a:pt x="368" y="119"/>
                  </a:cubicBezTo>
                  <a:cubicBezTo>
                    <a:pt x="369" y="115"/>
                    <a:pt x="372" y="119"/>
                    <a:pt x="374" y="119"/>
                  </a:cubicBezTo>
                  <a:cubicBezTo>
                    <a:pt x="375" y="116"/>
                    <a:pt x="377" y="118"/>
                    <a:pt x="379" y="117"/>
                  </a:cubicBezTo>
                  <a:cubicBezTo>
                    <a:pt x="380" y="119"/>
                    <a:pt x="380" y="119"/>
                    <a:pt x="380" y="119"/>
                  </a:cubicBezTo>
                  <a:cubicBezTo>
                    <a:pt x="383" y="116"/>
                    <a:pt x="383" y="116"/>
                    <a:pt x="383" y="116"/>
                  </a:cubicBezTo>
                  <a:cubicBezTo>
                    <a:pt x="384" y="116"/>
                    <a:pt x="386" y="117"/>
                    <a:pt x="387" y="118"/>
                  </a:cubicBezTo>
                  <a:cubicBezTo>
                    <a:pt x="389" y="118"/>
                    <a:pt x="392" y="121"/>
                    <a:pt x="394" y="118"/>
                  </a:cubicBezTo>
                  <a:cubicBezTo>
                    <a:pt x="392" y="113"/>
                    <a:pt x="392" y="113"/>
                    <a:pt x="392" y="113"/>
                  </a:cubicBezTo>
                  <a:cubicBezTo>
                    <a:pt x="393" y="110"/>
                    <a:pt x="396" y="112"/>
                    <a:pt x="398" y="110"/>
                  </a:cubicBezTo>
                  <a:cubicBezTo>
                    <a:pt x="402" y="112"/>
                    <a:pt x="405" y="109"/>
                    <a:pt x="409" y="107"/>
                  </a:cubicBezTo>
                  <a:cubicBezTo>
                    <a:pt x="411" y="108"/>
                    <a:pt x="413" y="105"/>
                    <a:pt x="414" y="106"/>
                  </a:cubicBezTo>
                  <a:cubicBezTo>
                    <a:pt x="414" y="105"/>
                    <a:pt x="414" y="105"/>
                    <a:pt x="414" y="105"/>
                  </a:cubicBezTo>
                  <a:cubicBezTo>
                    <a:pt x="415" y="106"/>
                    <a:pt x="416" y="105"/>
                    <a:pt x="417" y="106"/>
                  </a:cubicBezTo>
                  <a:cubicBezTo>
                    <a:pt x="418" y="106"/>
                    <a:pt x="417" y="105"/>
                    <a:pt x="418" y="104"/>
                  </a:cubicBezTo>
                  <a:cubicBezTo>
                    <a:pt x="419" y="106"/>
                    <a:pt x="421" y="104"/>
                    <a:pt x="422" y="104"/>
                  </a:cubicBezTo>
                  <a:cubicBezTo>
                    <a:pt x="423" y="104"/>
                    <a:pt x="424" y="102"/>
                    <a:pt x="424" y="104"/>
                  </a:cubicBezTo>
                  <a:cubicBezTo>
                    <a:pt x="427" y="100"/>
                    <a:pt x="429" y="97"/>
                    <a:pt x="434" y="97"/>
                  </a:cubicBezTo>
                  <a:cubicBezTo>
                    <a:pt x="432" y="95"/>
                    <a:pt x="433" y="92"/>
                    <a:pt x="434" y="92"/>
                  </a:cubicBezTo>
                  <a:cubicBezTo>
                    <a:pt x="435" y="89"/>
                    <a:pt x="433" y="91"/>
                    <a:pt x="433" y="89"/>
                  </a:cubicBezTo>
                  <a:cubicBezTo>
                    <a:pt x="433" y="88"/>
                    <a:pt x="434" y="88"/>
                    <a:pt x="435" y="88"/>
                  </a:cubicBezTo>
                  <a:cubicBezTo>
                    <a:pt x="436" y="88"/>
                    <a:pt x="438" y="87"/>
                    <a:pt x="438" y="85"/>
                  </a:cubicBezTo>
                  <a:cubicBezTo>
                    <a:pt x="436" y="85"/>
                    <a:pt x="433" y="85"/>
                    <a:pt x="432" y="85"/>
                  </a:cubicBezTo>
                  <a:cubicBezTo>
                    <a:pt x="433" y="84"/>
                    <a:pt x="433" y="84"/>
                    <a:pt x="433" y="84"/>
                  </a:cubicBezTo>
                  <a:cubicBezTo>
                    <a:pt x="439" y="83"/>
                    <a:pt x="446" y="80"/>
                    <a:pt x="453" y="82"/>
                  </a:cubicBezTo>
                  <a:cubicBezTo>
                    <a:pt x="454" y="79"/>
                    <a:pt x="457" y="83"/>
                    <a:pt x="459" y="81"/>
                  </a:cubicBezTo>
                  <a:cubicBezTo>
                    <a:pt x="460" y="80"/>
                    <a:pt x="463" y="80"/>
                    <a:pt x="464" y="81"/>
                  </a:cubicBezTo>
                  <a:cubicBezTo>
                    <a:pt x="464" y="81"/>
                    <a:pt x="463" y="82"/>
                    <a:pt x="464" y="82"/>
                  </a:cubicBezTo>
                  <a:cubicBezTo>
                    <a:pt x="464" y="82"/>
                    <a:pt x="464" y="82"/>
                    <a:pt x="464" y="83"/>
                  </a:cubicBezTo>
                  <a:cubicBezTo>
                    <a:pt x="466" y="82"/>
                    <a:pt x="467" y="82"/>
                    <a:pt x="468" y="82"/>
                  </a:cubicBezTo>
                  <a:cubicBezTo>
                    <a:pt x="468" y="82"/>
                    <a:pt x="468" y="81"/>
                    <a:pt x="468" y="80"/>
                  </a:cubicBezTo>
                  <a:cubicBezTo>
                    <a:pt x="470" y="80"/>
                    <a:pt x="472" y="78"/>
                    <a:pt x="473" y="82"/>
                  </a:cubicBezTo>
                  <a:cubicBezTo>
                    <a:pt x="473" y="79"/>
                    <a:pt x="476" y="79"/>
                    <a:pt x="478" y="79"/>
                  </a:cubicBezTo>
                  <a:cubicBezTo>
                    <a:pt x="481" y="80"/>
                    <a:pt x="485" y="80"/>
                    <a:pt x="488" y="79"/>
                  </a:cubicBezTo>
                  <a:cubicBezTo>
                    <a:pt x="489" y="79"/>
                    <a:pt x="489" y="81"/>
                    <a:pt x="490" y="79"/>
                  </a:cubicBezTo>
                  <a:cubicBezTo>
                    <a:pt x="493" y="81"/>
                    <a:pt x="498" y="78"/>
                    <a:pt x="501" y="80"/>
                  </a:cubicBezTo>
                  <a:cubicBezTo>
                    <a:pt x="503" y="79"/>
                    <a:pt x="505" y="80"/>
                    <a:pt x="507" y="78"/>
                  </a:cubicBezTo>
                  <a:cubicBezTo>
                    <a:pt x="509" y="81"/>
                    <a:pt x="512" y="76"/>
                    <a:pt x="514" y="80"/>
                  </a:cubicBezTo>
                  <a:cubicBezTo>
                    <a:pt x="515" y="79"/>
                    <a:pt x="515" y="79"/>
                    <a:pt x="515" y="78"/>
                  </a:cubicBezTo>
                  <a:cubicBezTo>
                    <a:pt x="514" y="78"/>
                    <a:pt x="513" y="78"/>
                    <a:pt x="512" y="78"/>
                  </a:cubicBezTo>
                  <a:cubicBezTo>
                    <a:pt x="510" y="75"/>
                    <a:pt x="507" y="78"/>
                    <a:pt x="506" y="76"/>
                  </a:cubicBezTo>
                  <a:cubicBezTo>
                    <a:pt x="504" y="79"/>
                    <a:pt x="500" y="75"/>
                    <a:pt x="498" y="77"/>
                  </a:cubicBezTo>
                  <a:cubicBezTo>
                    <a:pt x="496" y="75"/>
                    <a:pt x="493" y="74"/>
                    <a:pt x="491" y="72"/>
                  </a:cubicBezTo>
                  <a:cubicBezTo>
                    <a:pt x="491" y="71"/>
                    <a:pt x="491" y="71"/>
                    <a:pt x="491" y="71"/>
                  </a:cubicBezTo>
                  <a:cubicBezTo>
                    <a:pt x="491" y="71"/>
                    <a:pt x="491" y="70"/>
                    <a:pt x="491" y="70"/>
                  </a:cubicBezTo>
                  <a:cubicBezTo>
                    <a:pt x="493" y="68"/>
                    <a:pt x="493" y="68"/>
                    <a:pt x="493" y="68"/>
                  </a:cubicBezTo>
                  <a:cubicBezTo>
                    <a:pt x="489" y="68"/>
                    <a:pt x="489" y="68"/>
                    <a:pt x="489" y="68"/>
                  </a:cubicBezTo>
                  <a:cubicBezTo>
                    <a:pt x="490" y="71"/>
                    <a:pt x="489" y="74"/>
                    <a:pt x="490" y="76"/>
                  </a:cubicBezTo>
                  <a:cubicBezTo>
                    <a:pt x="488" y="77"/>
                    <a:pt x="486" y="79"/>
                    <a:pt x="484" y="78"/>
                  </a:cubicBezTo>
                  <a:cubicBezTo>
                    <a:pt x="482" y="78"/>
                    <a:pt x="483" y="75"/>
                    <a:pt x="481" y="76"/>
                  </a:cubicBezTo>
                  <a:cubicBezTo>
                    <a:pt x="480" y="78"/>
                    <a:pt x="477" y="78"/>
                    <a:pt x="474" y="79"/>
                  </a:cubicBezTo>
                  <a:cubicBezTo>
                    <a:pt x="471" y="78"/>
                    <a:pt x="466" y="79"/>
                    <a:pt x="464" y="76"/>
                  </a:cubicBezTo>
                  <a:cubicBezTo>
                    <a:pt x="462" y="77"/>
                    <a:pt x="458" y="75"/>
                    <a:pt x="457" y="79"/>
                  </a:cubicBezTo>
                  <a:cubicBezTo>
                    <a:pt x="456" y="79"/>
                    <a:pt x="454" y="79"/>
                    <a:pt x="453" y="80"/>
                  </a:cubicBezTo>
                  <a:cubicBezTo>
                    <a:pt x="451" y="77"/>
                    <a:pt x="448" y="79"/>
                    <a:pt x="446" y="80"/>
                  </a:cubicBezTo>
                  <a:cubicBezTo>
                    <a:pt x="445" y="79"/>
                    <a:pt x="445" y="78"/>
                    <a:pt x="445" y="77"/>
                  </a:cubicBezTo>
                  <a:cubicBezTo>
                    <a:pt x="443" y="77"/>
                    <a:pt x="441" y="78"/>
                    <a:pt x="439" y="77"/>
                  </a:cubicBezTo>
                  <a:cubicBezTo>
                    <a:pt x="443" y="73"/>
                    <a:pt x="449" y="77"/>
                    <a:pt x="453" y="73"/>
                  </a:cubicBezTo>
                  <a:cubicBezTo>
                    <a:pt x="454" y="74"/>
                    <a:pt x="454" y="74"/>
                    <a:pt x="454" y="74"/>
                  </a:cubicBezTo>
                  <a:cubicBezTo>
                    <a:pt x="454" y="74"/>
                    <a:pt x="455" y="74"/>
                    <a:pt x="455" y="73"/>
                  </a:cubicBezTo>
                  <a:cubicBezTo>
                    <a:pt x="456" y="73"/>
                    <a:pt x="458" y="71"/>
                    <a:pt x="459" y="73"/>
                  </a:cubicBezTo>
                  <a:cubicBezTo>
                    <a:pt x="460" y="72"/>
                    <a:pt x="462" y="73"/>
                    <a:pt x="462" y="71"/>
                  </a:cubicBezTo>
                  <a:cubicBezTo>
                    <a:pt x="459" y="70"/>
                    <a:pt x="455" y="72"/>
                    <a:pt x="453" y="69"/>
                  </a:cubicBezTo>
                  <a:cubicBezTo>
                    <a:pt x="455" y="68"/>
                    <a:pt x="457" y="67"/>
                    <a:pt x="460" y="68"/>
                  </a:cubicBezTo>
                  <a:cubicBezTo>
                    <a:pt x="464" y="66"/>
                    <a:pt x="471" y="68"/>
                    <a:pt x="475" y="66"/>
                  </a:cubicBezTo>
                  <a:cubicBezTo>
                    <a:pt x="472" y="66"/>
                    <a:pt x="470" y="65"/>
                    <a:pt x="467" y="65"/>
                  </a:cubicBezTo>
                  <a:cubicBezTo>
                    <a:pt x="469" y="62"/>
                    <a:pt x="469" y="62"/>
                    <a:pt x="469" y="62"/>
                  </a:cubicBezTo>
                  <a:cubicBezTo>
                    <a:pt x="469" y="63"/>
                    <a:pt x="469" y="63"/>
                    <a:pt x="469" y="63"/>
                  </a:cubicBezTo>
                  <a:cubicBezTo>
                    <a:pt x="469" y="62"/>
                    <a:pt x="469" y="62"/>
                    <a:pt x="469" y="62"/>
                  </a:cubicBezTo>
                  <a:cubicBezTo>
                    <a:pt x="468" y="62"/>
                    <a:pt x="466" y="63"/>
                    <a:pt x="465" y="64"/>
                  </a:cubicBezTo>
                  <a:cubicBezTo>
                    <a:pt x="463" y="64"/>
                    <a:pt x="459" y="66"/>
                    <a:pt x="459" y="62"/>
                  </a:cubicBezTo>
                  <a:cubicBezTo>
                    <a:pt x="456" y="62"/>
                    <a:pt x="453" y="66"/>
                    <a:pt x="450" y="64"/>
                  </a:cubicBezTo>
                  <a:cubicBezTo>
                    <a:pt x="451" y="61"/>
                    <a:pt x="455" y="63"/>
                    <a:pt x="454" y="59"/>
                  </a:cubicBezTo>
                  <a:cubicBezTo>
                    <a:pt x="451" y="55"/>
                    <a:pt x="449" y="64"/>
                    <a:pt x="445" y="61"/>
                  </a:cubicBezTo>
                  <a:cubicBezTo>
                    <a:pt x="445" y="62"/>
                    <a:pt x="446" y="62"/>
                    <a:pt x="446" y="62"/>
                  </a:cubicBezTo>
                  <a:cubicBezTo>
                    <a:pt x="444" y="64"/>
                    <a:pt x="443" y="66"/>
                    <a:pt x="441" y="63"/>
                  </a:cubicBezTo>
                  <a:cubicBezTo>
                    <a:pt x="440" y="61"/>
                    <a:pt x="439" y="64"/>
                    <a:pt x="438" y="62"/>
                  </a:cubicBezTo>
                  <a:cubicBezTo>
                    <a:pt x="436" y="63"/>
                    <a:pt x="434" y="64"/>
                    <a:pt x="432" y="63"/>
                  </a:cubicBezTo>
                  <a:cubicBezTo>
                    <a:pt x="430" y="63"/>
                    <a:pt x="428" y="66"/>
                    <a:pt x="425" y="65"/>
                  </a:cubicBezTo>
                  <a:cubicBezTo>
                    <a:pt x="423" y="61"/>
                    <a:pt x="418" y="64"/>
                    <a:pt x="414" y="62"/>
                  </a:cubicBezTo>
                  <a:cubicBezTo>
                    <a:pt x="415" y="60"/>
                    <a:pt x="418" y="62"/>
                    <a:pt x="418" y="60"/>
                  </a:cubicBezTo>
                  <a:cubicBezTo>
                    <a:pt x="417" y="59"/>
                    <a:pt x="416" y="60"/>
                    <a:pt x="415" y="59"/>
                  </a:cubicBezTo>
                  <a:cubicBezTo>
                    <a:pt x="412" y="60"/>
                    <a:pt x="409" y="59"/>
                    <a:pt x="405" y="59"/>
                  </a:cubicBezTo>
                  <a:cubicBezTo>
                    <a:pt x="408" y="56"/>
                    <a:pt x="408" y="56"/>
                    <a:pt x="408" y="56"/>
                  </a:cubicBezTo>
                  <a:cubicBezTo>
                    <a:pt x="404" y="58"/>
                    <a:pt x="400" y="56"/>
                    <a:pt x="395" y="57"/>
                  </a:cubicBezTo>
                  <a:cubicBezTo>
                    <a:pt x="391" y="56"/>
                    <a:pt x="388" y="60"/>
                    <a:pt x="384" y="62"/>
                  </a:cubicBezTo>
                  <a:cubicBezTo>
                    <a:pt x="383" y="61"/>
                    <a:pt x="383" y="60"/>
                    <a:pt x="383" y="59"/>
                  </a:cubicBezTo>
                  <a:cubicBezTo>
                    <a:pt x="381" y="61"/>
                    <a:pt x="377" y="58"/>
                    <a:pt x="376" y="62"/>
                  </a:cubicBezTo>
                  <a:cubicBezTo>
                    <a:pt x="368" y="65"/>
                    <a:pt x="359" y="61"/>
                    <a:pt x="352" y="64"/>
                  </a:cubicBezTo>
                  <a:cubicBezTo>
                    <a:pt x="350" y="62"/>
                    <a:pt x="346" y="64"/>
                    <a:pt x="344" y="62"/>
                  </a:cubicBezTo>
                  <a:cubicBezTo>
                    <a:pt x="340" y="59"/>
                    <a:pt x="341" y="54"/>
                    <a:pt x="340" y="51"/>
                  </a:cubicBezTo>
                  <a:cubicBezTo>
                    <a:pt x="341" y="47"/>
                    <a:pt x="336" y="46"/>
                    <a:pt x="335" y="43"/>
                  </a:cubicBezTo>
                  <a:cubicBezTo>
                    <a:pt x="311" y="45"/>
                    <a:pt x="311" y="45"/>
                    <a:pt x="311" y="45"/>
                  </a:cubicBezTo>
                  <a:cubicBezTo>
                    <a:pt x="308" y="44"/>
                    <a:pt x="306" y="47"/>
                    <a:pt x="303" y="44"/>
                  </a:cubicBezTo>
                  <a:cubicBezTo>
                    <a:pt x="298" y="45"/>
                    <a:pt x="293" y="45"/>
                    <a:pt x="288" y="44"/>
                  </a:cubicBezTo>
                  <a:cubicBezTo>
                    <a:pt x="287" y="44"/>
                    <a:pt x="285" y="47"/>
                    <a:pt x="284" y="44"/>
                  </a:cubicBezTo>
                  <a:cubicBezTo>
                    <a:pt x="282" y="43"/>
                    <a:pt x="279" y="44"/>
                    <a:pt x="277" y="47"/>
                  </a:cubicBezTo>
                  <a:cubicBezTo>
                    <a:pt x="276" y="46"/>
                    <a:pt x="275" y="46"/>
                    <a:pt x="274" y="45"/>
                  </a:cubicBezTo>
                  <a:cubicBezTo>
                    <a:pt x="271" y="46"/>
                    <a:pt x="267" y="44"/>
                    <a:pt x="266" y="48"/>
                  </a:cubicBezTo>
                  <a:cubicBezTo>
                    <a:pt x="265" y="48"/>
                    <a:pt x="263" y="50"/>
                    <a:pt x="262" y="48"/>
                  </a:cubicBezTo>
                  <a:cubicBezTo>
                    <a:pt x="261" y="47"/>
                    <a:pt x="257" y="47"/>
                    <a:pt x="257" y="50"/>
                  </a:cubicBezTo>
                  <a:cubicBezTo>
                    <a:pt x="256" y="50"/>
                    <a:pt x="256" y="49"/>
                    <a:pt x="256" y="50"/>
                  </a:cubicBezTo>
                  <a:cubicBezTo>
                    <a:pt x="254" y="48"/>
                    <a:pt x="251" y="50"/>
                    <a:pt x="250" y="50"/>
                  </a:cubicBezTo>
                  <a:cubicBezTo>
                    <a:pt x="248" y="52"/>
                    <a:pt x="245" y="48"/>
                    <a:pt x="243" y="50"/>
                  </a:cubicBezTo>
                  <a:cubicBezTo>
                    <a:pt x="239" y="46"/>
                    <a:pt x="236" y="52"/>
                    <a:pt x="233" y="52"/>
                  </a:cubicBezTo>
                  <a:cubicBezTo>
                    <a:pt x="231" y="55"/>
                    <a:pt x="229" y="54"/>
                    <a:pt x="227" y="53"/>
                  </a:cubicBezTo>
                  <a:cubicBezTo>
                    <a:pt x="227" y="53"/>
                    <a:pt x="227" y="54"/>
                    <a:pt x="227" y="54"/>
                  </a:cubicBezTo>
                  <a:cubicBezTo>
                    <a:pt x="225" y="58"/>
                    <a:pt x="222" y="56"/>
                    <a:pt x="220" y="56"/>
                  </a:cubicBezTo>
                  <a:cubicBezTo>
                    <a:pt x="219" y="56"/>
                    <a:pt x="218" y="55"/>
                    <a:pt x="217" y="55"/>
                  </a:cubicBezTo>
                  <a:cubicBezTo>
                    <a:pt x="213" y="55"/>
                    <a:pt x="208" y="56"/>
                    <a:pt x="205" y="61"/>
                  </a:cubicBezTo>
                  <a:cubicBezTo>
                    <a:pt x="197" y="60"/>
                    <a:pt x="191" y="65"/>
                    <a:pt x="184" y="64"/>
                  </a:cubicBezTo>
                  <a:cubicBezTo>
                    <a:pt x="182" y="66"/>
                    <a:pt x="181" y="68"/>
                    <a:pt x="179" y="68"/>
                  </a:cubicBezTo>
                  <a:cubicBezTo>
                    <a:pt x="177" y="65"/>
                    <a:pt x="174" y="68"/>
                    <a:pt x="173" y="69"/>
                  </a:cubicBezTo>
                  <a:cubicBezTo>
                    <a:pt x="169" y="66"/>
                    <a:pt x="169" y="66"/>
                    <a:pt x="169" y="66"/>
                  </a:cubicBezTo>
                  <a:cubicBezTo>
                    <a:pt x="166" y="68"/>
                    <a:pt x="162" y="66"/>
                    <a:pt x="162" y="71"/>
                  </a:cubicBezTo>
                  <a:cubicBezTo>
                    <a:pt x="160" y="72"/>
                    <a:pt x="158" y="71"/>
                    <a:pt x="156" y="69"/>
                  </a:cubicBezTo>
                  <a:cubicBezTo>
                    <a:pt x="156" y="68"/>
                    <a:pt x="157" y="66"/>
                    <a:pt x="158" y="65"/>
                  </a:cubicBezTo>
                  <a:cubicBezTo>
                    <a:pt x="157" y="65"/>
                    <a:pt x="157" y="65"/>
                    <a:pt x="157" y="65"/>
                  </a:cubicBezTo>
                  <a:cubicBezTo>
                    <a:pt x="155" y="71"/>
                    <a:pt x="153" y="63"/>
                    <a:pt x="150" y="63"/>
                  </a:cubicBezTo>
                  <a:cubicBezTo>
                    <a:pt x="151" y="63"/>
                    <a:pt x="151" y="61"/>
                    <a:pt x="153" y="62"/>
                  </a:cubicBezTo>
                  <a:cubicBezTo>
                    <a:pt x="155" y="60"/>
                    <a:pt x="157" y="60"/>
                    <a:pt x="159" y="60"/>
                  </a:cubicBezTo>
                  <a:cubicBezTo>
                    <a:pt x="160" y="59"/>
                    <a:pt x="162" y="58"/>
                    <a:pt x="163" y="59"/>
                  </a:cubicBezTo>
                  <a:cubicBezTo>
                    <a:pt x="160" y="63"/>
                    <a:pt x="160" y="63"/>
                    <a:pt x="160" y="63"/>
                  </a:cubicBezTo>
                  <a:cubicBezTo>
                    <a:pt x="163" y="63"/>
                    <a:pt x="165" y="61"/>
                    <a:pt x="167" y="60"/>
                  </a:cubicBezTo>
                  <a:cubicBezTo>
                    <a:pt x="166" y="60"/>
                    <a:pt x="166" y="59"/>
                    <a:pt x="165" y="59"/>
                  </a:cubicBezTo>
                  <a:cubicBezTo>
                    <a:pt x="167" y="57"/>
                    <a:pt x="169" y="55"/>
                    <a:pt x="169" y="53"/>
                  </a:cubicBezTo>
                  <a:cubicBezTo>
                    <a:pt x="170" y="53"/>
                    <a:pt x="170" y="51"/>
                    <a:pt x="172" y="51"/>
                  </a:cubicBezTo>
                  <a:cubicBezTo>
                    <a:pt x="173" y="47"/>
                    <a:pt x="175" y="53"/>
                    <a:pt x="177" y="50"/>
                  </a:cubicBezTo>
                  <a:cubicBezTo>
                    <a:pt x="177" y="49"/>
                    <a:pt x="178" y="48"/>
                    <a:pt x="177" y="48"/>
                  </a:cubicBezTo>
                  <a:cubicBezTo>
                    <a:pt x="177" y="44"/>
                    <a:pt x="182" y="45"/>
                    <a:pt x="184" y="43"/>
                  </a:cubicBezTo>
                  <a:cubicBezTo>
                    <a:pt x="184" y="45"/>
                    <a:pt x="186" y="45"/>
                    <a:pt x="188" y="46"/>
                  </a:cubicBezTo>
                  <a:cubicBezTo>
                    <a:pt x="188" y="45"/>
                    <a:pt x="188" y="45"/>
                    <a:pt x="188" y="45"/>
                  </a:cubicBezTo>
                  <a:cubicBezTo>
                    <a:pt x="188" y="44"/>
                    <a:pt x="188" y="43"/>
                    <a:pt x="189" y="44"/>
                  </a:cubicBezTo>
                  <a:cubicBezTo>
                    <a:pt x="189" y="42"/>
                    <a:pt x="189" y="42"/>
                    <a:pt x="189" y="42"/>
                  </a:cubicBezTo>
                  <a:cubicBezTo>
                    <a:pt x="189" y="41"/>
                    <a:pt x="190" y="41"/>
                    <a:pt x="191" y="41"/>
                  </a:cubicBezTo>
                  <a:cubicBezTo>
                    <a:pt x="191" y="41"/>
                    <a:pt x="191" y="41"/>
                    <a:pt x="191" y="42"/>
                  </a:cubicBezTo>
                  <a:cubicBezTo>
                    <a:pt x="192" y="41"/>
                    <a:pt x="192" y="41"/>
                    <a:pt x="192" y="41"/>
                  </a:cubicBezTo>
                  <a:cubicBezTo>
                    <a:pt x="192" y="42"/>
                    <a:pt x="192" y="42"/>
                    <a:pt x="192" y="42"/>
                  </a:cubicBezTo>
                  <a:cubicBezTo>
                    <a:pt x="195" y="41"/>
                    <a:pt x="198" y="38"/>
                    <a:pt x="201" y="36"/>
                  </a:cubicBezTo>
                  <a:cubicBezTo>
                    <a:pt x="202" y="36"/>
                    <a:pt x="203" y="38"/>
                    <a:pt x="203" y="39"/>
                  </a:cubicBezTo>
                  <a:cubicBezTo>
                    <a:pt x="204" y="38"/>
                    <a:pt x="204" y="38"/>
                    <a:pt x="204" y="38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3" y="36"/>
                    <a:pt x="203" y="36"/>
                    <a:pt x="203" y="36"/>
                  </a:cubicBezTo>
                  <a:cubicBezTo>
                    <a:pt x="203" y="36"/>
                    <a:pt x="204" y="35"/>
                    <a:pt x="203" y="34"/>
                  </a:cubicBezTo>
                  <a:cubicBezTo>
                    <a:pt x="203" y="33"/>
                    <a:pt x="204" y="33"/>
                    <a:pt x="204" y="32"/>
                  </a:cubicBezTo>
                  <a:cubicBezTo>
                    <a:pt x="205" y="35"/>
                    <a:pt x="205" y="35"/>
                    <a:pt x="205" y="35"/>
                  </a:cubicBezTo>
                  <a:cubicBezTo>
                    <a:pt x="209" y="36"/>
                    <a:pt x="212" y="32"/>
                    <a:pt x="215" y="30"/>
                  </a:cubicBezTo>
                  <a:cubicBezTo>
                    <a:pt x="216" y="30"/>
                    <a:pt x="216" y="31"/>
                    <a:pt x="217" y="31"/>
                  </a:cubicBezTo>
                  <a:cubicBezTo>
                    <a:pt x="219" y="27"/>
                    <a:pt x="225" y="31"/>
                    <a:pt x="226" y="24"/>
                  </a:cubicBezTo>
                  <a:cubicBezTo>
                    <a:pt x="227" y="27"/>
                    <a:pt x="227" y="27"/>
                    <a:pt x="227" y="27"/>
                  </a:cubicBezTo>
                  <a:cubicBezTo>
                    <a:pt x="228" y="26"/>
                    <a:pt x="228" y="26"/>
                    <a:pt x="228" y="26"/>
                  </a:cubicBezTo>
                  <a:cubicBezTo>
                    <a:pt x="229" y="26"/>
                    <a:pt x="229" y="26"/>
                    <a:pt x="229" y="26"/>
                  </a:cubicBezTo>
                  <a:cubicBezTo>
                    <a:pt x="231" y="24"/>
                    <a:pt x="235" y="26"/>
                    <a:pt x="237" y="23"/>
                  </a:cubicBezTo>
                  <a:cubicBezTo>
                    <a:pt x="240" y="26"/>
                    <a:pt x="240" y="18"/>
                    <a:pt x="243" y="23"/>
                  </a:cubicBezTo>
                  <a:cubicBezTo>
                    <a:pt x="244" y="22"/>
                    <a:pt x="244" y="20"/>
                    <a:pt x="245" y="20"/>
                  </a:cubicBezTo>
                  <a:cubicBezTo>
                    <a:pt x="246" y="20"/>
                    <a:pt x="246" y="20"/>
                    <a:pt x="246" y="20"/>
                  </a:cubicBezTo>
                  <a:cubicBezTo>
                    <a:pt x="246" y="20"/>
                    <a:pt x="246" y="19"/>
                    <a:pt x="246" y="18"/>
                  </a:cubicBezTo>
                  <a:cubicBezTo>
                    <a:pt x="246" y="18"/>
                    <a:pt x="245" y="18"/>
                    <a:pt x="245" y="18"/>
                  </a:cubicBezTo>
                  <a:cubicBezTo>
                    <a:pt x="245" y="18"/>
                    <a:pt x="245" y="19"/>
                    <a:pt x="244" y="19"/>
                  </a:cubicBezTo>
                  <a:cubicBezTo>
                    <a:pt x="244" y="19"/>
                    <a:pt x="243" y="19"/>
                    <a:pt x="242" y="18"/>
                  </a:cubicBezTo>
                  <a:cubicBezTo>
                    <a:pt x="243" y="16"/>
                    <a:pt x="246" y="16"/>
                    <a:pt x="248" y="16"/>
                  </a:cubicBezTo>
                  <a:cubicBezTo>
                    <a:pt x="251" y="14"/>
                    <a:pt x="254" y="16"/>
                    <a:pt x="257" y="15"/>
                  </a:cubicBezTo>
                  <a:cubicBezTo>
                    <a:pt x="259" y="14"/>
                    <a:pt x="259" y="16"/>
                    <a:pt x="260" y="14"/>
                  </a:cubicBezTo>
                  <a:cubicBezTo>
                    <a:pt x="272" y="12"/>
                    <a:pt x="272" y="12"/>
                    <a:pt x="272" y="12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3" y="10"/>
                    <a:pt x="275" y="14"/>
                    <a:pt x="277" y="12"/>
                  </a:cubicBezTo>
                  <a:cubicBezTo>
                    <a:pt x="278" y="10"/>
                    <a:pt x="279" y="10"/>
                    <a:pt x="281" y="11"/>
                  </a:cubicBezTo>
                  <a:cubicBezTo>
                    <a:pt x="285" y="10"/>
                    <a:pt x="290" y="9"/>
                    <a:pt x="295" y="7"/>
                  </a:cubicBezTo>
                  <a:cubicBezTo>
                    <a:pt x="297" y="9"/>
                    <a:pt x="300" y="7"/>
                    <a:pt x="303" y="7"/>
                  </a:cubicBezTo>
                  <a:cubicBezTo>
                    <a:pt x="303" y="7"/>
                    <a:pt x="303" y="7"/>
                    <a:pt x="303" y="7"/>
                  </a:cubicBezTo>
                  <a:cubicBezTo>
                    <a:pt x="306" y="6"/>
                    <a:pt x="307" y="6"/>
                    <a:pt x="309" y="6"/>
                  </a:cubicBezTo>
                  <a:cubicBezTo>
                    <a:pt x="310" y="6"/>
                    <a:pt x="310" y="6"/>
                    <a:pt x="310" y="6"/>
                  </a:cubicBezTo>
                  <a:cubicBezTo>
                    <a:pt x="310" y="6"/>
                    <a:pt x="311" y="5"/>
                    <a:pt x="311" y="6"/>
                  </a:cubicBezTo>
                  <a:cubicBezTo>
                    <a:pt x="313" y="4"/>
                    <a:pt x="317" y="6"/>
                    <a:pt x="320" y="4"/>
                  </a:cubicBezTo>
                  <a:cubicBezTo>
                    <a:pt x="321" y="5"/>
                    <a:pt x="324" y="4"/>
                    <a:pt x="325" y="4"/>
                  </a:cubicBezTo>
                  <a:cubicBezTo>
                    <a:pt x="326" y="3"/>
                    <a:pt x="328" y="3"/>
                    <a:pt x="329" y="2"/>
                  </a:cubicBezTo>
                  <a:cubicBezTo>
                    <a:pt x="332" y="7"/>
                    <a:pt x="333" y="0"/>
                    <a:pt x="33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31" y="0"/>
                    <a:pt x="329" y="1"/>
                    <a:pt x="327" y="1"/>
                  </a:cubicBezTo>
                  <a:cubicBezTo>
                    <a:pt x="323" y="2"/>
                    <a:pt x="318" y="1"/>
                    <a:pt x="314" y="3"/>
                  </a:cubicBezTo>
                  <a:cubicBezTo>
                    <a:pt x="310" y="2"/>
                    <a:pt x="304" y="4"/>
                    <a:pt x="300" y="3"/>
                  </a:cubicBezTo>
                  <a:cubicBezTo>
                    <a:pt x="291" y="6"/>
                    <a:pt x="282" y="6"/>
                    <a:pt x="273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66" y="10"/>
                    <a:pt x="261" y="9"/>
                    <a:pt x="254" y="10"/>
                  </a:cubicBezTo>
                  <a:cubicBezTo>
                    <a:pt x="250" y="9"/>
                    <a:pt x="247" y="12"/>
                    <a:pt x="243" y="10"/>
                  </a:cubicBezTo>
                  <a:cubicBezTo>
                    <a:pt x="240" y="13"/>
                    <a:pt x="236" y="12"/>
                    <a:pt x="232" y="14"/>
                  </a:cubicBezTo>
                  <a:cubicBezTo>
                    <a:pt x="230" y="12"/>
                    <a:pt x="228" y="16"/>
                    <a:pt x="226" y="15"/>
                  </a:cubicBezTo>
                  <a:cubicBezTo>
                    <a:pt x="222" y="17"/>
                    <a:pt x="219" y="18"/>
                    <a:pt x="215" y="20"/>
                  </a:cubicBezTo>
                  <a:cubicBezTo>
                    <a:pt x="210" y="19"/>
                    <a:pt x="208" y="25"/>
                    <a:pt x="203" y="24"/>
                  </a:cubicBezTo>
                  <a:cubicBezTo>
                    <a:pt x="195" y="30"/>
                    <a:pt x="184" y="31"/>
                    <a:pt x="175" y="36"/>
                  </a:cubicBezTo>
                  <a:cubicBezTo>
                    <a:pt x="170" y="37"/>
                    <a:pt x="166" y="41"/>
                    <a:pt x="161" y="42"/>
                  </a:cubicBezTo>
                  <a:cubicBezTo>
                    <a:pt x="160" y="41"/>
                    <a:pt x="159" y="40"/>
                    <a:pt x="158" y="41"/>
                  </a:cubicBezTo>
                  <a:cubicBezTo>
                    <a:pt x="156" y="42"/>
                    <a:pt x="156" y="44"/>
                    <a:pt x="156" y="45"/>
                  </a:cubicBezTo>
                  <a:cubicBezTo>
                    <a:pt x="145" y="50"/>
                    <a:pt x="135" y="57"/>
                    <a:pt x="123" y="58"/>
                  </a:cubicBezTo>
                  <a:cubicBezTo>
                    <a:pt x="123" y="57"/>
                    <a:pt x="123" y="57"/>
                    <a:pt x="123" y="57"/>
                  </a:cubicBezTo>
                  <a:cubicBezTo>
                    <a:pt x="120" y="59"/>
                    <a:pt x="117" y="61"/>
                    <a:pt x="114" y="60"/>
                  </a:cubicBezTo>
                  <a:cubicBezTo>
                    <a:pt x="112" y="61"/>
                    <a:pt x="110" y="63"/>
                    <a:pt x="110" y="65"/>
                  </a:cubicBezTo>
                  <a:cubicBezTo>
                    <a:pt x="105" y="61"/>
                    <a:pt x="102" y="68"/>
                    <a:pt x="97" y="66"/>
                  </a:cubicBezTo>
                  <a:cubicBezTo>
                    <a:pt x="97" y="67"/>
                    <a:pt x="95" y="69"/>
                    <a:pt x="94" y="69"/>
                  </a:cubicBezTo>
                  <a:cubicBezTo>
                    <a:pt x="90" y="69"/>
                    <a:pt x="87" y="71"/>
                    <a:pt x="85" y="75"/>
                  </a:cubicBezTo>
                  <a:cubicBezTo>
                    <a:pt x="84" y="74"/>
                    <a:pt x="84" y="72"/>
                    <a:pt x="83" y="73"/>
                  </a:cubicBezTo>
                  <a:cubicBezTo>
                    <a:pt x="82" y="78"/>
                    <a:pt x="78" y="74"/>
                    <a:pt x="77" y="79"/>
                  </a:cubicBezTo>
                  <a:cubicBezTo>
                    <a:pt x="76" y="77"/>
                    <a:pt x="75" y="78"/>
                    <a:pt x="75" y="78"/>
                  </a:cubicBezTo>
                  <a:cubicBezTo>
                    <a:pt x="73" y="79"/>
                    <a:pt x="72" y="81"/>
                    <a:pt x="71" y="83"/>
                  </a:cubicBezTo>
                  <a:cubicBezTo>
                    <a:pt x="70" y="82"/>
                    <a:pt x="69" y="83"/>
                    <a:pt x="67" y="83"/>
                  </a:cubicBezTo>
                  <a:cubicBezTo>
                    <a:pt x="66" y="83"/>
                    <a:pt x="67" y="85"/>
                    <a:pt x="65" y="85"/>
                  </a:cubicBezTo>
                  <a:cubicBezTo>
                    <a:pt x="64" y="84"/>
                    <a:pt x="62" y="83"/>
                    <a:pt x="62" y="81"/>
                  </a:cubicBezTo>
                  <a:cubicBezTo>
                    <a:pt x="61" y="79"/>
                    <a:pt x="60" y="81"/>
                    <a:pt x="58" y="80"/>
                  </a:cubicBezTo>
                  <a:cubicBezTo>
                    <a:pt x="56" y="85"/>
                    <a:pt x="50" y="82"/>
                    <a:pt x="47" y="88"/>
                  </a:cubicBezTo>
                  <a:cubicBezTo>
                    <a:pt x="44" y="91"/>
                    <a:pt x="40" y="95"/>
                    <a:pt x="36" y="98"/>
                  </a:cubicBezTo>
                  <a:cubicBezTo>
                    <a:pt x="36" y="98"/>
                    <a:pt x="36" y="98"/>
                    <a:pt x="35" y="98"/>
                  </a:cubicBezTo>
                  <a:cubicBezTo>
                    <a:pt x="35" y="102"/>
                    <a:pt x="30" y="103"/>
                    <a:pt x="28" y="106"/>
                  </a:cubicBezTo>
                  <a:cubicBezTo>
                    <a:pt x="27" y="113"/>
                    <a:pt x="23" y="105"/>
                    <a:pt x="21" y="109"/>
                  </a:cubicBezTo>
                  <a:cubicBezTo>
                    <a:pt x="20" y="115"/>
                    <a:pt x="15" y="111"/>
                    <a:pt x="12" y="115"/>
                  </a:cubicBezTo>
                  <a:cubicBezTo>
                    <a:pt x="8" y="118"/>
                    <a:pt x="11" y="126"/>
                    <a:pt x="7" y="129"/>
                  </a:cubicBezTo>
                  <a:cubicBezTo>
                    <a:pt x="5" y="130"/>
                    <a:pt x="4" y="132"/>
                    <a:pt x="2" y="130"/>
                  </a:cubicBezTo>
                  <a:cubicBezTo>
                    <a:pt x="2" y="131"/>
                    <a:pt x="1" y="131"/>
                    <a:pt x="2" y="131"/>
                  </a:cubicBezTo>
                  <a:cubicBezTo>
                    <a:pt x="3" y="133"/>
                    <a:pt x="3" y="135"/>
                    <a:pt x="1" y="136"/>
                  </a:cubicBezTo>
                  <a:cubicBezTo>
                    <a:pt x="0" y="140"/>
                    <a:pt x="5" y="142"/>
                    <a:pt x="2" y="145"/>
                  </a:cubicBezTo>
                  <a:cubicBezTo>
                    <a:pt x="2" y="147"/>
                    <a:pt x="2" y="149"/>
                    <a:pt x="3" y="150"/>
                  </a:cubicBezTo>
                  <a:cubicBezTo>
                    <a:pt x="4" y="152"/>
                    <a:pt x="7" y="156"/>
                    <a:pt x="6" y="159"/>
                  </a:cubicBezTo>
                  <a:cubicBezTo>
                    <a:pt x="6" y="158"/>
                    <a:pt x="5" y="159"/>
                    <a:pt x="4" y="159"/>
                  </a:cubicBezTo>
                  <a:cubicBezTo>
                    <a:pt x="1" y="163"/>
                    <a:pt x="4" y="167"/>
                    <a:pt x="5" y="171"/>
                  </a:cubicBezTo>
                  <a:cubicBezTo>
                    <a:pt x="4" y="172"/>
                    <a:pt x="3" y="172"/>
                    <a:pt x="2" y="174"/>
                  </a:cubicBezTo>
                  <a:cubicBezTo>
                    <a:pt x="2" y="176"/>
                    <a:pt x="2" y="179"/>
                    <a:pt x="3" y="182"/>
                  </a:cubicBezTo>
                  <a:cubicBezTo>
                    <a:pt x="5" y="187"/>
                    <a:pt x="9" y="190"/>
                    <a:pt x="13" y="189"/>
                  </a:cubicBezTo>
                  <a:cubicBezTo>
                    <a:pt x="15" y="188"/>
                    <a:pt x="18" y="185"/>
                    <a:pt x="20" y="187"/>
                  </a:cubicBezTo>
                  <a:cubicBezTo>
                    <a:pt x="19" y="188"/>
                    <a:pt x="19" y="188"/>
                    <a:pt x="19" y="188"/>
                  </a:cubicBezTo>
                  <a:cubicBezTo>
                    <a:pt x="21" y="189"/>
                    <a:pt x="21" y="191"/>
                    <a:pt x="23" y="193"/>
                  </a:cubicBezTo>
                  <a:cubicBezTo>
                    <a:pt x="25" y="193"/>
                    <a:pt x="26" y="195"/>
                    <a:pt x="28" y="195"/>
                  </a:cubicBezTo>
                  <a:cubicBezTo>
                    <a:pt x="29" y="196"/>
                    <a:pt x="29" y="198"/>
                    <a:pt x="29" y="199"/>
                  </a:cubicBezTo>
                  <a:cubicBezTo>
                    <a:pt x="31" y="201"/>
                    <a:pt x="33" y="202"/>
                    <a:pt x="35" y="202"/>
                  </a:cubicBezTo>
                  <a:cubicBezTo>
                    <a:pt x="37" y="202"/>
                    <a:pt x="39" y="199"/>
                    <a:pt x="41" y="200"/>
                  </a:cubicBezTo>
                  <a:cubicBezTo>
                    <a:pt x="43" y="199"/>
                    <a:pt x="45" y="198"/>
                    <a:pt x="47" y="197"/>
                  </a:cubicBezTo>
                  <a:cubicBezTo>
                    <a:pt x="48" y="197"/>
                    <a:pt x="48" y="199"/>
                    <a:pt x="49" y="200"/>
                  </a:cubicBezTo>
                  <a:cubicBezTo>
                    <a:pt x="48" y="200"/>
                    <a:pt x="48" y="201"/>
                    <a:pt x="47" y="201"/>
                  </a:cubicBezTo>
                  <a:cubicBezTo>
                    <a:pt x="47" y="202"/>
                    <a:pt x="48" y="203"/>
                    <a:pt x="49" y="204"/>
                  </a:cubicBezTo>
                  <a:cubicBezTo>
                    <a:pt x="49" y="206"/>
                    <a:pt x="47" y="206"/>
                    <a:pt x="46" y="207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8" y="207"/>
                    <a:pt x="48" y="207"/>
                    <a:pt x="48" y="207"/>
                  </a:cubicBezTo>
                  <a:cubicBezTo>
                    <a:pt x="51" y="206"/>
                    <a:pt x="52" y="205"/>
                    <a:pt x="54" y="207"/>
                  </a:cubicBezTo>
                  <a:cubicBezTo>
                    <a:pt x="54" y="210"/>
                    <a:pt x="57" y="209"/>
                    <a:pt x="58" y="210"/>
                  </a:cubicBezTo>
                  <a:cubicBezTo>
                    <a:pt x="57" y="212"/>
                    <a:pt x="57" y="212"/>
                    <a:pt x="57" y="212"/>
                  </a:cubicBezTo>
                  <a:cubicBezTo>
                    <a:pt x="59" y="213"/>
                    <a:pt x="62" y="212"/>
                    <a:pt x="62" y="216"/>
                  </a:cubicBezTo>
                  <a:cubicBezTo>
                    <a:pt x="68" y="212"/>
                    <a:pt x="76" y="213"/>
                    <a:pt x="81" y="207"/>
                  </a:cubicBezTo>
                  <a:cubicBezTo>
                    <a:pt x="82" y="205"/>
                    <a:pt x="85" y="207"/>
                    <a:pt x="86" y="204"/>
                  </a:cubicBezTo>
                  <a:cubicBezTo>
                    <a:pt x="88" y="206"/>
                    <a:pt x="90" y="202"/>
                    <a:pt x="92" y="202"/>
                  </a:cubicBezTo>
                  <a:cubicBezTo>
                    <a:pt x="92" y="201"/>
                    <a:pt x="92" y="201"/>
                    <a:pt x="92" y="200"/>
                  </a:cubicBezTo>
                  <a:cubicBezTo>
                    <a:pt x="93" y="200"/>
                    <a:pt x="93" y="200"/>
                    <a:pt x="93" y="201"/>
                  </a:cubicBezTo>
                  <a:cubicBezTo>
                    <a:pt x="93" y="201"/>
                    <a:pt x="93" y="202"/>
                    <a:pt x="93" y="202"/>
                  </a:cubicBezTo>
                  <a:cubicBezTo>
                    <a:pt x="94" y="202"/>
                    <a:pt x="94" y="202"/>
                    <a:pt x="94" y="202"/>
                  </a:cubicBezTo>
                  <a:cubicBezTo>
                    <a:pt x="95" y="200"/>
                    <a:pt x="93" y="200"/>
                    <a:pt x="93" y="198"/>
                  </a:cubicBezTo>
                  <a:cubicBezTo>
                    <a:pt x="93" y="198"/>
                    <a:pt x="93" y="198"/>
                    <a:pt x="93" y="198"/>
                  </a:cubicBezTo>
                  <a:cubicBezTo>
                    <a:pt x="95" y="197"/>
                    <a:pt x="95" y="199"/>
                    <a:pt x="96" y="200"/>
                  </a:cubicBezTo>
                  <a:cubicBezTo>
                    <a:pt x="99" y="198"/>
                    <a:pt x="99" y="198"/>
                    <a:pt x="99" y="198"/>
                  </a:cubicBezTo>
                  <a:cubicBezTo>
                    <a:pt x="100" y="193"/>
                    <a:pt x="104" y="199"/>
                    <a:pt x="105" y="195"/>
                  </a:cubicBezTo>
                  <a:cubicBezTo>
                    <a:pt x="105" y="195"/>
                    <a:pt x="105" y="193"/>
                    <a:pt x="106" y="192"/>
                  </a:cubicBezTo>
                  <a:cubicBezTo>
                    <a:pt x="108" y="192"/>
                    <a:pt x="109" y="198"/>
                    <a:pt x="112" y="195"/>
                  </a:cubicBezTo>
                  <a:cubicBezTo>
                    <a:pt x="114" y="198"/>
                    <a:pt x="116" y="192"/>
                    <a:pt x="119" y="195"/>
                  </a:cubicBezTo>
                  <a:cubicBezTo>
                    <a:pt x="118" y="195"/>
                    <a:pt x="119" y="194"/>
                    <a:pt x="119" y="194"/>
                  </a:cubicBezTo>
                  <a:cubicBezTo>
                    <a:pt x="123" y="198"/>
                    <a:pt x="124" y="190"/>
                    <a:pt x="128" y="192"/>
                  </a:cubicBezTo>
                  <a:cubicBezTo>
                    <a:pt x="128" y="193"/>
                    <a:pt x="131" y="192"/>
                    <a:pt x="130" y="195"/>
                  </a:cubicBezTo>
                  <a:cubicBezTo>
                    <a:pt x="127" y="194"/>
                    <a:pt x="126" y="199"/>
                    <a:pt x="123" y="198"/>
                  </a:cubicBezTo>
                  <a:cubicBezTo>
                    <a:pt x="121" y="196"/>
                    <a:pt x="121" y="200"/>
                    <a:pt x="120" y="200"/>
                  </a:cubicBezTo>
                  <a:cubicBezTo>
                    <a:pt x="120" y="205"/>
                    <a:pt x="115" y="203"/>
                    <a:pt x="113" y="206"/>
                  </a:cubicBezTo>
                  <a:cubicBezTo>
                    <a:pt x="119" y="206"/>
                    <a:pt x="124" y="201"/>
                    <a:pt x="130" y="200"/>
                  </a:cubicBezTo>
                  <a:cubicBezTo>
                    <a:pt x="131" y="199"/>
                    <a:pt x="131" y="200"/>
                    <a:pt x="131" y="201"/>
                  </a:cubicBezTo>
                  <a:cubicBezTo>
                    <a:pt x="131" y="201"/>
                    <a:pt x="131" y="200"/>
                    <a:pt x="131" y="200"/>
                  </a:cubicBezTo>
                  <a:cubicBezTo>
                    <a:pt x="131" y="200"/>
                    <a:pt x="131" y="200"/>
                    <a:pt x="131" y="200"/>
                  </a:cubicBezTo>
                  <a:cubicBezTo>
                    <a:pt x="132" y="202"/>
                    <a:pt x="132" y="202"/>
                    <a:pt x="132" y="202"/>
                  </a:cubicBezTo>
                  <a:cubicBezTo>
                    <a:pt x="134" y="202"/>
                    <a:pt x="135" y="200"/>
                    <a:pt x="136" y="200"/>
                  </a:cubicBezTo>
                  <a:cubicBezTo>
                    <a:pt x="135" y="197"/>
                    <a:pt x="135" y="197"/>
                    <a:pt x="135" y="197"/>
                  </a:cubicBezTo>
                  <a:cubicBezTo>
                    <a:pt x="135" y="195"/>
                    <a:pt x="136" y="197"/>
                    <a:pt x="137" y="197"/>
                  </a:cubicBezTo>
                  <a:cubicBezTo>
                    <a:pt x="138" y="196"/>
                    <a:pt x="138" y="195"/>
                    <a:pt x="138" y="194"/>
                  </a:cubicBezTo>
                  <a:cubicBezTo>
                    <a:pt x="139" y="192"/>
                    <a:pt x="142" y="192"/>
                    <a:pt x="143" y="189"/>
                  </a:cubicBezTo>
                  <a:cubicBezTo>
                    <a:pt x="144" y="187"/>
                    <a:pt x="144" y="190"/>
                    <a:pt x="146" y="191"/>
                  </a:cubicBezTo>
                  <a:cubicBezTo>
                    <a:pt x="146" y="191"/>
                    <a:pt x="145" y="192"/>
                    <a:pt x="146" y="193"/>
                  </a:cubicBezTo>
                  <a:cubicBezTo>
                    <a:pt x="145" y="194"/>
                    <a:pt x="144" y="196"/>
                    <a:pt x="144" y="197"/>
                  </a:cubicBezTo>
                  <a:cubicBezTo>
                    <a:pt x="145" y="197"/>
                    <a:pt x="146" y="198"/>
                    <a:pt x="147" y="200"/>
                  </a:cubicBezTo>
                  <a:cubicBezTo>
                    <a:pt x="147" y="202"/>
                    <a:pt x="144" y="205"/>
                    <a:pt x="147" y="206"/>
                  </a:cubicBezTo>
                  <a:cubicBezTo>
                    <a:pt x="147" y="208"/>
                    <a:pt x="145" y="207"/>
                    <a:pt x="145" y="209"/>
                  </a:cubicBezTo>
                  <a:cubicBezTo>
                    <a:pt x="146" y="209"/>
                    <a:pt x="146" y="209"/>
                    <a:pt x="146" y="209"/>
                  </a:cubicBezTo>
                  <a:cubicBezTo>
                    <a:pt x="147" y="209"/>
                    <a:pt x="147" y="209"/>
                    <a:pt x="147" y="210"/>
                  </a:cubicBezTo>
                  <a:cubicBezTo>
                    <a:pt x="144" y="210"/>
                    <a:pt x="144" y="214"/>
                    <a:pt x="142" y="216"/>
                  </a:cubicBezTo>
                  <a:cubicBezTo>
                    <a:pt x="138" y="216"/>
                    <a:pt x="136" y="221"/>
                    <a:pt x="133" y="222"/>
                  </a:cubicBezTo>
                  <a:cubicBezTo>
                    <a:pt x="137" y="222"/>
                    <a:pt x="139" y="222"/>
                    <a:pt x="142" y="221"/>
                  </a:cubicBezTo>
                  <a:cubicBezTo>
                    <a:pt x="146" y="221"/>
                    <a:pt x="145" y="216"/>
                    <a:pt x="149" y="216"/>
                  </a:cubicBezTo>
                  <a:cubicBezTo>
                    <a:pt x="150" y="218"/>
                    <a:pt x="147" y="217"/>
                    <a:pt x="147" y="219"/>
                  </a:cubicBezTo>
                  <a:cubicBezTo>
                    <a:pt x="148" y="219"/>
                    <a:pt x="148" y="219"/>
                    <a:pt x="148" y="219"/>
                  </a:cubicBezTo>
                  <a:cubicBezTo>
                    <a:pt x="146" y="221"/>
                    <a:pt x="146" y="221"/>
                    <a:pt x="146" y="221"/>
                  </a:cubicBezTo>
                  <a:cubicBezTo>
                    <a:pt x="148" y="225"/>
                    <a:pt x="142" y="223"/>
                    <a:pt x="142" y="227"/>
                  </a:cubicBezTo>
                  <a:cubicBezTo>
                    <a:pt x="143" y="225"/>
                    <a:pt x="145" y="226"/>
                    <a:pt x="146" y="227"/>
                  </a:cubicBezTo>
                  <a:cubicBezTo>
                    <a:pt x="146" y="229"/>
                    <a:pt x="141" y="231"/>
                    <a:pt x="144" y="233"/>
                  </a:cubicBezTo>
                  <a:cubicBezTo>
                    <a:pt x="142" y="235"/>
                    <a:pt x="140" y="237"/>
                    <a:pt x="138" y="239"/>
                  </a:cubicBezTo>
                  <a:cubicBezTo>
                    <a:pt x="139" y="238"/>
                    <a:pt x="139" y="238"/>
                    <a:pt x="139" y="238"/>
                  </a:cubicBezTo>
                  <a:cubicBezTo>
                    <a:pt x="140" y="239"/>
                    <a:pt x="140" y="240"/>
                    <a:pt x="141" y="241"/>
                  </a:cubicBezTo>
                  <a:cubicBezTo>
                    <a:pt x="142" y="240"/>
                    <a:pt x="142" y="240"/>
                    <a:pt x="142" y="240"/>
                  </a:cubicBezTo>
                  <a:cubicBezTo>
                    <a:pt x="142" y="244"/>
                    <a:pt x="144" y="245"/>
                    <a:pt x="146" y="248"/>
                  </a:cubicBezTo>
                  <a:cubicBezTo>
                    <a:pt x="144" y="250"/>
                    <a:pt x="141" y="250"/>
                    <a:pt x="140" y="253"/>
                  </a:cubicBezTo>
                  <a:cubicBezTo>
                    <a:pt x="140" y="254"/>
                    <a:pt x="140" y="254"/>
                    <a:pt x="140" y="254"/>
                  </a:cubicBezTo>
                  <a:cubicBezTo>
                    <a:pt x="142" y="251"/>
                    <a:pt x="145" y="254"/>
                    <a:pt x="146" y="251"/>
                  </a:cubicBezTo>
                  <a:cubicBezTo>
                    <a:pt x="147" y="250"/>
                    <a:pt x="148" y="251"/>
                    <a:pt x="149" y="253"/>
                  </a:cubicBezTo>
                  <a:cubicBezTo>
                    <a:pt x="151" y="252"/>
                    <a:pt x="153" y="250"/>
                    <a:pt x="155" y="248"/>
                  </a:cubicBezTo>
                  <a:cubicBezTo>
                    <a:pt x="157" y="251"/>
                    <a:pt x="161" y="250"/>
                    <a:pt x="164" y="250"/>
                  </a:cubicBezTo>
                  <a:cubicBezTo>
                    <a:pt x="167" y="244"/>
                    <a:pt x="173" y="248"/>
                    <a:pt x="175" y="242"/>
                  </a:cubicBezTo>
                  <a:cubicBezTo>
                    <a:pt x="176" y="241"/>
                    <a:pt x="178" y="241"/>
                    <a:pt x="179" y="242"/>
                  </a:cubicBezTo>
                  <a:cubicBezTo>
                    <a:pt x="179" y="241"/>
                    <a:pt x="179" y="241"/>
                    <a:pt x="179" y="241"/>
                  </a:cubicBezTo>
                  <a:cubicBezTo>
                    <a:pt x="180" y="240"/>
                    <a:pt x="181" y="241"/>
                    <a:pt x="181" y="240"/>
                  </a:cubicBezTo>
                  <a:cubicBezTo>
                    <a:pt x="182" y="241"/>
                    <a:pt x="181" y="242"/>
                    <a:pt x="181" y="243"/>
                  </a:cubicBezTo>
                  <a:cubicBezTo>
                    <a:pt x="181" y="244"/>
                    <a:pt x="182" y="245"/>
                    <a:pt x="183" y="244"/>
                  </a:cubicBezTo>
                  <a:cubicBezTo>
                    <a:pt x="183" y="244"/>
                    <a:pt x="183" y="244"/>
                    <a:pt x="184" y="245"/>
                  </a:cubicBezTo>
                  <a:cubicBezTo>
                    <a:pt x="183" y="246"/>
                    <a:pt x="183" y="248"/>
                    <a:pt x="182" y="248"/>
                  </a:cubicBezTo>
                  <a:cubicBezTo>
                    <a:pt x="183" y="248"/>
                    <a:pt x="184" y="248"/>
                    <a:pt x="184" y="249"/>
                  </a:cubicBezTo>
                  <a:cubicBezTo>
                    <a:pt x="186" y="247"/>
                    <a:pt x="187" y="250"/>
                    <a:pt x="189" y="250"/>
                  </a:cubicBezTo>
                  <a:cubicBezTo>
                    <a:pt x="189" y="248"/>
                    <a:pt x="190" y="250"/>
                    <a:pt x="190" y="250"/>
                  </a:cubicBezTo>
                  <a:cubicBezTo>
                    <a:pt x="190" y="249"/>
                    <a:pt x="190" y="248"/>
                    <a:pt x="190" y="248"/>
                  </a:cubicBezTo>
                  <a:cubicBezTo>
                    <a:pt x="192" y="246"/>
                    <a:pt x="194" y="244"/>
                    <a:pt x="196" y="245"/>
                  </a:cubicBezTo>
                  <a:cubicBezTo>
                    <a:pt x="197" y="243"/>
                    <a:pt x="197" y="243"/>
                    <a:pt x="197" y="243"/>
                  </a:cubicBezTo>
                  <a:cubicBezTo>
                    <a:pt x="199" y="244"/>
                    <a:pt x="203" y="239"/>
                    <a:pt x="204" y="243"/>
                  </a:cubicBezTo>
                  <a:cubicBezTo>
                    <a:pt x="207" y="242"/>
                    <a:pt x="208" y="243"/>
                    <a:pt x="211" y="242"/>
                  </a:cubicBezTo>
                  <a:cubicBezTo>
                    <a:pt x="211" y="242"/>
                    <a:pt x="211" y="243"/>
                    <a:pt x="212" y="244"/>
                  </a:cubicBezTo>
                  <a:cubicBezTo>
                    <a:pt x="211" y="245"/>
                    <a:pt x="211" y="245"/>
                    <a:pt x="210" y="245"/>
                  </a:cubicBezTo>
                  <a:cubicBezTo>
                    <a:pt x="211" y="245"/>
                    <a:pt x="211" y="245"/>
                    <a:pt x="211" y="245"/>
                  </a:cubicBezTo>
                  <a:cubicBezTo>
                    <a:pt x="209" y="247"/>
                    <a:pt x="207" y="247"/>
                    <a:pt x="205" y="250"/>
                  </a:cubicBezTo>
                  <a:cubicBezTo>
                    <a:pt x="202" y="250"/>
                    <a:pt x="199" y="253"/>
                    <a:pt x="196" y="254"/>
                  </a:cubicBezTo>
                  <a:cubicBezTo>
                    <a:pt x="194" y="257"/>
                    <a:pt x="190" y="256"/>
                    <a:pt x="190" y="260"/>
                  </a:cubicBezTo>
                  <a:cubicBezTo>
                    <a:pt x="189" y="261"/>
                    <a:pt x="187" y="263"/>
                    <a:pt x="186" y="261"/>
                  </a:cubicBezTo>
                  <a:cubicBezTo>
                    <a:pt x="187" y="261"/>
                    <a:pt x="187" y="260"/>
                    <a:pt x="187" y="260"/>
                  </a:cubicBezTo>
                  <a:cubicBezTo>
                    <a:pt x="184" y="260"/>
                    <a:pt x="186" y="265"/>
                    <a:pt x="183" y="265"/>
                  </a:cubicBezTo>
                  <a:cubicBezTo>
                    <a:pt x="183" y="266"/>
                    <a:pt x="183" y="266"/>
                    <a:pt x="183" y="266"/>
                  </a:cubicBezTo>
                  <a:cubicBezTo>
                    <a:pt x="184" y="266"/>
                    <a:pt x="186" y="266"/>
                    <a:pt x="186" y="268"/>
                  </a:cubicBezTo>
                  <a:cubicBezTo>
                    <a:pt x="187" y="266"/>
                    <a:pt x="187" y="266"/>
                    <a:pt x="187" y="266"/>
                  </a:cubicBezTo>
                  <a:cubicBezTo>
                    <a:pt x="186" y="265"/>
                    <a:pt x="186" y="265"/>
                    <a:pt x="186" y="265"/>
                  </a:cubicBezTo>
                  <a:cubicBezTo>
                    <a:pt x="186" y="265"/>
                    <a:pt x="187" y="264"/>
                    <a:pt x="187" y="264"/>
                  </a:cubicBezTo>
                  <a:cubicBezTo>
                    <a:pt x="187" y="263"/>
                    <a:pt x="187" y="263"/>
                    <a:pt x="187" y="263"/>
                  </a:cubicBezTo>
                  <a:cubicBezTo>
                    <a:pt x="188" y="263"/>
                    <a:pt x="190" y="263"/>
                    <a:pt x="192" y="265"/>
                  </a:cubicBezTo>
                  <a:cubicBezTo>
                    <a:pt x="192" y="263"/>
                    <a:pt x="192" y="261"/>
                    <a:pt x="194" y="260"/>
                  </a:cubicBezTo>
                  <a:cubicBezTo>
                    <a:pt x="194" y="261"/>
                    <a:pt x="195" y="261"/>
                    <a:pt x="194" y="262"/>
                  </a:cubicBezTo>
                  <a:cubicBezTo>
                    <a:pt x="196" y="262"/>
                    <a:pt x="196" y="262"/>
                    <a:pt x="196" y="262"/>
                  </a:cubicBezTo>
                  <a:cubicBezTo>
                    <a:pt x="197" y="264"/>
                    <a:pt x="194" y="265"/>
                    <a:pt x="194" y="266"/>
                  </a:cubicBezTo>
                  <a:cubicBezTo>
                    <a:pt x="197" y="268"/>
                    <a:pt x="199" y="266"/>
                    <a:pt x="201" y="266"/>
                  </a:cubicBezTo>
                  <a:cubicBezTo>
                    <a:pt x="201" y="265"/>
                    <a:pt x="201" y="265"/>
                    <a:pt x="201" y="265"/>
                  </a:cubicBezTo>
                  <a:cubicBezTo>
                    <a:pt x="201" y="265"/>
                    <a:pt x="201" y="265"/>
                    <a:pt x="201" y="265"/>
                  </a:cubicBezTo>
                  <a:cubicBezTo>
                    <a:pt x="206" y="263"/>
                    <a:pt x="210" y="258"/>
                    <a:pt x="216" y="257"/>
                  </a:cubicBezTo>
                  <a:cubicBezTo>
                    <a:pt x="218" y="257"/>
                    <a:pt x="218" y="253"/>
                    <a:pt x="220" y="253"/>
                  </a:cubicBezTo>
                  <a:cubicBezTo>
                    <a:pt x="221" y="254"/>
                    <a:pt x="221" y="254"/>
                    <a:pt x="221" y="254"/>
                  </a:cubicBezTo>
                  <a:cubicBezTo>
                    <a:pt x="219" y="256"/>
                    <a:pt x="219" y="256"/>
                    <a:pt x="219" y="256"/>
                  </a:cubicBezTo>
                  <a:cubicBezTo>
                    <a:pt x="220" y="257"/>
                    <a:pt x="221" y="258"/>
                    <a:pt x="223" y="260"/>
                  </a:cubicBezTo>
                  <a:cubicBezTo>
                    <a:pt x="224" y="260"/>
                    <a:pt x="225" y="259"/>
                    <a:pt x="226" y="258"/>
                  </a:cubicBezTo>
                  <a:cubicBezTo>
                    <a:pt x="229" y="261"/>
                    <a:pt x="229" y="255"/>
                    <a:pt x="231" y="253"/>
                  </a:cubicBezTo>
                  <a:cubicBezTo>
                    <a:pt x="231" y="253"/>
                    <a:pt x="232" y="253"/>
                    <a:pt x="232" y="254"/>
                  </a:cubicBezTo>
                  <a:cubicBezTo>
                    <a:pt x="231" y="255"/>
                    <a:pt x="231" y="255"/>
                    <a:pt x="231" y="255"/>
                  </a:cubicBezTo>
                  <a:cubicBezTo>
                    <a:pt x="231" y="257"/>
                    <a:pt x="232" y="257"/>
                    <a:pt x="233" y="259"/>
                  </a:cubicBezTo>
                  <a:cubicBezTo>
                    <a:pt x="232" y="260"/>
                    <a:pt x="231" y="260"/>
                    <a:pt x="231" y="262"/>
                  </a:cubicBezTo>
                  <a:cubicBezTo>
                    <a:pt x="232" y="261"/>
                    <a:pt x="232" y="262"/>
                    <a:pt x="232" y="262"/>
                  </a:cubicBezTo>
                  <a:cubicBezTo>
                    <a:pt x="232" y="263"/>
                    <a:pt x="231" y="263"/>
                    <a:pt x="230" y="264"/>
                  </a:cubicBezTo>
                  <a:cubicBezTo>
                    <a:pt x="227" y="263"/>
                    <a:pt x="227" y="269"/>
                    <a:pt x="224" y="268"/>
                  </a:cubicBezTo>
                  <a:cubicBezTo>
                    <a:pt x="223" y="268"/>
                    <a:pt x="224" y="267"/>
                    <a:pt x="224" y="266"/>
                  </a:cubicBezTo>
                  <a:cubicBezTo>
                    <a:pt x="223" y="266"/>
                    <a:pt x="223" y="266"/>
                    <a:pt x="223" y="265"/>
                  </a:cubicBezTo>
                  <a:cubicBezTo>
                    <a:pt x="224" y="264"/>
                    <a:pt x="223" y="263"/>
                    <a:pt x="223" y="262"/>
                  </a:cubicBezTo>
                  <a:cubicBezTo>
                    <a:pt x="222" y="263"/>
                    <a:pt x="222" y="263"/>
                    <a:pt x="222" y="263"/>
                  </a:cubicBezTo>
                  <a:cubicBezTo>
                    <a:pt x="224" y="266"/>
                    <a:pt x="220" y="265"/>
                    <a:pt x="219" y="267"/>
                  </a:cubicBezTo>
                  <a:cubicBezTo>
                    <a:pt x="219" y="268"/>
                    <a:pt x="219" y="269"/>
                    <a:pt x="219" y="270"/>
                  </a:cubicBezTo>
                  <a:cubicBezTo>
                    <a:pt x="220" y="269"/>
                    <a:pt x="220" y="269"/>
                    <a:pt x="220" y="269"/>
                  </a:cubicBezTo>
                  <a:cubicBezTo>
                    <a:pt x="220" y="269"/>
                    <a:pt x="220" y="270"/>
                    <a:pt x="221" y="270"/>
                  </a:cubicBezTo>
                  <a:cubicBezTo>
                    <a:pt x="220" y="272"/>
                    <a:pt x="218" y="273"/>
                    <a:pt x="217" y="274"/>
                  </a:cubicBezTo>
                  <a:cubicBezTo>
                    <a:pt x="218" y="275"/>
                    <a:pt x="218" y="275"/>
                    <a:pt x="218" y="275"/>
                  </a:cubicBezTo>
                  <a:cubicBezTo>
                    <a:pt x="221" y="277"/>
                    <a:pt x="222" y="273"/>
                    <a:pt x="224" y="272"/>
                  </a:cubicBezTo>
                  <a:cubicBezTo>
                    <a:pt x="232" y="267"/>
                    <a:pt x="239" y="258"/>
                    <a:pt x="248" y="255"/>
                  </a:cubicBezTo>
                  <a:cubicBezTo>
                    <a:pt x="249" y="255"/>
                    <a:pt x="250" y="251"/>
                    <a:pt x="251" y="254"/>
                  </a:cubicBezTo>
                  <a:cubicBezTo>
                    <a:pt x="251" y="253"/>
                    <a:pt x="251" y="253"/>
                    <a:pt x="251" y="253"/>
                  </a:cubicBezTo>
                  <a:cubicBezTo>
                    <a:pt x="256" y="249"/>
                    <a:pt x="256" y="249"/>
                    <a:pt x="256" y="249"/>
                  </a:cubicBezTo>
                  <a:cubicBezTo>
                    <a:pt x="258" y="246"/>
                    <a:pt x="260" y="249"/>
                    <a:pt x="262" y="247"/>
                  </a:cubicBezTo>
                  <a:cubicBezTo>
                    <a:pt x="262" y="247"/>
                    <a:pt x="262" y="247"/>
                    <a:pt x="262" y="248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4" y="249"/>
                    <a:pt x="266" y="246"/>
                    <a:pt x="268" y="247"/>
                  </a:cubicBezTo>
                  <a:cubicBezTo>
                    <a:pt x="268" y="246"/>
                    <a:pt x="268" y="246"/>
                    <a:pt x="268" y="246"/>
                  </a:cubicBezTo>
                  <a:cubicBezTo>
                    <a:pt x="268" y="246"/>
                    <a:pt x="268" y="245"/>
                    <a:pt x="269" y="245"/>
                  </a:cubicBezTo>
                  <a:cubicBezTo>
                    <a:pt x="269" y="245"/>
                    <a:pt x="269" y="245"/>
                    <a:pt x="269" y="245"/>
                  </a:cubicBezTo>
                  <a:cubicBezTo>
                    <a:pt x="269" y="245"/>
                    <a:pt x="269" y="244"/>
                    <a:pt x="270" y="243"/>
                  </a:cubicBezTo>
                  <a:cubicBezTo>
                    <a:pt x="271" y="245"/>
                    <a:pt x="271" y="245"/>
                    <a:pt x="271" y="245"/>
                  </a:cubicBezTo>
                  <a:cubicBezTo>
                    <a:pt x="272" y="245"/>
                    <a:pt x="273" y="246"/>
                    <a:pt x="273" y="245"/>
                  </a:cubicBezTo>
                  <a:cubicBezTo>
                    <a:pt x="273" y="245"/>
                    <a:pt x="274" y="245"/>
                    <a:pt x="273" y="246"/>
                  </a:cubicBezTo>
                  <a:cubicBezTo>
                    <a:pt x="274" y="246"/>
                    <a:pt x="275" y="244"/>
                    <a:pt x="275" y="246"/>
                  </a:cubicBezTo>
                  <a:cubicBezTo>
                    <a:pt x="276" y="245"/>
                    <a:pt x="276" y="245"/>
                    <a:pt x="276" y="245"/>
                  </a:cubicBezTo>
                  <a:cubicBezTo>
                    <a:pt x="277" y="245"/>
                    <a:pt x="278" y="243"/>
                    <a:pt x="279" y="245"/>
                  </a:cubicBezTo>
                  <a:cubicBezTo>
                    <a:pt x="281" y="243"/>
                    <a:pt x="281" y="243"/>
                    <a:pt x="281" y="243"/>
                  </a:cubicBezTo>
                  <a:cubicBezTo>
                    <a:pt x="279" y="242"/>
                    <a:pt x="280" y="241"/>
                    <a:pt x="281" y="239"/>
                  </a:cubicBezTo>
                  <a:cubicBezTo>
                    <a:pt x="283" y="239"/>
                    <a:pt x="284" y="243"/>
                    <a:pt x="286" y="240"/>
                  </a:cubicBezTo>
                  <a:cubicBezTo>
                    <a:pt x="287" y="240"/>
                    <a:pt x="289" y="242"/>
                    <a:pt x="289" y="241"/>
                  </a:cubicBezTo>
                  <a:cubicBezTo>
                    <a:pt x="290" y="242"/>
                    <a:pt x="290" y="242"/>
                    <a:pt x="290" y="242"/>
                  </a:cubicBezTo>
                  <a:cubicBezTo>
                    <a:pt x="290" y="243"/>
                    <a:pt x="290" y="243"/>
                    <a:pt x="290" y="243"/>
                  </a:cubicBezTo>
                  <a:cubicBezTo>
                    <a:pt x="287" y="248"/>
                    <a:pt x="292" y="247"/>
                    <a:pt x="292" y="251"/>
                  </a:cubicBezTo>
                  <a:cubicBezTo>
                    <a:pt x="295" y="252"/>
                    <a:pt x="297" y="254"/>
                    <a:pt x="298" y="257"/>
                  </a:cubicBezTo>
                  <a:cubicBezTo>
                    <a:pt x="298" y="256"/>
                    <a:pt x="298" y="256"/>
                    <a:pt x="298" y="256"/>
                  </a:cubicBezTo>
                  <a:cubicBezTo>
                    <a:pt x="299" y="255"/>
                    <a:pt x="300" y="256"/>
                    <a:pt x="300" y="256"/>
                  </a:cubicBezTo>
                  <a:cubicBezTo>
                    <a:pt x="302" y="257"/>
                    <a:pt x="303" y="257"/>
                    <a:pt x="305" y="257"/>
                  </a:cubicBezTo>
                  <a:cubicBezTo>
                    <a:pt x="306" y="256"/>
                    <a:pt x="306" y="256"/>
                    <a:pt x="306" y="256"/>
                  </a:cubicBezTo>
                  <a:cubicBezTo>
                    <a:pt x="306" y="257"/>
                    <a:pt x="307" y="256"/>
                    <a:pt x="308" y="256"/>
                  </a:cubicBezTo>
                  <a:cubicBezTo>
                    <a:pt x="311" y="259"/>
                    <a:pt x="307" y="259"/>
                    <a:pt x="306" y="262"/>
                  </a:cubicBezTo>
                  <a:cubicBezTo>
                    <a:pt x="308" y="262"/>
                    <a:pt x="308" y="261"/>
                    <a:pt x="309" y="260"/>
                  </a:cubicBezTo>
                  <a:cubicBezTo>
                    <a:pt x="312" y="261"/>
                    <a:pt x="315" y="257"/>
                    <a:pt x="319" y="259"/>
                  </a:cubicBezTo>
                  <a:cubicBezTo>
                    <a:pt x="318" y="255"/>
                    <a:pt x="322" y="255"/>
                    <a:pt x="323" y="252"/>
                  </a:cubicBezTo>
                  <a:cubicBezTo>
                    <a:pt x="324" y="252"/>
                    <a:pt x="325" y="250"/>
                    <a:pt x="325" y="252"/>
                  </a:cubicBezTo>
                  <a:cubicBezTo>
                    <a:pt x="326" y="251"/>
                    <a:pt x="328" y="249"/>
                    <a:pt x="329" y="248"/>
                  </a:cubicBezTo>
                  <a:cubicBezTo>
                    <a:pt x="330" y="249"/>
                    <a:pt x="330" y="249"/>
                    <a:pt x="330" y="249"/>
                  </a:cubicBezTo>
                  <a:cubicBezTo>
                    <a:pt x="330" y="250"/>
                    <a:pt x="330" y="251"/>
                    <a:pt x="329" y="252"/>
                  </a:cubicBezTo>
                  <a:cubicBezTo>
                    <a:pt x="332" y="257"/>
                    <a:pt x="326" y="253"/>
                    <a:pt x="325" y="256"/>
                  </a:cubicBezTo>
                  <a:cubicBezTo>
                    <a:pt x="323" y="258"/>
                    <a:pt x="324" y="259"/>
                    <a:pt x="326" y="260"/>
                  </a:cubicBezTo>
                  <a:cubicBezTo>
                    <a:pt x="326" y="260"/>
                    <a:pt x="326" y="260"/>
                    <a:pt x="326" y="260"/>
                  </a:cubicBezTo>
                  <a:cubicBezTo>
                    <a:pt x="324" y="258"/>
                    <a:pt x="327" y="258"/>
                    <a:pt x="327" y="257"/>
                  </a:cubicBezTo>
                  <a:cubicBezTo>
                    <a:pt x="328" y="257"/>
                    <a:pt x="328" y="257"/>
                    <a:pt x="328" y="257"/>
                  </a:cubicBezTo>
                  <a:cubicBezTo>
                    <a:pt x="329" y="254"/>
                    <a:pt x="331" y="257"/>
                    <a:pt x="333" y="254"/>
                  </a:cubicBezTo>
                  <a:cubicBezTo>
                    <a:pt x="331" y="253"/>
                    <a:pt x="331" y="253"/>
                    <a:pt x="331" y="253"/>
                  </a:cubicBezTo>
                  <a:cubicBezTo>
                    <a:pt x="333" y="250"/>
                    <a:pt x="331" y="246"/>
                    <a:pt x="333" y="244"/>
                  </a:cubicBezTo>
                  <a:cubicBezTo>
                    <a:pt x="333" y="244"/>
                    <a:pt x="333" y="244"/>
                    <a:pt x="334" y="245"/>
                  </a:cubicBezTo>
                  <a:cubicBezTo>
                    <a:pt x="334" y="245"/>
                    <a:pt x="334" y="246"/>
                    <a:pt x="333" y="247"/>
                  </a:cubicBezTo>
                  <a:cubicBezTo>
                    <a:pt x="334" y="248"/>
                    <a:pt x="334" y="248"/>
                    <a:pt x="334" y="248"/>
                  </a:cubicBezTo>
                  <a:cubicBezTo>
                    <a:pt x="335" y="246"/>
                    <a:pt x="336" y="246"/>
                    <a:pt x="337" y="244"/>
                  </a:cubicBezTo>
                  <a:cubicBezTo>
                    <a:pt x="341" y="244"/>
                    <a:pt x="345" y="239"/>
                    <a:pt x="347" y="235"/>
                  </a:cubicBezTo>
                  <a:cubicBezTo>
                    <a:pt x="348" y="236"/>
                    <a:pt x="349" y="233"/>
                    <a:pt x="350" y="235"/>
                  </a:cubicBezTo>
                  <a:cubicBezTo>
                    <a:pt x="353" y="234"/>
                    <a:pt x="355" y="232"/>
                    <a:pt x="357" y="230"/>
                  </a:cubicBezTo>
                  <a:cubicBezTo>
                    <a:pt x="358" y="231"/>
                    <a:pt x="360" y="231"/>
                    <a:pt x="361" y="231"/>
                  </a:cubicBezTo>
                  <a:cubicBezTo>
                    <a:pt x="361" y="230"/>
                    <a:pt x="360" y="229"/>
                    <a:pt x="360" y="228"/>
                  </a:cubicBezTo>
                  <a:cubicBezTo>
                    <a:pt x="362" y="228"/>
                    <a:pt x="363" y="225"/>
                    <a:pt x="365" y="228"/>
                  </a:cubicBezTo>
                  <a:cubicBezTo>
                    <a:pt x="365" y="227"/>
                    <a:pt x="364" y="226"/>
                    <a:pt x="365" y="226"/>
                  </a:cubicBezTo>
                  <a:cubicBezTo>
                    <a:pt x="366" y="225"/>
                    <a:pt x="367" y="225"/>
                    <a:pt x="368" y="226"/>
                  </a:cubicBezTo>
                  <a:cubicBezTo>
                    <a:pt x="370" y="224"/>
                    <a:pt x="372" y="226"/>
                    <a:pt x="374" y="224"/>
                  </a:cubicBezTo>
                  <a:cubicBezTo>
                    <a:pt x="375" y="224"/>
                    <a:pt x="376" y="222"/>
                    <a:pt x="376" y="224"/>
                  </a:cubicBezTo>
                  <a:cubicBezTo>
                    <a:pt x="376" y="224"/>
                    <a:pt x="376" y="225"/>
                    <a:pt x="376" y="225"/>
                  </a:cubicBezTo>
                  <a:cubicBezTo>
                    <a:pt x="377" y="225"/>
                    <a:pt x="377" y="226"/>
                    <a:pt x="377" y="227"/>
                  </a:cubicBezTo>
                  <a:cubicBezTo>
                    <a:pt x="377" y="227"/>
                    <a:pt x="377" y="227"/>
                    <a:pt x="376" y="227"/>
                  </a:cubicBezTo>
                  <a:cubicBezTo>
                    <a:pt x="376" y="228"/>
                    <a:pt x="376" y="228"/>
                    <a:pt x="376" y="228"/>
                  </a:cubicBezTo>
                  <a:cubicBezTo>
                    <a:pt x="379" y="228"/>
                    <a:pt x="379" y="228"/>
                    <a:pt x="379" y="228"/>
                  </a:cubicBezTo>
                  <a:cubicBezTo>
                    <a:pt x="381" y="227"/>
                    <a:pt x="384" y="225"/>
                    <a:pt x="386" y="226"/>
                  </a:cubicBezTo>
                  <a:cubicBezTo>
                    <a:pt x="386" y="225"/>
                    <a:pt x="386" y="225"/>
                    <a:pt x="387" y="224"/>
                  </a:cubicBezTo>
                  <a:cubicBezTo>
                    <a:pt x="389" y="222"/>
                    <a:pt x="390" y="221"/>
                    <a:pt x="389" y="218"/>
                  </a:cubicBezTo>
                  <a:cubicBezTo>
                    <a:pt x="387" y="219"/>
                    <a:pt x="386" y="218"/>
                    <a:pt x="386" y="216"/>
                  </a:cubicBezTo>
                  <a:cubicBezTo>
                    <a:pt x="387" y="213"/>
                    <a:pt x="389" y="218"/>
                    <a:pt x="390" y="215"/>
                  </a:cubicBezTo>
                  <a:cubicBezTo>
                    <a:pt x="390" y="214"/>
                    <a:pt x="390" y="214"/>
                    <a:pt x="390" y="214"/>
                  </a:cubicBezTo>
                  <a:cubicBezTo>
                    <a:pt x="390" y="213"/>
                    <a:pt x="391" y="213"/>
                    <a:pt x="391" y="212"/>
                  </a:cubicBezTo>
                  <a:cubicBezTo>
                    <a:pt x="392" y="214"/>
                    <a:pt x="392" y="214"/>
                    <a:pt x="392" y="214"/>
                  </a:cubicBezTo>
                  <a:cubicBezTo>
                    <a:pt x="392" y="213"/>
                    <a:pt x="392" y="213"/>
                    <a:pt x="392" y="213"/>
                  </a:cubicBezTo>
                  <a:cubicBezTo>
                    <a:pt x="393" y="214"/>
                    <a:pt x="393" y="214"/>
                    <a:pt x="393" y="214"/>
                  </a:cubicBezTo>
                  <a:cubicBezTo>
                    <a:pt x="394" y="212"/>
                    <a:pt x="394" y="212"/>
                    <a:pt x="394" y="212"/>
                  </a:cubicBezTo>
                  <a:cubicBezTo>
                    <a:pt x="397" y="212"/>
                    <a:pt x="394" y="216"/>
                    <a:pt x="395" y="217"/>
                  </a:cubicBezTo>
                  <a:cubicBezTo>
                    <a:pt x="395" y="218"/>
                    <a:pt x="395" y="218"/>
                    <a:pt x="395" y="218"/>
                  </a:cubicBezTo>
                  <a:cubicBezTo>
                    <a:pt x="394" y="219"/>
                    <a:pt x="394" y="221"/>
                    <a:pt x="395" y="222"/>
                  </a:cubicBezTo>
                  <a:cubicBezTo>
                    <a:pt x="394" y="223"/>
                    <a:pt x="394" y="223"/>
                    <a:pt x="394" y="223"/>
                  </a:cubicBezTo>
                  <a:cubicBezTo>
                    <a:pt x="394" y="224"/>
                    <a:pt x="394" y="224"/>
                    <a:pt x="394" y="224"/>
                  </a:cubicBezTo>
                  <a:cubicBezTo>
                    <a:pt x="396" y="223"/>
                    <a:pt x="396" y="220"/>
                    <a:pt x="398" y="218"/>
                  </a:cubicBezTo>
                  <a:cubicBezTo>
                    <a:pt x="398" y="218"/>
                    <a:pt x="398" y="218"/>
                    <a:pt x="398" y="218"/>
                  </a:cubicBezTo>
                  <a:cubicBezTo>
                    <a:pt x="399" y="216"/>
                    <a:pt x="402" y="217"/>
                    <a:pt x="401" y="215"/>
                  </a:cubicBezTo>
                  <a:close/>
                  <a:moveTo>
                    <a:pt x="446" y="207"/>
                  </a:moveTo>
                  <a:cubicBezTo>
                    <a:pt x="445" y="207"/>
                    <a:pt x="445" y="207"/>
                    <a:pt x="445" y="207"/>
                  </a:cubicBezTo>
                  <a:cubicBezTo>
                    <a:pt x="445" y="207"/>
                    <a:pt x="445" y="207"/>
                    <a:pt x="444" y="207"/>
                  </a:cubicBezTo>
                  <a:cubicBezTo>
                    <a:pt x="445" y="207"/>
                    <a:pt x="445" y="207"/>
                    <a:pt x="445" y="207"/>
                  </a:cubicBezTo>
                  <a:cubicBezTo>
                    <a:pt x="445" y="207"/>
                    <a:pt x="446" y="206"/>
                    <a:pt x="446" y="206"/>
                  </a:cubicBezTo>
                  <a:lnTo>
                    <a:pt x="446" y="207"/>
                  </a:lnTo>
                  <a:close/>
                  <a:moveTo>
                    <a:pt x="444" y="203"/>
                  </a:moveTo>
                  <a:cubicBezTo>
                    <a:pt x="444" y="203"/>
                    <a:pt x="445" y="204"/>
                    <a:pt x="446" y="204"/>
                  </a:cubicBezTo>
                  <a:cubicBezTo>
                    <a:pt x="446" y="204"/>
                    <a:pt x="447" y="204"/>
                    <a:pt x="448" y="203"/>
                  </a:cubicBezTo>
                  <a:cubicBezTo>
                    <a:pt x="447" y="204"/>
                    <a:pt x="446" y="204"/>
                    <a:pt x="446" y="204"/>
                  </a:cubicBezTo>
                  <a:cubicBezTo>
                    <a:pt x="445" y="204"/>
                    <a:pt x="444" y="203"/>
                    <a:pt x="444" y="203"/>
                  </a:cubicBezTo>
                  <a:cubicBezTo>
                    <a:pt x="443" y="203"/>
                    <a:pt x="443" y="203"/>
                    <a:pt x="442" y="204"/>
                  </a:cubicBezTo>
                  <a:cubicBezTo>
                    <a:pt x="442" y="204"/>
                    <a:pt x="442" y="204"/>
                    <a:pt x="442" y="204"/>
                  </a:cubicBezTo>
                  <a:cubicBezTo>
                    <a:pt x="442" y="203"/>
                    <a:pt x="443" y="203"/>
                    <a:pt x="444" y="203"/>
                  </a:cubicBezTo>
                  <a:close/>
                  <a:moveTo>
                    <a:pt x="421" y="147"/>
                  </a:moveTo>
                  <a:cubicBezTo>
                    <a:pt x="421" y="146"/>
                    <a:pt x="420" y="146"/>
                    <a:pt x="420" y="146"/>
                  </a:cubicBezTo>
                  <a:cubicBezTo>
                    <a:pt x="419" y="147"/>
                    <a:pt x="419" y="147"/>
                    <a:pt x="419" y="147"/>
                  </a:cubicBezTo>
                  <a:cubicBezTo>
                    <a:pt x="420" y="145"/>
                    <a:pt x="420" y="145"/>
                    <a:pt x="420" y="145"/>
                  </a:cubicBezTo>
                  <a:cubicBezTo>
                    <a:pt x="420" y="146"/>
                    <a:pt x="420" y="146"/>
                    <a:pt x="420" y="146"/>
                  </a:cubicBezTo>
                  <a:cubicBezTo>
                    <a:pt x="421" y="145"/>
                    <a:pt x="421" y="145"/>
                    <a:pt x="421" y="145"/>
                  </a:cubicBezTo>
                  <a:lnTo>
                    <a:pt x="421" y="147"/>
                  </a:lnTo>
                  <a:close/>
                  <a:moveTo>
                    <a:pt x="436" y="136"/>
                  </a:moveTo>
                  <a:cubicBezTo>
                    <a:pt x="438" y="136"/>
                    <a:pt x="442" y="136"/>
                    <a:pt x="444" y="136"/>
                  </a:cubicBezTo>
                  <a:cubicBezTo>
                    <a:pt x="439" y="141"/>
                    <a:pt x="434" y="135"/>
                    <a:pt x="429" y="139"/>
                  </a:cubicBezTo>
                  <a:cubicBezTo>
                    <a:pt x="425" y="139"/>
                    <a:pt x="422" y="141"/>
                    <a:pt x="419" y="140"/>
                  </a:cubicBezTo>
                  <a:cubicBezTo>
                    <a:pt x="425" y="140"/>
                    <a:pt x="431" y="136"/>
                    <a:pt x="436" y="136"/>
                  </a:cubicBezTo>
                  <a:close/>
                  <a:moveTo>
                    <a:pt x="435" y="122"/>
                  </a:moveTo>
                  <a:cubicBezTo>
                    <a:pt x="436" y="122"/>
                    <a:pt x="436" y="123"/>
                    <a:pt x="436" y="123"/>
                  </a:cubicBezTo>
                  <a:cubicBezTo>
                    <a:pt x="434" y="124"/>
                    <a:pt x="429" y="125"/>
                    <a:pt x="427" y="124"/>
                  </a:cubicBezTo>
                  <a:cubicBezTo>
                    <a:pt x="429" y="123"/>
                    <a:pt x="433" y="125"/>
                    <a:pt x="435" y="122"/>
                  </a:cubicBezTo>
                  <a:close/>
                  <a:moveTo>
                    <a:pt x="424" y="128"/>
                  </a:moveTo>
                  <a:cubicBezTo>
                    <a:pt x="423" y="129"/>
                    <a:pt x="421" y="128"/>
                    <a:pt x="420" y="129"/>
                  </a:cubicBezTo>
                  <a:cubicBezTo>
                    <a:pt x="421" y="128"/>
                    <a:pt x="422" y="128"/>
                    <a:pt x="424" y="128"/>
                  </a:cubicBezTo>
                  <a:close/>
                  <a:moveTo>
                    <a:pt x="434" y="77"/>
                  </a:moveTo>
                  <a:cubicBezTo>
                    <a:pt x="434" y="77"/>
                    <a:pt x="434" y="77"/>
                    <a:pt x="434" y="77"/>
                  </a:cubicBezTo>
                  <a:cubicBezTo>
                    <a:pt x="434" y="77"/>
                    <a:pt x="434" y="77"/>
                    <a:pt x="434" y="77"/>
                  </a:cubicBezTo>
                  <a:cubicBezTo>
                    <a:pt x="434" y="78"/>
                    <a:pt x="433" y="78"/>
                    <a:pt x="433" y="78"/>
                  </a:cubicBezTo>
                  <a:cubicBezTo>
                    <a:pt x="433" y="77"/>
                    <a:pt x="434" y="77"/>
                    <a:pt x="434" y="77"/>
                  </a:cubicBezTo>
                  <a:close/>
                  <a:moveTo>
                    <a:pt x="430" y="85"/>
                  </a:moveTo>
                  <a:cubicBezTo>
                    <a:pt x="430" y="85"/>
                    <a:pt x="429" y="86"/>
                    <a:pt x="429" y="86"/>
                  </a:cubicBezTo>
                  <a:cubicBezTo>
                    <a:pt x="429" y="85"/>
                    <a:pt x="430" y="85"/>
                    <a:pt x="430" y="85"/>
                  </a:cubicBezTo>
                  <a:cubicBezTo>
                    <a:pt x="430" y="85"/>
                    <a:pt x="430" y="85"/>
                    <a:pt x="430" y="85"/>
                  </a:cubicBezTo>
                  <a:cubicBezTo>
                    <a:pt x="430" y="85"/>
                    <a:pt x="430" y="85"/>
                    <a:pt x="430" y="85"/>
                  </a:cubicBezTo>
                  <a:close/>
                  <a:moveTo>
                    <a:pt x="428" y="68"/>
                  </a:moveTo>
                  <a:cubicBezTo>
                    <a:pt x="429" y="68"/>
                    <a:pt x="429" y="68"/>
                    <a:pt x="429" y="68"/>
                  </a:cubicBezTo>
                  <a:cubicBezTo>
                    <a:pt x="429" y="68"/>
                    <a:pt x="429" y="68"/>
                    <a:pt x="429" y="68"/>
                  </a:cubicBezTo>
                  <a:cubicBezTo>
                    <a:pt x="430" y="68"/>
                    <a:pt x="430" y="68"/>
                    <a:pt x="430" y="68"/>
                  </a:cubicBezTo>
                  <a:cubicBezTo>
                    <a:pt x="430" y="70"/>
                    <a:pt x="429" y="69"/>
                    <a:pt x="429" y="68"/>
                  </a:cubicBezTo>
                  <a:cubicBezTo>
                    <a:pt x="429" y="68"/>
                    <a:pt x="429" y="68"/>
                    <a:pt x="429" y="68"/>
                  </a:cubicBezTo>
                  <a:cubicBezTo>
                    <a:pt x="428" y="68"/>
                    <a:pt x="428" y="69"/>
                    <a:pt x="428" y="69"/>
                  </a:cubicBezTo>
                  <a:lnTo>
                    <a:pt x="428" y="68"/>
                  </a:lnTo>
                  <a:close/>
                  <a:moveTo>
                    <a:pt x="429" y="98"/>
                  </a:moveTo>
                  <a:cubicBezTo>
                    <a:pt x="428" y="98"/>
                    <a:pt x="428" y="100"/>
                    <a:pt x="427" y="100"/>
                  </a:cubicBezTo>
                  <a:cubicBezTo>
                    <a:pt x="425" y="98"/>
                    <a:pt x="428" y="98"/>
                    <a:pt x="429" y="98"/>
                  </a:cubicBezTo>
                  <a:close/>
                  <a:moveTo>
                    <a:pt x="403" y="65"/>
                  </a:moveTo>
                  <a:cubicBezTo>
                    <a:pt x="403" y="64"/>
                    <a:pt x="404" y="64"/>
                    <a:pt x="405" y="64"/>
                  </a:cubicBezTo>
                  <a:cubicBezTo>
                    <a:pt x="404" y="65"/>
                    <a:pt x="403" y="64"/>
                    <a:pt x="401" y="65"/>
                  </a:cubicBezTo>
                  <a:cubicBezTo>
                    <a:pt x="402" y="64"/>
                    <a:pt x="403" y="64"/>
                    <a:pt x="403" y="65"/>
                  </a:cubicBezTo>
                  <a:close/>
                  <a:moveTo>
                    <a:pt x="235" y="20"/>
                  </a:moveTo>
                  <a:cubicBezTo>
                    <a:pt x="236" y="18"/>
                    <a:pt x="237" y="17"/>
                    <a:pt x="239" y="18"/>
                  </a:cubicBezTo>
                  <a:cubicBezTo>
                    <a:pt x="238" y="21"/>
                    <a:pt x="235" y="20"/>
                    <a:pt x="233" y="22"/>
                  </a:cubicBezTo>
                  <a:cubicBezTo>
                    <a:pt x="231" y="21"/>
                    <a:pt x="228" y="22"/>
                    <a:pt x="227" y="23"/>
                  </a:cubicBezTo>
                  <a:cubicBezTo>
                    <a:pt x="226" y="21"/>
                    <a:pt x="225" y="22"/>
                    <a:pt x="224" y="22"/>
                  </a:cubicBezTo>
                  <a:cubicBezTo>
                    <a:pt x="228" y="22"/>
                    <a:pt x="231" y="20"/>
                    <a:pt x="235" y="20"/>
                  </a:cubicBezTo>
                  <a:close/>
                  <a:moveTo>
                    <a:pt x="216" y="26"/>
                  </a:moveTo>
                  <a:cubicBezTo>
                    <a:pt x="218" y="24"/>
                    <a:pt x="221" y="24"/>
                    <a:pt x="223" y="23"/>
                  </a:cubicBezTo>
                  <a:cubicBezTo>
                    <a:pt x="222" y="24"/>
                    <a:pt x="220" y="28"/>
                    <a:pt x="217" y="26"/>
                  </a:cubicBezTo>
                  <a:cubicBezTo>
                    <a:pt x="217" y="26"/>
                    <a:pt x="216" y="27"/>
                    <a:pt x="216" y="27"/>
                  </a:cubicBezTo>
                  <a:lnTo>
                    <a:pt x="216" y="26"/>
                  </a:lnTo>
                  <a:close/>
                  <a:moveTo>
                    <a:pt x="209" y="29"/>
                  </a:moveTo>
                  <a:cubicBezTo>
                    <a:pt x="209" y="30"/>
                    <a:pt x="208" y="31"/>
                    <a:pt x="207" y="32"/>
                  </a:cubicBezTo>
                  <a:cubicBezTo>
                    <a:pt x="206" y="31"/>
                    <a:pt x="206" y="31"/>
                    <a:pt x="206" y="31"/>
                  </a:cubicBezTo>
                  <a:cubicBezTo>
                    <a:pt x="206" y="29"/>
                    <a:pt x="208" y="29"/>
                    <a:pt x="209" y="29"/>
                  </a:cubicBezTo>
                  <a:close/>
                  <a:moveTo>
                    <a:pt x="200" y="32"/>
                  </a:moveTo>
                  <a:cubicBezTo>
                    <a:pt x="200" y="33"/>
                    <a:pt x="199" y="34"/>
                    <a:pt x="198" y="35"/>
                  </a:cubicBezTo>
                  <a:cubicBezTo>
                    <a:pt x="197" y="34"/>
                    <a:pt x="196" y="35"/>
                    <a:pt x="196" y="34"/>
                  </a:cubicBezTo>
                  <a:cubicBezTo>
                    <a:pt x="197" y="34"/>
                    <a:pt x="198" y="31"/>
                    <a:pt x="200" y="32"/>
                  </a:cubicBezTo>
                  <a:close/>
                  <a:moveTo>
                    <a:pt x="169" y="51"/>
                  </a:moveTo>
                  <a:cubicBezTo>
                    <a:pt x="167" y="53"/>
                    <a:pt x="166" y="54"/>
                    <a:pt x="164" y="53"/>
                  </a:cubicBezTo>
                  <a:cubicBezTo>
                    <a:pt x="165" y="52"/>
                    <a:pt x="167" y="50"/>
                    <a:pt x="169" y="51"/>
                  </a:cubicBezTo>
                  <a:close/>
                  <a:moveTo>
                    <a:pt x="157" y="54"/>
                  </a:moveTo>
                  <a:cubicBezTo>
                    <a:pt x="158" y="56"/>
                    <a:pt x="158" y="56"/>
                    <a:pt x="158" y="56"/>
                  </a:cubicBezTo>
                  <a:cubicBezTo>
                    <a:pt x="159" y="55"/>
                    <a:pt x="159" y="55"/>
                    <a:pt x="159" y="55"/>
                  </a:cubicBezTo>
                  <a:cubicBezTo>
                    <a:pt x="159" y="56"/>
                    <a:pt x="159" y="56"/>
                    <a:pt x="159" y="56"/>
                  </a:cubicBezTo>
                  <a:cubicBezTo>
                    <a:pt x="158" y="57"/>
                    <a:pt x="156" y="56"/>
                    <a:pt x="155" y="57"/>
                  </a:cubicBezTo>
                  <a:cubicBezTo>
                    <a:pt x="155" y="55"/>
                    <a:pt x="157" y="57"/>
                    <a:pt x="157" y="54"/>
                  </a:cubicBezTo>
                  <a:close/>
                  <a:moveTo>
                    <a:pt x="66" y="211"/>
                  </a:moveTo>
                  <a:cubicBezTo>
                    <a:pt x="66" y="211"/>
                    <a:pt x="66" y="211"/>
                    <a:pt x="66" y="211"/>
                  </a:cubicBezTo>
                  <a:cubicBezTo>
                    <a:pt x="67" y="209"/>
                    <a:pt x="67" y="207"/>
                    <a:pt x="69" y="208"/>
                  </a:cubicBezTo>
                  <a:cubicBezTo>
                    <a:pt x="69" y="209"/>
                    <a:pt x="69" y="209"/>
                    <a:pt x="70" y="209"/>
                  </a:cubicBezTo>
                  <a:cubicBezTo>
                    <a:pt x="66" y="211"/>
                    <a:pt x="66" y="211"/>
                    <a:pt x="66" y="211"/>
                  </a:cubicBezTo>
                  <a:cubicBezTo>
                    <a:pt x="66" y="211"/>
                    <a:pt x="66" y="211"/>
                    <a:pt x="66" y="211"/>
                  </a:cubicBezTo>
                  <a:close/>
                  <a:moveTo>
                    <a:pt x="66" y="198"/>
                  </a:moveTo>
                  <a:cubicBezTo>
                    <a:pt x="65" y="197"/>
                    <a:pt x="65" y="196"/>
                    <a:pt x="64" y="197"/>
                  </a:cubicBezTo>
                  <a:cubicBezTo>
                    <a:pt x="62" y="198"/>
                    <a:pt x="62" y="198"/>
                    <a:pt x="62" y="198"/>
                  </a:cubicBezTo>
                  <a:cubicBezTo>
                    <a:pt x="62" y="198"/>
                    <a:pt x="62" y="198"/>
                    <a:pt x="61" y="198"/>
                  </a:cubicBezTo>
                  <a:cubicBezTo>
                    <a:pt x="61" y="198"/>
                    <a:pt x="61" y="198"/>
                    <a:pt x="61" y="198"/>
                  </a:cubicBezTo>
                  <a:cubicBezTo>
                    <a:pt x="61" y="198"/>
                    <a:pt x="61" y="198"/>
                    <a:pt x="61" y="198"/>
                  </a:cubicBezTo>
                  <a:cubicBezTo>
                    <a:pt x="62" y="193"/>
                    <a:pt x="66" y="200"/>
                    <a:pt x="66" y="194"/>
                  </a:cubicBezTo>
                  <a:cubicBezTo>
                    <a:pt x="68" y="193"/>
                    <a:pt x="72" y="195"/>
                    <a:pt x="73" y="191"/>
                  </a:cubicBezTo>
                  <a:cubicBezTo>
                    <a:pt x="72" y="190"/>
                    <a:pt x="72" y="190"/>
                    <a:pt x="72" y="190"/>
                  </a:cubicBezTo>
                  <a:cubicBezTo>
                    <a:pt x="72" y="190"/>
                    <a:pt x="72" y="189"/>
                    <a:pt x="72" y="188"/>
                  </a:cubicBezTo>
                  <a:cubicBezTo>
                    <a:pt x="73" y="189"/>
                    <a:pt x="74" y="189"/>
                    <a:pt x="74" y="189"/>
                  </a:cubicBezTo>
                  <a:cubicBezTo>
                    <a:pt x="75" y="188"/>
                    <a:pt x="75" y="187"/>
                    <a:pt x="76" y="187"/>
                  </a:cubicBezTo>
                  <a:cubicBezTo>
                    <a:pt x="77" y="188"/>
                    <a:pt x="79" y="187"/>
                    <a:pt x="81" y="186"/>
                  </a:cubicBezTo>
                  <a:cubicBezTo>
                    <a:pt x="77" y="189"/>
                    <a:pt x="77" y="189"/>
                    <a:pt x="77" y="189"/>
                  </a:cubicBezTo>
                  <a:cubicBezTo>
                    <a:pt x="78" y="192"/>
                    <a:pt x="79" y="188"/>
                    <a:pt x="80" y="189"/>
                  </a:cubicBezTo>
                  <a:cubicBezTo>
                    <a:pt x="78" y="190"/>
                    <a:pt x="76" y="195"/>
                    <a:pt x="73" y="195"/>
                  </a:cubicBezTo>
                  <a:cubicBezTo>
                    <a:pt x="71" y="195"/>
                    <a:pt x="68" y="196"/>
                    <a:pt x="66" y="198"/>
                  </a:cubicBezTo>
                  <a:close/>
                  <a:moveTo>
                    <a:pt x="75" y="208"/>
                  </a:moveTo>
                  <a:cubicBezTo>
                    <a:pt x="73" y="209"/>
                    <a:pt x="74" y="206"/>
                    <a:pt x="72" y="206"/>
                  </a:cubicBezTo>
                  <a:cubicBezTo>
                    <a:pt x="76" y="205"/>
                    <a:pt x="78" y="204"/>
                    <a:pt x="80" y="200"/>
                  </a:cubicBezTo>
                  <a:cubicBezTo>
                    <a:pt x="81" y="202"/>
                    <a:pt x="81" y="202"/>
                    <a:pt x="81" y="202"/>
                  </a:cubicBezTo>
                  <a:cubicBezTo>
                    <a:pt x="80" y="205"/>
                    <a:pt x="76" y="203"/>
                    <a:pt x="75" y="208"/>
                  </a:cubicBezTo>
                  <a:close/>
                  <a:moveTo>
                    <a:pt x="88" y="190"/>
                  </a:moveTo>
                  <a:cubicBezTo>
                    <a:pt x="87" y="192"/>
                    <a:pt x="87" y="192"/>
                    <a:pt x="87" y="192"/>
                  </a:cubicBezTo>
                  <a:cubicBezTo>
                    <a:pt x="85" y="192"/>
                    <a:pt x="85" y="192"/>
                    <a:pt x="85" y="192"/>
                  </a:cubicBezTo>
                  <a:lnTo>
                    <a:pt x="88" y="190"/>
                  </a:lnTo>
                  <a:close/>
                  <a:moveTo>
                    <a:pt x="84" y="201"/>
                  </a:moveTo>
                  <a:cubicBezTo>
                    <a:pt x="86" y="198"/>
                    <a:pt x="88" y="198"/>
                    <a:pt x="90" y="197"/>
                  </a:cubicBezTo>
                  <a:cubicBezTo>
                    <a:pt x="88" y="198"/>
                    <a:pt x="87" y="201"/>
                    <a:pt x="84" y="201"/>
                  </a:cubicBezTo>
                  <a:close/>
                  <a:moveTo>
                    <a:pt x="90" y="182"/>
                  </a:moveTo>
                  <a:cubicBezTo>
                    <a:pt x="91" y="181"/>
                    <a:pt x="92" y="180"/>
                    <a:pt x="94" y="180"/>
                  </a:cubicBezTo>
                  <a:cubicBezTo>
                    <a:pt x="92" y="180"/>
                    <a:pt x="91" y="183"/>
                    <a:pt x="90" y="182"/>
                  </a:cubicBezTo>
                  <a:close/>
                  <a:moveTo>
                    <a:pt x="102" y="195"/>
                  </a:moveTo>
                  <a:cubicBezTo>
                    <a:pt x="101" y="195"/>
                    <a:pt x="101" y="195"/>
                    <a:pt x="100" y="195"/>
                  </a:cubicBezTo>
                  <a:cubicBezTo>
                    <a:pt x="100" y="195"/>
                    <a:pt x="100" y="195"/>
                    <a:pt x="100" y="195"/>
                  </a:cubicBezTo>
                  <a:cubicBezTo>
                    <a:pt x="100" y="196"/>
                    <a:pt x="100" y="196"/>
                    <a:pt x="100" y="196"/>
                  </a:cubicBezTo>
                  <a:cubicBezTo>
                    <a:pt x="99" y="194"/>
                    <a:pt x="98" y="196"/>
                    <a:pt x="98" y="196"/>
                  </a:cubicBezTo>
                  <a:cubicBezTo>
                    <a:pt x="98" y="195"/>
                    <a:pt x="100" y="195"/>
                    <a:pt x="100" y="195"/>
                  </a:cubicBezTo>
                  <a:cubicBezTo>
                    <a:pt x="100" y="195"/>
                    <a:pt x="100" y="195"/>
                    <a:pt x="100" y="195"/>
                  </a:cubicBezTo>
                  <a:cubicBezTo>
                    <a:pt x="100" y="195"/>
                    <a:pt x="100" y="195"/>
                    <a:pt x="100" y="195"/>
                  </a:cubicBezTo>
                  <a:cubicBezTo>
                    <a:pt x="101" y="194"/>
                    <a:pt x="101" y="194"/>
                    <a:pt x="101" y="193"/>
                  </a:cubicBezTo>
                  <a:cubicBezTo>
                    <a:pt x="102" y="193"/>
                    <a:pt x="102" y="193"/>
                    <a:pt x="102" y="193"/>
                  </a:cubicBezTo>
                  <a:cubicBezTo>
                    <a:pt x="102" y="193"/>
                    <a:pt x="102" y="194"/>
                    <a:pt x="101" y="194"/>
                  </a:cubicBezTo>
                  <a:cubicBezTo>
                    <a:pt x="102" y="194"/>
                    <a:pt x="102" y="195"/>
                    <a:pt x="102" y="195"/>
                  </a:cubicBezTo>
                  <a:close/>
                  <a:moveTo>
                    <a:pt x="143" y="186"/>
                  </a:moveTo>
                  <a:cubicBezTo>
                    <a:pt x="144" y="185"/>
                    <a:pt x="145" y="183"/>
                    <a:pt x="147" y="184"/>
                  </a:cubicBezTo>
                  <a:cubicBezTo>
                    <a:pt x="146" y="185"/>
                    <a:pt x="145" y="186"/>
                    <a:pt x="143" y="186"/>
                  </a:cubicBezTo>
                  <a:close/>
                  <a:moveTo>
                    <a:pt x="149" y="225"/>
                  </a:moveTo>
                  <a:cubicBezTo>
                    <a:pt x="149" y="225"/>
                    <a:pt x="149" y="225"/>
                    <a:pt x="149" y="225"/>
                  </a:cubicBezTo>
                  <a:cubicBezTo>
                    <a:pt x="150" y="225"/>
                    <a:pt x="151" y="225"/>
                    <a:pt x="151" y="224"/>
                  </a:cubicBezTo>
                  <a:cubicBezTo>
                    <a:pt x="151" y="221"/>
                    <a:pt x="155" y="222"/>
                    <a:pt x="156" y="221"/>
                  </a:cubicBezTo>
                  <a:cubicBezTo>
                    <a:pt x="158" y="221"/>
                    <a:pt x="158" y="221"/>
                    <a:pt x="158" y="221"/>
                  </a:cubicBezTo>
                  <a:cubicBezTo>
                    <a:pt x="155" y="223"/>
                    <a:pt x="152" y="223"/>
                    <a:pt x="149" y="225"/>
                  </a:cubicBezTo>
                  <a:close/>
                  <a:moveTo>
                    <a:pt x="185" y="246"/>
                  </a:moveTo>
                  <a:cubicBezTo>
                    <a:pt x="184" y="246"/>
                    <a:pt x="184" y="246"/>
                    <a:pt x="184" y="246"/>
                  </a:cubicBezTo>
                  <a:cubicBezTo>
                    <a:pt x="184" y="246"/>
                    <a:pt x="184" y="246"/>
                    <a:pt x="184" y="247"/>
                  </a:cubicBezTo>
                  <a:cubicBezTo>
                    <a:pt x="184" y="246"/>
                    <a:pt x="184" y="246"/>
                    <a:pt x="184" y="246"/>
                  </a:cubicBezTo>
                  <a:cubicBezTo>
                    <a:pt x="184" y="246"/>
                    <a:pt x="184" y="244"/>
                    <a:pt x="185" y="245"/>
                  </a:cubicBezTo>
                  <a:lnTo>
                    <a:pt x="185" y="246"/>
                  </a:lnTo>
                  <a:close/>
                  <a:moveTo>
                    <a:pt x="194" y="259"/>
                  </a:moveTo>
                  <a:cubicBezTo>
                    <a:pt x="194" y="259"/>
                    <a:pt x="194" y="259"/>
                    <a:pt x="194" y="259"/>
                  </a:cubicBezTo>
                  <a:cubicBezTo>
                    <a:pt x="194" y="259"/>
                    <a:pt x="195" y="257"/>
                    <a:pt x="195" y="257"/>
                  </a:cubicBezTo>
                  <a:cubicBezTo>
                    <a:pt x="196" y="259"/>
                    <a:pt x="195" y="259"/>
                    <a:pt x="194" y="259"/>
                  </a:cubicBezTo>
                  <a:close/>
                  <a:moveTo>
                    <a:pt x="197" y="262"/>
                  </a:moveTo>
                  <a:cubicBezTo>
                    <a:pt x="198" y="259"/>
                    <a:pt x="198" y="259"/>
                    <a:pt x="198" y="259"/>
                  </a:cubicBezTo>
                  <a:cubicBezTo>
                    <a:pt x="200" y="262"/>
                    <a:pt x="200" y="257"/>
                    <a:pt x="202" y="257"/>
                  </a:cubicBezTo>
                  <a:cubicBezTo>
                    <a:pt x="201" y="259"/>
                    <a:pt x="199" y="263"/>
                    <a:pt x="197" y="262"/>
                  </a:cubicBezTo>
                  <a:close/>
                  <a:moveTo>
                    <a:pt x="203" y="257"/>
                  </a:moveTo>
                  <a:cubicBezTo>
                    <a:pt x="204" y="256"/>
                    <a:pt x="204" y="256"/>
                    <a:pt x="204" y="256"/>
                  </a:cubicBezTo>
                  <a:cubicBezTo>
                    <a:pt x="205" y="256"/>
                    <a:pt x="205" y="256"/>
                    <a:pt x="205" y="256"/>
                  </a:cubicBezTo>
                  <a:lnTo>
                    <a:pt x="203" y="257"/>
                  </a:lnTo>
                  <a:close/>
                  <a:moveTo>
                    <a:pt x="224" y="255"/>
                  </a:moveTo>
                  <a:cubicBezTo>
                    <a:pt x="224" y="254"/>
                    <a:pt x="224" y="254"/>
                    <a:pt x="224" y="254"/>
                  </a:cubicBezTo>
                  <a:cubicBezTo>
                    <a:pt x="224" y="254"/>
                    <a:pt x="225" y="254"/>
                    <a:pt x="225" y="253"/>
                  </a:cubicBezTo>
                  <a:cubicBezTo>
                    <a:pt x="225" y="253"/>
                    <a:pt x="225" y="253"/>
                    <a:pt x="225" y="253"/>
                  </a:cubicBezTo>
                  <a:cubicBezTo>
                    <a:pt x="227" y="251"/>
                    <a:pt x="227" y="251"/>
                    <a:pt x="227" y="251"/>
                  </a:cubicBezTo>
                  <a:cubicBezTo>
                    <a:pt x="227" y="253"/>
                    <a:pt x="225" y="253"/>
                    <a:pt x="224" y="255"/>
                  </a:cubicBezTo>
                  <a:close/>
                  <a:moveTo>
                    <a:pt x="234" y="257"/>
                  </a:moveTo>
                  <a:cubicBezTo>
                    <a:pt x="233" y="256"/>
                    <a:pt x="233" y="256"/>
                    <a:pt x="233" y="256"/>
                  </a:cubicBezTo>
                  <a:cubicBezTo>
                    <a:pt x="233" y="256"/>
                    <a:pt x="232" y="257"/>
                    <a:pt x="232" y="257"/>
                  </a:cubicBezTo>
                  <a:cubicBezTo>
                    <a:pt x="232" y="255"/>
                    <a:pt x="234" y="255"/>
                    <a:pt x="234" y="256"/>
                  </a:cubicBezTo>
                  <a:lnTo>
                    <a:pt x="234" y="257"/>
                  </a:lnTo>
                  <a:close/>
                  <a:moveTo>
                    <a:pt x="243" y="249"/>
                  </a:moveTo>
                  <a:cubicBezTo>
                    <a:pt x="243" y="249"/>
                    <a:pt x="243" y="249"/>
                    <a:pt x="243" y="249"/>
                  </a:cubicBezTo>
                  <a:cubicBezTo>
                    <a:pt x="243" y="249"/>
                    <a:pt x="243" y="249"/>
                    <a:pt x="243" y="249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8"/>
                    <a:pt x="242" y="248"/>
                    <a:pt x="242" y="248"/>
                  </a:cubicBezTo>
                  <a:cubicBezTo>
                    <a:pt x="242" y="249"/>
                    <a:pt x="242" y="249"/>
                    <a:pt x="242" y="249"/>
                  </a:cubicBezTo>
                  <a:cubicBezTo>
                    <a:pt x="241" y="249"/>
                    <a:pt x="241" y="249"/>
                    <a:pt x="241" y="249"/>
                  </a:cubicBezTo>
                  <a:cubicBezTo>
                    <a:pt x="241" y="248"/>
                    <a:pt x="241" y="248"/>
                    <a:pt x="240" y="248"/>
                  </a:cubicBezTo>
                  <a:cubicBezTo>
                    <a:pt x="238" y="250"/>
                    <a:pt x="235" y="250"/>
                    <a:pt x="234" y="253"/>
                  </a:cubicBezTo>
                  <a:cubicBezTo>
                    <a:pt x="232" y="253"/>
                    <a:pt x="232" y="253"/>
                    <a:pt x="232" y="253"/>
                  </a:cubicBezTo>
                  <a:cubicBezTo>
                    <a:pt x="233" y="253"/>
                    <a:pt x="232" y="252"/>
                    <a:pt x="233" y="251"/>
                  </a:cubicBezTo>
                  <a:cubicBezTo>
                    <a:pt x="232" y="250"/>
                    <a:pt x="231" y="251"/>
                    <a:pt x="230" y="251"/>
                  </a:cubicBezTo>
                  <a:cubicBezTo>
                    <a:pt x="231" y="250"/>
                    <a:pt x="232" y="249"/>
                    <a:pt x="232" y="248"/>
                  </a:cubicBezTo>
                  <a:cubicBezTo>
                    <a:pt x="232" y="247"/>
                    <a:pt x="231" y="246"/>
                    <a:pt x="230" y="247"/>
                  </a:cubicBezTo>
                  <a:cubicBezTo>
                    <a:pt x="230" y="250"/>
                    <a:pt x="227" y="247"/>
                    <a:pt x="226" y="249"/>
                  </a:cubicBezTo>
                  <a:cubicBezTo>
                    <a:pt x="223" y="247"/>
                    <a:pt x="223" y="253"/>
                    <a:pt x="220" y="251"/>
                  </a:cubicBezTo>
                  <a:cubicBezTo>
                    <a:pt x="219" y="251"/>
                    <a:pt x="219" y="252"/>
                    <a:pt x="219" y="253"/>
                  </a:cubicBezTo>
                  <a:cubicBezTo>
                    <a:pt x="217" y="252"/>
                    <a:pt x="215" y="256"/>
                    <a:pt x="213" y="256"/>
                  </a:cubicBezTo>
                  <a:cubicBezTo>
                    <a:pt x="210" y="256"/>
                    <a:pt x="210" y="260"/>
                    <a:pt x="207" y="258"/>
                  </a:cubicBezTo>
                  <a:cubicBezTo>
                    <a:pt x="210" y="256"/>
                    <a:pt x="214" y="253"/>
                    <a:pt x="218" y="251"/>
                  </a:cubicBezTo>
                  <a:cubicBezTo>
                    <a:pt x="218" y="250"/>
                    <a:pt x="218" y="250"/>
                    <a:pt x="218" y="250"/>
                  </a:cubicBezTo>
                  <a:cubicBezTo>
                    <a:pt x="218" y="249"/>
                    <a:pt x="219" y="250"/>
                    <a:pt x="219" y="249"/>
                  </a:cubicBezTo>
                  <a:cubicBezTo>
                    <a:pt x="219" y="248"/>
                    <a:pt x="219" y="248"/>
                    <a:pt x="219" y="248"/>
                  </a:cubicBezTo>
                  <a:cubicBezTo>
                    <a:pt x="220" y="249"/>
                    <a:pt x="222" y="249"/>
                    <a:pt x="223" y="249"/>
                  </a:cubicBezTo>
                  <a:cubicBezTo>
                    <a:pt x="224" y="246"/>
                    <a:pt x="227" y="249"/>
                    <a:pt x="227" y="247"/>
                  </a:cubicBezTo>
                  <a:cubicBezTo>
                    <a:pt x="228" y="248"/>
                    <a:pt x="228" y="248"/>
                    <a:pt x="228" y="248"/>
                  </a:cubicBezTo>
                  <a:cubicBezTo>
                    <a:pt x="228" y="247"/>
                    <a:pt x="228" y="244"/>
                    <a:pt x="230" y="244"/>
                  </a:cubicBezTo>
                  <a:cubicBezTo>
                    <a:pt x="230" y="245"/>
                    <a:pt x="232" y="244"/>
                    <a:pt x="233" y="244"/>
                  </a:cubicBezTo>
                  <a:cubicBezTo>
                    <a:pt x="233" y="243"/>
                    <a:pt x="234" y="241"/>
                    <a:pt x="235" y="242"/>
                  </a:cubicBezTo>
                  <a:cubicBezTo>
                    <a:pt x="235" y="242"/>
                    <a:pt x="235" y="242"/>
                    <a:pt x="235" y="242"/>
                  </a:cubicBezTo>
                  <a:cubicBezTo>
                    <a:pt x="237" y="243"/>
                    <a:pt x="234" y="245"/>
                    <a:pt x="236" y="246"/>
                  </a:cubicBezTo>
                  <a:cubicBezTo>
                    <a:pt x="237" y="246"/>
                    <a:pt x="238" y="245"/>
                    <a:pt x="238" y="244"/>
                  </a:cubicBezTo>
                  <a:cubicBezTo>
                    <a:pt x="239" y="243"/>
                    <a:pt x="238" y="242"/>
                    <a:pt x="239" y="242"/>
                  </a:cubicBezTo>
                  <a:cubicBezTo>
                    <a:pt x="240" y="241"/>
                    <a:pt x="240" y="245"/>
                    <a:pt x="241" y="243"/>
                  </a:cubicBezTo>
                  <a:cubicBezTo>
                    <a:pt x="242" y="243"/>
                    <a:pt x="242" y="243"/>
                    <a:pt x="242" y="243"/>
                  </a:cubicBezTo>
                  <a:cubicBezTo>
                    <a:pt x="241" y="243"/>
                    <a:pt x="240" y="245"/>
                    <a:pt x="239" y="246"/>
                  </a:cubicBezTo>
                  <a:cubicBezTo>
                    <a:pt x="241" y="248"/>
                    <a:pt x="243" y="245"/>
                    <a:pt x="244" y="245"/>
                  </a:cubicBezTo>
                  <a:cubicBezTo>
                    <a:pt x="243" y="247"/>
                    <a:pt x="243" y="247"/>
                    <a:pt x="243" y="247"/>
                  </a:cubicBezTo>
                  <a:cubicBezTo>
                    <a:pt x="244" y="247"/>
                    <a:pt x="243" y="248"/>
                    <a:pt x="243" y="249"/>
                  </a:cubicBezTo>
                  <a:close/>
                  <a:moveTo>
                    <a:pt x="276" y="243"/>
                  </a:moveTo>
                  <a:cubicBezTo>
                    <a:pt x="275" y="243"/>
                    <a:pt x="275" y="242"/>
                    <a:pt x="274" y="242"/>
                  </a:cubicBezTo>
                  <a:cubicBezTo>
                    <a:pt x="275" y="241"/>
                    <a:pt x="276" y="241"/>
                    <a:pt x="277" y="241"/>
                  </a:cubicBezTo>
                  <a:cubicBezTo>
                    <a:pt x="276" y="242"/>
                    <a:pt x="277" y="243"/>
                    <a:pt x="276" y="243"/>
                  </a:cubicBezTo>
                  <a:close/>
                  <a:moveTo>
                    <a:pt x="300" y="247"/>
                  </a:moveTo>
                  <a:cubicBezTo>
                    <a:pt x="299" y="248"/>
                    <a:pt x="299" y="249"/>
                    <a:pt x="298" y="248"/>
                  </a:cubicBezTo>
                  <a:cubicBezTo>
                    <a:pt x="298" y="247"/>
                    <a:pt x="299" y="248"/>
                    <a:pt x="300" y="247"/>
                  </a:cubicBezTo>
                  <a:cubicBezTo>
                    <a:pt x="300" y="247"/>
                    <a:pt x="300" y="247"/>
                    <a:pt x="300" y="247"/>
                  </a:cubicBezTo>
                  <a:cubicBezTo>
                    <a:pt x="300" y="247"/>
                    <a:pt x="300" y="247"/>
                    <a:pt x="300" y="247"/>
                  </a:cubicBezTo>
                  <a:close/>
                  <a:moveTo>
                    <a:pt x="306" y="153"/>
                  </a:moveTo>
                  <a:cubicBezTo>
                    <a:pt x="306" y="152"/>
                    <a:pt x="306" y="152"/>
                    <a:pt x="306" y="152"/>
                  </a:cubicBezTo>
                  <a:cubicBezTo>
                    <a:pt x="306" y="151"/>
                    <a:pt x="307" y="152"/>
                    <a:pt x="307" y="151"/>
                  </a:cubicBezTo>
                  <a:cubicBezTo>
                    <a:pt x="307" y="152"/>
                    <a:pt x="306" y="152"/>
                    <a:pt x="306" y="153"/>
                  </a:cubicBezTo>
                  <a:close/>
                  <a:moveTo>
                    <a:pt x="381" y="157"/>
                  </a:moveTo>
                  <a:cubicBezTo>
                    <a:pt x="380" y="155"/>
                    <a:pt x="380" y="155"/>
                    <a:pt x="380" y="155"/>
                  </a:cubicBezTo>
                  <a:cubicBezTo>
                    <a:pt x="381" y="155"/>
                    <a:pt x="381" y="155"/>
                    <a:pt x="381" y="156"/>
                  </a:cubicBezTo>
                  <a:cubicBezTo>
                    <a:pt x="381" y="156"/>
                    <a:pt x="382" y="157"/>
                    <a:pt x="381" y="157"/>
                  </a:cubicBezTo>
                  <a:close/>
                  <a:moveTo>
                    <a:pt x="385" y="158"/>
                  </a:moveTo>
                  <a:cubicBezTo>
                    <a:pt x="383" y="157"/>
                    <a:pt x="383" y="157"/>
                    <a:pt x="383" y="157"/>
                  </a:cubicBezTo>
                  <a:cubicBezTo>
                    <a:pt x="384" y="157"/>
                    <a:pt x="384" y="157"/>
                    <a:pt x="385" y="157"/>
                  </a:cubicBezTo>
                  <a:lnTo>
                    <a:pt x="385" y="158"/>
                  </a:lnTo>
                  <a:close/>
                  <a:moveTo>
                    <a:pt x="384" y="138"/>
                  </a:moveTo>
                  <a:cubicBezTo>
                    <a:pt x="382" y="138"/>
                    <a:pt x="381" y="137"/>
                    <a:pt x="380" y="138"/>
                  </a:cubicBezTo>
                  <a:cubicBezTo>
                    <a:pt x="380" y="138"/>
                    <a:pt x="379" y="138"/>
                    <a:pt x="379" y="138"/>
                  </a:cubicBezTo>
                  <a:cubicBezTo>
                    <a:pt x="379" y="138"/>
                    <a:pt x="380" y="138"/>
                    <a:pt x="380" y="138"/>
                  </a:cubicBezTo>
                  <a:cubicBezTo>
                    <a:pt x="381" y="137"/>
                    <a:pt x="383" y="136"/>
                    <a:pt x="385" y="136"/>
                  </a:cubicBezTo>
                  <a:cubicBezTo>
                    <a:pt x="385" y="137"/>
                    <a:pt x="384" y="138"/>
                    <a:pt x="384" y="138"/>
                  </a:cubicBezTo>
                  <a:close/>
                  <a:moveTo>
                    <a:pt x="386" y="141"/>
                  </a:moveTo>
                  <a:cubicBezTo>
                    <a:pt x="387" y="138"/>
                    <a:pt x="390" y="143"/>
                    <a:pt x="390" y="139"/>
                  </a:cubicBezTo>
                  <a:cubicBezTo>
                    <a:pt x="391" y="139"/>
                    <a:pt x="393" y="135"/>
                    <a:pt x="394" y="138"/>
                  </a:cubicBezTo>
                  <a:cubicBezTo>
                    <a:pt x="395" y="139"/>
                    <a:pt x="397" y="136"/>
                    <a:pt x="397" y="139"/>
                  </a:cubicBezTo>
                  <a:cubicBezTo>
                    <a:pt x="393" y="138"/>
                    <a:pt x="390" y="142"/>
                    <a:pt x="386" y="141"/>
                  </a:cubicBezTo>
                  <a:close/>
                  <a:moveTo>
                    <a:pt x="403" y="137"/>
                  </a:moveTo>
                  <a:cubicBezTo>
                    <a:pt x="404" y="135"/>
                    <a:pt x="404" y="135"/>
                    <a:pt x="404" y="135"/>
                  </a:cubicBezTo>
                  <a:cubicBezTo>
                    <a:pt x="405" y="136"/>
                    <a:pt x="405" y="136"/>
                    <a:pt x="405" y="136"/>
                  </a:cubicBezTo>
                  <a:cubicBezTo>
                    <a:pt x="404" y="137"/>
                    <a:pt x="402" y="140"/>
                    <a:pt x="400" y="138"/>
                  </a:cubicBezTo>
                  <a:cubicBezTo>
                    <a:pt x="400" y="136"/>
                    <a:pt x="400" y="136"/>
                    <a:pt x="400" y="136"/>
                  </a:cubicBezTo>
                  <a:cubicBezTo>
                    <a:pt x="401" y="137"/>
                    <a:pt x="402" y="137"/>
                    <a:pt x="403" y="137"/>
                  </a:cubicBezTo>
                  <a:close/>
                  <a:moveTo>
                    <a:pt x="379" y="130"/>
                  </a:moveTo>
                  <a:cubicBezTo>
                    <a:pt x="379" y="130"/>
                    <a:pt x="379" y="130"/>
                    <a:pt x="379" y="130"/>
                  </a:cubicBezTo>
                  <a:cubicBezTo>
                    <a:pt x="378" y="130"/>
                    <a:pt x="378" y="130"/>
                    <a:pt x="378" y="130"/>
                  </a:cubicBezTo>
                  <a:lnTo>
                    <a:pt x="379" y="130"/>
                  </a:lnTo>
                  <a:close/>
                  <a:moveTo>
                    <a:pt x="380" y="133"/>
                  </a:moveTo>
                  <a:cubicBezTo>
                    <a:pt x="381" y="133"/>
                    <a:pt x="381" y="133"/>
                    <a:pt x="381" y="133"/>
                  </a:cubicBezTo>
                  <a:cubicBezTo>
                    <a:pt x="386" y="132"/>
                    <a:pt x="391" y="132"/>
                    <a:pt x="395" y="131"/>
                  </a:cubicBezTo>
                  <a:cubicBezTo>
                    <a:pt x="397" y="131"/>
                    <a:pt x="399" y="130"/>
                    <a:pt x="400" y="130"/>
                  </a:cubicBezTo>
                  <a:cubicBezTo>
                    <a:pt x="399" y="131"/>
                    <a:pt x="397" y="131"/>
                    <a:pt x="395" y="131"/>
                  </a:cubicBezTo>
                  <a:cubicBezTo>
                    <a:pt x="390" y="132"/>
                    <a:pt x="384" y="135"/>
                    <a:pt x="379" y="133"/>
                  </a:cubicBezTo>
                  <a:cubicBezTo>
                    <a:pt x="377" y="134"/>
                    <a:pt x="375" y="135"/>
                    <a:pt x="373" y="135"/>
                  </a:cubicBezTo>
                  <a:cubicBezTo>
                    <a:pt x="375" y="134"/>
                    <a:pt x="378" y="133"/>
                    <a:pt x="380" y="133"/>
                  </a:cubicBezTo>
                  <a:close/>
                  <a:moveTo>
                    <a:pt x="366" y="138"/>
                  </a:moveTo>
                  <a:cubicBezTo>
                    <a:pt x="369" y="136"/>
                    <a:pt x="368" y="139"/>
                    <a:pt x="367" y="141"/>
                  </a:cubicBezTo>
                  <a:cubicBezTo>
                    <a:pt x="367" y="141"/>
                    <a:pt x="366" y="139"/>
                    <a:pt x="366" y="138"/>
                  </a:cubicBezTo>
                  <a:close/>
                  <a:moveTo>
                    <a:pt x="368" y="144"/>
                  </a:moveTo>
                  <a:cubicBezTo>
                    <a:pt x="368" y="144"/>
                    <a:pt x="368" y="144"/>
                    <a:pt x="368" y="144"/>
                  </a:cubicBezTo>
                  <a:cubicBezTo>
                    <a:pt x="369" y="146"/>
                    <a:pt x="371" y="142"/>
                    <a:pt x="372" y="144"/>
                  </a:cubicBezTo>
                  <a:cubicBezTo>
                    <a:pt x="372" y="142"/>
                    <a:pt x="374" y="144"/>
                    <a:pt x="375" y="142"/>
                  </a:cubicBezTo>
                  <a:cubicBezTo>
                    <a:pt x="375" y="143"/>
                    <a:pt x="376" y="143"/>
                    <a:pt x="376" y="143"/>
                  </a:cubicBezTo>
                  <a:cubicBezTo>
                    <a:pt x="376" y="143"/>
                    <a:pt x="377" y="143"/>
                    <a:pt x="377" y="142"/>
                  </a:cubicBezTo>
                  <a:cubicBezTo>
                    <a:pt x="378" y="142"/>
                    <a:pt x="378" y="141"/>
                    <a:pt x="379" y="142"/>
                  </a:cubicBezTo>
                  <a:cubicBezTo>
                    <a:pt x="378" y="142"/>
                    <a:pt x="378" y="142"/>
                    <a:pt x="377" y="142"/>
                  </a:cubicBezTo>
                  <a:cubicBezTo>
                    <a:pt x="377" y="143"/>
                    <a:pt x="376" y="143"/>
                    <a:pt x="376" y="143"/>
                  </a:cubicBezTo>
                  <a:cubicBezTo>
                    <a:pt x="375" y="143"/>
                    <a:pt x="375" y="144"/>
                    <a:pt x="375" y="144"/>
                  </a:cubicBezTo>
                  <a:cubicBezTo>
                    <a:pt x="372" y="144"/>
                    <a:pt x="369" y="144"/>
                    <a:pt x="367" y="147"/>
                  </a:cubicBezTo>
                  <a:cubicBezTo>
                    <a:pt x="366" y="146"/>
                    <a:pt x="365" y="147"/>
                    <a:pt x="365" y="146"/>
                  </a:cubicBezTo>
                  <a:cubicBezTo>
                    <a:pt x="365" y="146"/>
                    <a:pt x="366" y="142"/>
                    <a:pt x="368" y="144"/>
                  </a:cubicBezTo>
                  <a:close/>
                  <a:moveTo>
                    <a:pt x="359" y="168"/>
                  </a:moveTo>
                  <a:cubicBezTo>
                    <a:pt x="358" y="167"/>
                    <a:pt x="358" y="167"/>
                    <a:pt x="358" y="167"/>
                  </a:cubicBezTo>
                  <a:cubicBezTo>
                    <a:pt x="359" y="164"/>
                    <a:pt x="361" y="162"/>
                    <a:pt x="364" y="161"/>
                  </a:cubicBezTo>
                  <a:cubicBezTo>
                    <a:pt x="364" y="163"/>
                    <a:pt x="365" y="163"/>
                    <a:pt x="365" y="164"/>
                  </a:cubicBezTo>
                  <a:cubicBezTo>
                    <a:pt x="366" y="164"/>
                    <a:pt x="367" y="162"/>
                    <a:pt x="368" y="163"/>
                  </a:cubicBezTo>
                  <a:cubicBezTo>
                    <a:pt x="367" y="164"/>
                    <a:pt x="365" y="166"/>
                    <a:pt x="364" y="166"/>
                  </a:cubicBezTo>
                  <a:cubicBezTo>
                    <a:pt x="362" y="167"/>
                    <a:pt x="364" y="171"/>
                    <a:pt x="361" y="171"/>
                  </a:cubicBezTo>
                  <a:cubicBezTo>
                    <a:pt x="360" y="170"/>
                    <a:pt x="359" y="170"/>
                    <a:pt x="358" y="170"/>
                  </a:cubicBezTo>
                  <a:cubicBezTo>
                    <a:pt x="359" y="170"/>
                    <a:pt x="359" y="168"/>
                    <a:pt x="359" y="168"/>
                  </a:cubicBezTo>
                  <a:close/>
                  <a:moveTo>
                    <a:pt x="353" y="163"/>
                  </a:moveTo>
                  <a:cubicBezTo>
                    <a:pt x="353" y="162"/>
                    <a:pt x="353" y="162"/>
                    <a:pt x="353" y="162"/>
                  </a:cubicBezTo>
                  <a:cubicBezTo>
                    <a:pt x="355" y="161"/>
                    <a:pt x="355" y="162"/>
                    <a:pt x="356" y="161"/>
                  </a:cubicBezTo>
                  <a:cubicBezTo>
                    <a:pt x="357" y="161"/>
                    <a:pt x="356" y="159"/>
                    <a:pt x="357" y="160"/>
                  </a:cubicBezTo>
                  <a:cubicBezTo>
                    <a:pt x="357" y="162"/>
                    <a:pt x="355" y="162"/>
                    <a:pt x="353" y="163"/>
                  </a:cubicBezTo>
                  <a:close/>
                  <a:moveTo>
                    <a:pt x="357" y="167"/>
                  </a:moveTo>
                  <a:cubicBezTo>
                    <a:pt x="355" y="167"/>
                    <a:pt x="354" y="172"/>
                    <a:pt x="352" y="169"/>
                  </a:cubicBezTo>
                  <a:cubicBezTo>
                    <a:pt x="353" y="167"/>
                    <a:pt x="355" y="167"/>
                    <a:pt x="357" y="167"/>
                  </a:cubicBezTo>
                  <a:close/>
                  <a:moveTo>
                    <a:pt x="355" y="148"/>
                  </a:moveTo>
                  <a:cubicBezTo>
                    <a:pt x="355" y="148"/>
                    <a:pt x="354" y="148"/>
                    <a:pt x="354" y="148"/>
                  </a:cubicBezTo>
                  <a:cubicBezTo>
                    <a:pt x="356" y="146"/>
                    <a:pt x="358" y="147"/>
                    <a:pt x="361" y="147"/>
                  </a:cubicBezTo>
                  <a:cubicBezTo>
                    <a:pt x="361" y="147"/>
                    <a:pt x="361" y="147"/>
                    <a:pt x="360" y="148"/>
                  </a:cubicBezTo>
                  <a:cubicBezTo>
                    <a:pt x="360" y="148"/>
                    <a:pt x="360" y="148"/>
                    <a:pt x="360" y="147"/>
                  </a:cubicBezTo>
                  <a:cubicBezTo>
                    <a:pt x="359" y="148"/>
                    <a:pt x="359" y="148"/>
                    <a:pt x="359" y="149"/>
                  </a:cubicBezTo>
                  <a:cubicBezTo>
                    <a:pt x="358" y="147"/>
                    <a:pt x="356" y="151"/>
                    <a:pt x="355" y="148"/>
                  </a:cubicBezTo>
                  <a:close/>
                  <a:moveTo>
                    <a:pt x="353" y="135"/>
                  </a:moveTo>
                  <a:cubicBezTo>
                    <a:pt x="354" y="136"/>
                    <a:pt x="354" y="136"/>
                    <a:pt x="354" y="136"/>
                  </a:cubicBezTo>
                  <a:cubicBezTo>
                    <a:pt x="354" y="136"/>
                    <a:pt x="355" y="136"/>
                    <a:pt x="355" y="135"/>
                  </a:cubicBezTo>
                  <a:cubicBezTo>
                    <a:pt x="355" y="136"/>
                    <a:pt x="356" y="136"/>
                    <a:pt x="356" y="136"/>
                  </a:cubicBezTo>
                  <a:cubicBezTo>
                    <a:pt x="356" y="136"/>
                    <a:pt x="356" y="136"/>
                    <a:pt x="356" y="136"/>
                  </a:cubicBezTo>
                  <a:cubicBezTo>
                    <a:pt x="357" y="136"/>
                    <a:pt x="358" y="135"/>
                    <a:pt x="357" y="135"/>
                  </a:cubicBezTo>
                  <a:cubicBezTo>
                    <a:pt x="357" y="134"/>
                    <a:pt x="357" y="134"/>
                    <a:pt x="357" y="134"/>
                  </a:cubicBezTo>
                  <a:cubicBezTo>
                    <a:pt x="358" y="128"/>
                    <a:pt x="363" y="132"/>
                    <a:pt x="364" y="127"/>
                  </a:cubicBezTo>
                  <a:cubicBezTo>
                    <a:pt x="366" y="127"/>
                    <a:pt x="364" y="129"/>
                    <a:pt x="364" y="131"/>
                  </a:cubicBezTo>
                  <a:cubicBezTo>
                    <a:pt x="363" y="133"/>
                    <a:pt x="363" y="133"/>
                    <a:pt x="363" y="133"/>
                  </a:cubicBezTo>
                  <a:cubicBezTo>
                    <a:pt x="363" y="132"/>
                    <a:pt x="363" y="132"/>
                    <a:pt x="363" y="132"/>
                  </a:cubicBezTo>
                  <a:cubicBezTo>
                    <a:pt x="362" y="132"/>
                    <a:pt x="362" y="133"/>
                    <a:pt x="362" y="134"/>
                  </a:cubicBezTo>
                  <a:cubicBezTo>
                    <a:pt x="364" y="134"/>
                    <a:pt x="364" y="136"/>
                    <a:pt x="364" y="138"/>
                  </a:cubicBezTo>
                  <a:cubicBezTo>
                    <a:pt x="362" y="140"/>
                    <a:pt x="364" y="143"/>
                    <a:pt x="361" y="144"/>
                  </a:cubicBezTo>
                  <a:cubicBezTo>
                    <a:pt x="360" y="144"/>
                    <a:pt x="358" y="143"/>
                    <a:pt x="356" y="144"/>
                  </a:cubicBezTo>
                  <a:cubicBezTo>
                    <a:pt x="357" y="142"/>
                    <a:pt x="359" y="141"/>
                    <a:pt x="359" y="138"/>
                  </a:cubicBezTo>
                  <a:cubicBezTo>
                    <a:pt x="358" y="137"/>
                    <a:pt x="357" y="136"/>
                    <a:pt x="356" y="136"/>
                  </a:cubicBezTo>
                  <a:cubicBezTo>
                    <a:pt x="356" y="136"/>
                    <a:pt x="356" y="136"/>
                    <a:pt x="356" y="136"/>
                  </a:cubicBezTo>
                  <a:cubicBezTo>
                    <a:pt x="356" y="136"/>
                    <a:pt x="356" y="136"/>
                    <a:pt x="356" y="136"/>
                  </a:cubicBezTo>
                  <a:cubicBezTo>
                    <a:pt x="356" y="136"/>
                    <a:pt x="356" y="136"/>
                    <a:pt x="356" y="137"/>
                  </a:cubicBezTo>
                  <a:cubicBezTo>
                    <a:pt x="355" y="138"/>
                    <a:pt x="356" y="139"/>
                    <a:pt x="356" y="139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6" y="140"/>
                    <a:pt x="356" y="141"/>
                    <a:pt x="355" y="141"/>
                  </a:cubicBezTo>
                  <a:cubicBezTo>
                    <a:pt x="354" y="139"/>
                    <a:pt x="354" y="136"/>
                    <a:pt x="352" y="137"/>
                  </a:cubicBezTo>
                  <a:lnTo>
                    <a:pt x="353" y="135"/>
                  </a:lnTo>
                  <a:close/>
                  <a:moveTo>
                    <a:pt x="353" y="175"/>
                  </a:moveTo>
                  <a:cubicBezTo>
                    <a:pt x="352" y="176"/>
                    <a:pt x="351" y="176"/>
                    <a:pt x="350" y="176"/>
                  </a:cubicBezTo>
                  <a:cubicBezTo>
                    <a:pt x="350" y="175"/>
                    <a:pt x="352" y="170"/>
                    <a:pt x="353" y="175"/>
                  </a:cubicBezTo>
                  <a:close/>
                  <a:moveTo>
                    <a:pt x="333" y="155"/>
                  </a:moveTo>
                  <a:cubicBezTo>
                    <a:pt x="333" y="156"/>
                    <a:pt x="332" y="157"/>
                    <a:pt x="332" y="157"/>
                  </a:cubicBezTo>
                  <a:cubicBezTo>
                    <a:pt x="331" y="156"/>
                    <a:pt x="331" y="156"/>
                    <a:pt x="331" y="156"/>
                  </a:cubicBezTo>
                  <a:cubicBezTo>
                    <a:pt x="331" y="155"/>
                    <a:pt x="332" y="155"/>
                    <a:pt x="333" y="155"/>
                  </a:cubicBezTo>
                  <a:close/>
                  <a:moveTo>
                    <a:pt x="330" y="226"/>
                  </a:moveTo>
                  <a:cubicBezTo>
                    <a:pt x="329" y="227"/>
                    <a:pt x="329" y="227"/>
                    <a:pt x="328" y="227"/>
                  </a:cubicBezTo>
                  <a:cubicBezTo>
                    <a:pt x="328" y="227"/>
                    <a:pt x="327" y="228"/>
                    <a:pt x="327" y="227"/>
                  </a:cubicBezTo>
                  <a:cubicBezTo>
                    <a:pt x="327" y="227"/>
                    <a:pt x="328" y="227"/>
                    <a:pt x="328" y="227"/>
                  </a:cubicBezTo>
                  <a:cubicBezTo>
                    <a:pt x="328" y="226"/>
                    <a:pt x="329" y="225"/>
                    <a:pt x="330" y="226"/>
                  </a:cubicBezTo>
                  <a:close/>
                  <a:moveTo>
                    <a:pt x="329" y="175"/>
                  </a:moveTo>
                  <a:cubicBezTo>
                    <a:pt x="328" y="175"/>
                    <a:pt x="328" y="175"/>
                    <a:pt x="327" y="175"/>
                  </a:cubicBezTo>
                  <a:cubicBezTo>
                    <a:pt x="327" y="175"/>
                    <a:pt x="327" y="176"/>
                    <a:pt x="326" y="175"/>
                  </a:cubicBezTo>
                  <a:cubicBezTo>
                    <a:pt x="327" y="175"/>
                    <a:pt x="327" y="175"/>
                    <a:pt x="327" y="175"/>
                  </a:cubicBezTo>
                  <a:cubicBezTo>
                    <a:pt x="328" y="174"/>
                    <a:pt x="329" y="173"/>
                    <a:pt x="329" y="175"/>
                  </a:cubicBezTo>
                  <a:close/>
                  <a:moveTo>
                    <a:pt x="326" y="180"/>
                  </a:moveTo>
                  <a:cubicBezTo>
                    <a:pt x="328" y="179"/>
                    <a:pt x="328" y="179"/>
                    <a:pt x="328" y="179"/>
                  </a:cubicBezTo>
                  <a:cubicBezTo>
                    <a:pt x="327" y="180"/>
                    <a:pt x="328" y="181"/>
                    <a:pt x="327" y="182"/>
                  </a:cubicBezTo>
                  <a:cubicBezTo>
                    <a:pt x="326" y="182"/>
                    <a:pt x="325" y="182"/>
                    <a:pt x="326" y="180"/>
                  </a:cubicBezTo>
                  <a:close/>
                  <a:moveTo>
                    <a:pt x="324" y="157"/>
                  </a:moveTo>
                  <a:cubicBezTo>
                    <a:pt x="324" y="161"/>
                    <a:pt x="321" y="159"/>
                    <a:pt x="319" y="159"/>
                  </a:cubicBezTo>
                  <a:cubicBezTo>
                    <a:pt x="321" y="159"/>
                    <a:pt x="323" y="158"/>
                    <a:pt x="324" y="157"/>
                  </a:cubicBezTo>
                  <a:close/>
                  <a:moveTo>
                    <a:pt x="313" y="256"/>
                  </a:moveTo>
                  <a:cubicBezTo>
                    <a:pt x="312" y="257"/>
                    <a:pt x="312" y="257"/>
                    <a:pt x="312" y="257"/>
                  </a:cubicBezTo>
                  <a:cubicBezTo>
                    <a:pt x="312" y="256"/>
                    <a:pt x="312" y="256"/>
                    <a:pt x="312" y="256"/>
                  </a:cubicBezTo>
                  <a:cubicBezTo>
                    <a:pt x="312" y="256"/>
                    <a:pt x="312" y="256"/>
                    <a:pt x="313" y="256"/>
                  </a:cubicBezTo>
                  <a:cubicBezTo>
                    <a:pt x="313" y="255"/>
                    <a:pt x="313" y="253"/>
                    <a:pt x="314" y="253"/>
                  </a:cubicBezTo>
                  <a:cubicBezTo>
                    <a:pt x="315" y="253"/>
                    <a:pt x="317" y="249"/>
                    <a:pt x="319" y="253"/>
                  </a:cubicBezTo>
                  <a:cubicBezTo>
                    <a:pt x="317" y="255"/>
                    <a:pt x="315" y="256"/>
                    <a:pt x="313" y="256"/>
                  </a:cubicBezTo>
                  <a:close/>
                  <a:moveTo>
                    <a:pt x="315" y="246"/>
                  </a:moveTo>
                  <a:cubicBezTo>
                    <a:pt x="315" y="245"/>
                    <a:pt x="316" y="245"/>
                    <a:pt x="316" y="245"/>
                  </a:cubicBezTo>
                  <a:cubicBezTo>
                    <a:pt x="316" y="245"/>
                    <a:pt x="316" y="246"/>
                    <a:pt x="315" y="246"/>
                  </a:cubicBezTo>
                  <a:close/>
                  <a:moveTo>
                    <a:pt x="326" y="247"/>
                  </a:moveTo>
                  <a:cubicBezTo>
                    <a:pt x="326" y="245"/>
                    <a:pt x="326" y="245"/>
                    <a:pt x="326" y="245"/>
                  </a:cubicBezTo>
                  <a:cubicBezTo>
                    <a:pt x="327" y="246"/>
                    <a:pt x="327" y="246"/>
                    <a:pt x="327" y="246"/>
                  </a:cubicBezTo>
                  <a:cubicBezTo>
                    <a:pt x="328" y="246"/>
                    <a:pt x="328" y="246"/>
                    <a:pt x="328" y="246"/>
                  </a:cubicBezTo>
                  <a:cubicBezTo>
                    <a:pt x="328" y="246"/>
                    <a:pt x="328" y="246"/>
                    <a:pt x="327" y="246"/>
                  </a:cubicBezTo>
                  <a:cubicBezTo>
                    <a:pt x="327" y="246"/>
                    <a:pt x="327" y="248"/>
                    <a:pt x="326" y="247"/>
                  </a:cubicBezTo>
                  <a:close/>
                  <a:moveTo>
                    <a:pt x="331" y="234"/>
                  </a:moveTo>
                  <a:cubicBezTo>
                    <a:pt x="332" y="235"/>
                    <a:pt x="332" y="236"/>
                    <a:pt x="332" y="237"/>
                  </a:cubicBezTo>
                  <a:cubicBezTo>
                    <a:pt x="331" y="237"/>
                    <a:pt x="331" y="237"/>
                    <a:pt x="331" y="237"/>
                  </a:cubicBezTo>
                  <a:cubicBezTo>
                    <a:pt x="332" y="238"/>
                    <a:pt x="332" y="238"/>
                    <a:pt x="332" y="238"/>
                  </a:cubicBezTo>
                  <a:cubicBezTo>
                    <a:pt x="331" y="239"/>
                    <a:pt x="331" y="239"/>
                    <a:pt x="331" y="239"/>
                  </a:cubicBezTo>
                  <a:cubicBezTo>
                    <a:pt x="331" y="239"/>
                    <a:pt x="330" y="237"/>
                    <a:pt x="329" y="237"/>
                  </a:cubicBezTo>
                  <a:cubicBezTo>
                    <a:pt x="328" y="238"/>
                    <a:pt x="328" y="238"/>
                    <a:pt x="328" y="239"/>
                  </a:cubicBezTo>
                  <a:cubicBezTo>
                    <a:pt x="329" y="239"/>
                    <a:pt x="329" y="239"/>
                    <a:pt x="329" y="239"/>
                  </a:cubicBezTo>
                  <a:cubicBezTo>
                    <a:pt x="328" y="242"/>
                    <a:pt x="326" y="238"/>
                    <a:pt x="325" y="240"/>
                  </a:cubicBezTo>
                  <a:cubicBezTo>
                    <a:pt x="323" y="241"/>
                    <a:pt x="322" y="238"/>
                    <a:pt x="321" y="240"/>
                  </a:cubicBezTo>
                  <a:cubicBezTo>
                    <a:pt x="319" y="238"/>
                    <a:pt x="318" y="242"/>
                    <a:pt x="316" y="240"/>
                  </a:cubicBezTo>
                  <a:cubicBezTo>
                    <a:pt x="317" y="240"/>
                    <a:pt x="316" y="239"/>
                    <a:pt x="316" y="239"/>
                  </a:cubicBezTo>
                  <a:cubicBezTo>
                    <a:pt x="313" y="239"/>
                    <a:pt x="311" y="241"/>
                    <a:pt x="309" y="239"/>
                  </a:cubicBezTo>
                  <a:cubicBezTo>
                    <a:pt x="310" y="237"/>
                    <a:pt x="310" y="237"/>
                    <a:pt x="310" y="237"/>
                  </a:cubicBezTo>
                  <a:cubicBezTo>
                    <a:pt x="312" y="239"/>
                    <a:pt x="314" y="236"/>
                    <a:pt x="316" y="236"/>
                  </a:cubicBezTo>
                  <a:cubicBezTo>
                    <a:pt x="316" y="235"/>
                    <a:pt x="316" y="234"/>
                    <a:pt x="315" y="233"/>
                  </a:cubicBezTo>
                  <a:cubicBezTo>
                    <a:pt x="317" y="233"/>
                    <a:pt x="319" y="229"/>
                    <a:pt x="321" y="231"/>
                  </a:cubicBezTo>
                  <a:cubicBezTo>
                    <a:pt x="320" y="233"/>
                    <a:pt x="320" y="233"/>
                    <a:pt x="320" y="233"/>
                  </a:cubicBezTo>
                  <a:cubicBezTo>
                    <a:pt x="320" y="234"/>
                    <a:pt x="321" y="235"/>
                    <a:pt x="322" y="234"/>
                  </a:cubicBezTo>
                  <a:cubicBezTo>
                    <a:pt x="323" y="233"/>
                    <a:pt x="324" y="233"/>
                    <a:pt x="325" y="233"/>
                  </a:cubicBezTo>
                  <a:cubicBezTo>
                    <a:pt x="325" y="235"/>
                    <a:pt x="327" y="236"/>
                    <a:pt x="328" y="236"/>
                  </a:cubicBezTo>
                  <a:cubicBezTo>
                    <a:pt x="329" y="235"/>
                    <a:pt x="328" y="233"/>
                    <a:pt x="328" y="233"/>
                  </a:cubicBezTo>
                  <a:cubicBezTo>
                    <a:pt x="327" y="233"/>
                    <a:pt x="327" y="233"/>
                    <a:pt x="327" y="233"/>
                  </a:cubicBezTo>
                  <a:cubicBezTo>
                    <a:pt x="329" y="230"/>
                    <a:pt x="332" y="234"/>
                    <a:pt x="333" y="231"/>
                  </a:cubicBezTo>
                  <a:cubicBezTo>
                    <a:pt x="334" y="231"/>
                    <a:pt x="334" y="231"/>
                    <a:pt x="334" y="231"/>
                  </a:cubicBezTo>
                  <a:cubicBezTo>
                    <a:pt x="333" y="232"/>
                    <a:pt x="332" y="233"/>
                    <a:pt x="331" y="234"/>
                  </a:cubicBezTo>
                  <a:close/>
                  <a:moveTo>
                    <a:pt x="334" y="174"/>
                  </a:moveTo>
                  <a:cubicBezTo>
                    <a:pt x="334" y="173"/>
                    <a:pt x="334" y="173"/>
                    <a:pt x="333" y="173"/>
                  </a:cubicBezTo>
                  <a:cubicBezTo>
                    <a:pt x="333" y="172"/>
                    <a:pt x="333" y="172"/>
                    <a:pt x="333" y="172"/>
                  </a:cubicBezTo>
                  <a:cubicBezTo>
                    <a:pt x="334" y="172"/>
                    <a:pt x="335" y="172"/>
                    <a:pt x="335" y="171"/>
                  </a:cubicBezTo>
                  <a:cubicBezTo>
                    <a:pt x="336" y="174"/>
                    <a:pt x="337" y="169"/>
                    <a:pt x="338" y="171"/>
                  </a:cubicBezTo>
                  <a:cubicBezTo>
                    <a:pt x="336" y="171"/>
                    <a:pt x="336" y="174"/>
                    <a:pt x="334" y="174"/>
                  </a:cubicBezTo>
                  <a:close/>
                  <a:moveTo>
                    <a:pt x="340" y="236"/>
                  </a:moveTo>
                  <a:cubicBezTo>
                    <a:pt x="338" y="235"/>
                    <a:pt x="338" y="235"/>
                    <a:pt x="338" y="235"/>
                  </a:cubicBezTo>
                  <a:cubicBezTo>
                    <a:pt x="340" y="235"/>
                    <a:pt x="340" y="235"/>
                    <a:pt x="340" y="235"/>
                  </a:cubicBezTo>
                  <a:lnTo>
                    <a:pt x="340" y="236"/>
                  </a:lnTo>
                  <a:close/>
                  <a:moveTo>
                    <a:pt x="337" y="234"/>
                  </a:moveTo>
                  <a:cubicBezTo>
                    <a:pt x="335" y="234"/>
                    <a:pt x="335" y="234"/>
                    <a:pt x="335" y="234"/>
                  </a:cubicBezTo>
                  <a:cubicBezTo>
                    <a:pt x="336" y="233"/>
                    <a:pt x="338" y="233"/>
                    <a:pt x="338" y="231"/>
                  </a:cubicBezTo>
                  <a:cubicBezTo>
                    <a:pt x="338" y="230"/>
                    <a:pt x="338" y="230"/>
                    <a:pt x="338" y="230"/>
                  </a:cubicBezTo>
                  <a:cubicBezTo>
                    <a:pt x="339" y="230"/>
                    <a:pt x="339" y="229"/>
                    <a:pt x="341" y="229"/>
                  </a:cubicBezTo>
                  <a:cubicBezTo>
                    <a:pt x="341" y="233"/>
                    <a:pt x="338" y="232"/>
                    <a:pt x="337" y="234"/>
                  </a:cubicBezTo>
                  <a:close/>
                  <a:moveTo>
                    <a:pt x="342" y="171"/>
                  </a:moveTo>
                  <a:cubicBezTo>
                    <a:pt x="342" y="171"/>
                    <a:pt x="342" y="171"/>
                    <a:pt x="342" y="171"/>
                  </a:cubicBezTo>
                  <a:cubicBezTo>
                    <a:pt x="343" y="172"/>
                    <a:pt x="344" y="171"/>
                    <a:pt x="344" y="171"/>
                  </a:cubicBezTo>
                  <a:cubicBezTo>
                    <a:pt x="345" y="170"/>
                    <a:pt x="344" y="169"/>
                    <a:pt x="345" y="169"/>
                  </a:cubicBezTo>
                  <a:cubicBezTo>
                    <a:pt x="346" y="171"/>
                    <a:pt x="344" y="171"/>
                    <a:pt x="344" y="172"/>
                  </a:cubicBezTo>
                  <a:cubicBezTo>
                    <a:pt x="343" y="172"/>
                    <a:pt x="342" y="172"/>
                    <a:pt x="342" y="171"/>
                  </a:cubicBezTo>
                  <a:close/>
                  <a:moveTo>
                    <a:pt x="366" y="219"/>
                  </a:moveTo>
                  <a:cubicBezTo>
                    <a:pt x="363" y="225"/>
                    <a:pt x="358" y="222"/>
                    <a:pt x="355" y="225"/>
                  </a:cubicBezTo>
                  <a:cubicBezTo>
                    <a:pt x="352" y="224"/>
                    <a:pt x="351" y="227"/>
                    <a:pt x="349" y="228"/>
                  </a:cubicBezTo>
                  <a:cubicBezTo>
                    <a:pt x="349" y="229"/>
                    <a:pt x="349" y="231"/>
                    <a:pt x="347" y="231"/>
                  </a:cubicBezTo>
                  <a:cubicBezTo>
                    <a:pt x="346" y="229"/>
                    <a:pt x="345" y="232"/>
                    <a:pt x="344" y="230"/>
                  </a:cubicBezTo>
                  <a:cubicBezTo>
                    <a:pt x="344" y="229"/>
                    <a:pt x="344" y="228"/>
                    <a:pt x="344" y="227"/>
                  </a:cubicBezTo>
                  <a:cubicBezTo>
                    <a:pt x="346" y="226"/>
                    <a:pt x="345" y="223"/>
                    <a:pt x="348" y="223"/>
                  </a:cubicBezTo>
                  <a:cubicBezTo>
                    <a:pt x="350" y="223"/>
                    <a:pt x="353" y="224"/>
                    <a:pt x="353" y="220"/>
                  </a:cubicBezTo>
                  <a:cubicBezTo>
                    <a:pt x="354" y="220"/>
                    <a:pt x="354" y="220"/>
                    <a:pt x="354" y="220"/>
                  </a:cubicBezTo>
                  <a:cubicBezTo>
                    <a:pt x="354" y="219"/>
                    <a:pt x="354" y="219"/>
                    <a:pt x="355" y="219"/>
                  </a:cubicBezTo>
                  <a:cubicBezTo>
                    <a:pt x="354" y="220"/>
                    <a:pt x="354" y="220"/>
                    <a:pt x="354" y="220"/>
                  </a:cubicBezTo>
                  <a:cubicBezTo>
                    <a:pt x="354" y="220"/>
                    <a:pt x="354" y="220"/>
                    <a:pt x="354" y="220"/>
                  </a:cubicBezTo>
                  <a:cubicBezTo>
                    <a:pt x="354" y="221"/>
                    <a:pt x="355" y="221"/>
                    <a:pt x="356" y="221"/>
                  </a:cubicBezTo>
                  <a:cubicBezTo>
                    <a:pt x="356" y="220"/>
                    <a:pt x="356" y="220"/>
                    <a:pt x="356" y="220"/>
                  </a:cubicBezTo>
                  <a:cubicBezTo>
                    <a:pt x="356" y="220"/>
                    <a:pt x="356" y="219"/>
                    <a:pt x="356" y="219"/>
                  </a:cubicBezTo>
                  <a:cubicBezTo>
                    <a:pt x="356" y="216"/>
                    <a:pt x="359" y="218"/>
                    <a:pt x="360" y="215"/>
                  </a:cubicBezTo>
                  <a:cubicBezTo>
                    <a:pt x="361" y="216"/>
                    <a:pt x="361" y="216"/>
                    <a:pt x="361" y="216"/>
                  </a:cubicBezTo>
                  <a:cubicBezTo>
                    <a:pt x="361" y="214"/>
                    <a:pt x="363" y="215"/>
                    <a:pt x="364" y="214"/>
                  </a:cubicBezTo>
                  <a:cubicBezTo>
                    <a:pt x="365" y="213"/>
                    <a:pt x="367" y="213"/>
                    <a:pt x="368" y="213"/>
                  </a:cubicBezTo>
                  <a:cubicBezTo>
                    <a:pt x="368" y="215"/>
                    <a:pt x="365" y="215"/>
                    <a:pt x="366" y="219"/>
                  </a:cubicBezTo>
                  <a:close/>
                  <a:moveTo>
                    <a:pt x="367" y="219"/>
                  </a:moveTo>
                  <a:cubicBezTo>
                    <a:pt x="368" y="218"/>
                    <a:pt x="369" y="215"/>
                    <a:pt x="370" y="217"/>
                  </a:cubicBezTo>
                  <a:cubicBezTo>
                    <a:pt x="369" y="218"/>
                    <a:pt x="368" y="220"/>
                    <a:pt x="367" y="219"/>
                  </a:cubicBezTo>
                  <a:close/>
                  <a:moveTo>
                    <a:pt x="371" y="215"/>
                  </a:moveTo>
                  <a:cubicBezTo>
                    <a:pt x="371" y="214"/>
                    <a:pt x="371" y="213"/>
                    <a:pt x="370" y="213"/>
                  </a:cubicBezTo>
                  <a:cubicBezTo>
                    <a:pt x="371" y="212"/>
                    <a:pt x="372" y="212"/>
                    <a:pt x="372" y="212"/>
                  </a:cubicBezTo>
                  <a:cubicBezTo>
                    <a:pt x="373" y="214"/>
                    <a:pt x="371" y="214"/>
                    <a:pt x="371" y="215"/>
                  </a:cubicBezTo>
                  <a:close/>
                  <a:moveTo>
                    <a:pt x="369" y="174"/>
                  </a:moveTo>
                  <a:cubicBezTo>
                    <a:pt x="371" y="173"/>
                    <a:pt x="372" y="172"/>
                    <a:pt x="374" y="172"/>
                  </a:cubicBezTo>
                  <a:cubicBezTo>
                    <a:pt x="372" y="173"/>
                    <a:pt x="371" y="174"/>
                    <a:pt x="369" y="174"/>
                  </a:cubicBezTo>
                  <a:close/>
                  <a:moveTo>
                    <a:pt x="413" y="216"/>
                  </a:moveTo>
                  <a:cubicBezTo>
                    <a:pt x="413" y="217"/>
                    <a:pt x="413" y="217"/>
                    <a:pt x="413" y="217"/>
                  </a:cubicBezTo>
                  <a:cubicBezTo>
                    <a:pt x="410" y="216"/>
                    <a:pt x="408" y="215"/>
                    <a:pt x="405" y="214"/>
                  </a:cubicBezTo>
                  <a:cubicBezTo>
                    <a:pt x="405" y="212"/>
                    <a:pt x="405" y="212"/>
                    <a:pt x="405" y="212"/>
                  </a:cubicBezTo>
                  <a:cubicBezTo>
                    <a:pt x="407" y="213"/>
                    <a:pt x="409" y="210"/>
                    <a:pt x="411" y="212"/>
                  </a:cubicBezTo>
                  <a:cubicBezTo>
                    <a:pt x="411" y="211"/>
                    <a:pt x="411" y="211"/>
                    <a:pt x="412" y="211"/>
                  </a:cubicBezTo>
                  <a:cubicBezTo>
                    <a:pt x="412" y="212"/>
                    <a:pt x="411" y="213"/>
                    <a:pt x="412" y="213"/>
                  </a:cubicBezTo>
                  <a:cubicBezTo>
                    <a:pt x="412" y="213"/>
                    <a:pt x="412" y="213"/>
                    <a:pt x="413" y="213"/>
                  </a:cubicBezTo>
                  <a:cubicBezTo>
                    <a:pt x="413" y="214"/>
                    <a:pt x="412" y="215"/>
                    <a:pt x="411" y="216"/>
                  </a:cubicBezTo>
                  <a:cubicBezTo>
                    <a:pt x="412" y="217"/>
                    <a:pt x="412" y="216"/>
                    <a:pt x="413" y="216"/>
                  </a:cubicBezTo>
                  <a:close/>
                  <a:moveTo>
                    <a:pt x="419" y="206"/>
                  </a:moveTo>
                  <a:cubicBezTo>
                    <a:pt x="418" y="206"/>
                    <a:pt x="418" y="206"/>
                    <a:pt x="418" y="206"/>
                  </a:cubicBezTo>
                  <a:cubicBezTo>
                    <a:pt x="418" y="205"/>
                    <a:pt x="419" y="205"/>
                    <a:pt x="419" y="205"/>
                  </a:cubicBezTo>
                  <a:cubicBezTo>
                    <a:pt x="420" y="205"/>
                    <a:pt x="419" y="206"/>
                    <a:pt x="419" y="206"/>
                  </a:cubicBezTo>
                  <a:close/>
                  <a:moveTo>
                    <a:pt x="424" y="217"/>
                  </a:moveTo>
                  <a:cubicBezTo>
                    <a:pt x="425" y="218"/>
                    <a:pt x="424" y="218"/>
                    <a:pt x="424" y="218"/>
                  </a:cubicBezTo>
                  <a:cubicBezTo>
                    <a:pt x="423" y="218"/>
                    <a:pt x="423" y="219"/>
                    <a:pt x="422" y="218"/>
                  </a:cubicBezTo>
                  <a:cubicBezTo>
                    <a:pt x="423" y="218"/>
                    <a:pt x="424" y="215"/>
                    <a:pt x="424" y="217"/>
                  </a:cubicBezTo>
                  <a:close/>
                  <a:moveTo>
                    <a:pt x="424" y="213"/>
                  </a:moveTo>
                  <a:cubicBezTo>
                    <a:pt x="424" y="215"/>
                    <a:pt x="424" y="215"/>
                    <a:pt x="424" y="215"/>
                  </a:cubicBezTo>
                  <a:cubicBezTo>
                    <a:pt x="423" y="214"/>
                    <a:pt x="422" y="215"/>
                    <a:pt x="421" y="214"/>
                  </a:cubicBezTo>
                  <a:cubicBezTo>
                    <a:pt x="422" y="215"/>
                    <a:pt x="423" y="213"/>
                    <a:pt x="424" y="213"/>
                  </a:cubicBezTo>
                  <a:close/>
                  <a:moveTo>
                    <a:pt x="416" y="201"/>
                  </a:moveTo>
                  <a:cubicBezTo>
                    <a:pt x="418" y="201"/>
                    <a:pt x="420" y="199"/>
                    <a:pt x="421" y="201"/>
                  </a:cubicBezTo>
                  <a:cubicBezTo>
                    <a:pt x="421" y="201"/>
                    <a:pt x="420" y="201"/>
                    <a:pt x="420" y="202"/>
                  </a:cubicBezTo>
                  <a:cubicBezTo>
                    <a:pt x="420" y="203"/>
                    <a:pt x="420" y="203"/>
                    <a:pt x="420" y="203"/>
                  </a:cubicBezTo>
                  <a:cubicBezTo>
                    <a:pt x="419" y="203"/>
                    <a:pt x="417" y="205"/>
                    <a:pt x="416" y="203"/>
                  </a:cubicBezTo>
                  <a:cubicBezTo>
                    <a:pt x="416" y="203"/>
                    <a:pt x="416" y="203"/>
                    <a:pt x="416" y="203"/>
                  </a:cubicBezTo>
                  <a:cubicBezTo>
                    <a:pt x="416" y="203"/>
                    <a:pt x="416" y="203"/>
                    <a:pt x="416" y="203"/>
                  </a:cubicBezTo>
                  <a:cubicBezTo>
                    <a:pt x="416" y="203"/>
                    <a:pt x="417" y="202"/>
                    <a:pt x="416" y="201"/>
                  </a:cubicBezTo>
                  <a:close/>
                  <a:moveTo>
                    <a:pt x="416" y="222"/>
                  </a:moveTo>
                  <a:cubicBezTo>
                    <a:pt x="416" y="223"/>
                    <a:pt x="416" y="223"/>
                    <a:pt x="416" y="223"/>
                  </a:cubicBezTo>
                  <a:cubicBezTo>
                    <a:pt x="416" y="223"/>
                    <a:pt x="415" y="222"/>
                    <a:pt x="414" y="223"/>
                  </a:cubicBezTo>
                  <a:cubicBezTo>
                    <a:pt x="414" y="222"/>
                    <a:pt x="414" y="222"/>
                    <a:pt x="414" y="222"/>
                  </a:cubicBezTo>
                  <a:cubicBezTo>
                    <a:pt x="414" y="220"/>
                    <a:pt x="415" y="223"/>
                    <a:pt x="416" y="222"/>
                  </a:cubicBezTo>
                  <a:close/>
                  <a:moveTo>
                    <a:pt x="408" y="183"/>
                  </a:moveTo>
                  <a:cubicBezTo>
                    <a:pt x="408" y="183"/>
                    <a:pt x="408" y="183"/>
                    <a:pt x="408" y="183"/>
                  </a:cubicBezTo>
                  <a:cubicBezTo>
                    <a:pt x="406" y="181"/>
                    <a:pt x="406" y="181"/>
                    <a:pt x="406" y="181"/>
                  </a:cubicBezTo>
                  <a:cubicBezTo>
                    <a:pt x="407" y="181"/>
                    <a:pt x="407" y="182"/>
                    <a:pt x="408" y="183"/>
                  </a:cubicBezTo>
                  <a:close/>
                  <a:moveTo>
                    <a:pt x="416" y="189"/>
                  </a:moveTo>
                  <a:cubicBezTo>
                    <a:pt x="412" y="192"/>
                    <a:pt x="408" y="189"/>
                    <a:pt x="404" y="192"/>
                  </a:cubicBezTo>
                  <a:cubicBezTo>
                    <a:pt x="403" y="191"/>
                    <a:pt x="403" y="191"/>
                    <a:pt x="403" y="191"/>
                  </a:cubicBezTo>
                  <a:cubicBezTo>
                    <a:pt x="407" y="189"/>
                    <a:pt x="412" y="189"/>
                    <a:pt x="416" y="189"/>
                  </a:cubicBezTo>
                  <a:close/>
                  <a:moveTo>
                    <a:pt x="405" y="183"/>
                  </a:moveTo>
                  <a:cubicBezTo>
                    <a:pt x="404" y="185"/>
                    <a:pt x="404" y="185"/>
                    <a:pt x="404" y="185"/>
                  </a:cubicBezTo>
                  <a:cubicBezTo>
                    <a:pt x="404" y="185"/>
                    <a:pt x="403" y="184"/>
                    <a:pt x="403" y="184"/>
                  </a:cubicBezTo>
                  <a:cubicBezTo>
                    <a:pt x="402" y="186"/>
                    <a:pt x="402" y="186"/>
                    <a:pt x="402" y="186"/>
                  </a:cubicBezTo>
                  <a:cubicBezTo>
                    <a:pt x="401" y="185"/>
                    <a:pt x="401" y="185"/>
                    <a:pt x="401" y="185"/>
                  </a:cubicBezTo>
                  <a:cubicBezTo>
                    <a:pt x="403" y="185"/>
                    <a:pt x="403" y="182"/>
                    <a:pt x="405" y="183"/>
                  </a:cubicBezTo>
                  <a:close/>
                  <a:moveTo>
                    <a:pt x="405" y="201"/>
                  </a:moveTo>
                  <a:cubicBezTo>
                    <a:pt x="407" y="201"/>
                    <a:pt x="407" y="202"/>
                    <a:pt x="408" y="203"/>
                  </a:cubicBezTo>
                  <a:cubicBezTo>
                    <a:pt x="408" y="204"/>
                    <a:pt x="408" y="206"/>
                    <a:pt x="407" y="206"/>
                  </a:cubicBezTo>
                  <a:cubicBezTo>
                    <a:pt x="406" y="204"/>
                    <a:pt x="406" y="206"/>
                    <a:pt x="405" y="206"/>
                  </a:cubicBezTo>
                  <a:cubicBezTo>
                    <a:pt x="404" y="206"/>
                    <a:pt x="402" y="205"/>
                    <a:pt x="400" y="204"/>
                  </a:cubicBezTo>
                  <a:cubicBezTo>
                    <a:pt x="401" y="199"/>
                    <a:pt x="403" y="203"/>
                    <a:pt x="405" y="201"/>
                  </a:cubicBezTo>
                  <a:close/>
                  <a:moveTo>
                    <a:pt x="394" y="191"/>
                  </a:moveTo>
                  <a:cubicBezTo>
                    <a:pt x="394" y="192"/>
                    <a:pt x="394" y="192"/>
                    <a:pt x="395" y="192"/>
                  </a:cubicBezTo>
                  <a:cubicBezTo>
                    <a:pt x="396" y="190"/>
                    <a:pt x="399" y="190"/>
                    <a:pt x="400" y="191"/>
                  </a:cubicBezTo>
                  <a:cubicBezTo>
                    <a:pt x="400" y="192"/>
                    <a:pt x="399" y="193"/>
                    <a:pt x="399" y="194"/>
                  </a:cubicBezTo>
                  <a:cubicBezTo>
                    <a:pt x="397" y="194"/>
                    <a:pt x="395" y="193"/>
                    <a:pt x="393" y="192"/>
                  </a:cubicBezTo>
                  <a:cubicBezTo>
                    <a:pt x="393" y="192"/>
                    <a:pt x="393" y="191"/>
                    <a:pt x="394" y="191"/>
                  </a:cubicBezTo>
                  <a:close/>
                  <a:moveTo>
                    <a:pt x="395" y="208"/>
                  </a:moveTo>
                  <a:cubicBezTo>
                    <a:pt x="392" y="210"/>
                    <a:pt x="390" y="209"/>
                    <a:pt x="387" y="207"/>
                  </a:cubicBezTo>
                  <a:cubicBezTo>
                    <a:pt x="387" y="207"/>
                    <a:pt x="387" y="207"/>
                    <a:pt x="387" y="207"/>
                  </a:cubicBezTo>
                  <a:cubicBezTo>
                    <a:pt x="388" y="207"/>
                    <a:pt x="388" y="208"/>
                    <a:pt x="388" y="207"/>
                  </a:cubicBezTo>
                  <a:cubicBezTo>
                    <a:pt x="389" y="207"/>
                    <a:pt x="389" y="206"/>
                    <a:pt x="389" y="206"/>
                  </a:cubicBezTo>
                  <a:cubicBezTo>
                    <a:pt x="391" y="206"/>
                    <a:pt x="395" y="206"/>
                    <a:pt x="398" y="204"/>
                  </a:cubicBezTo>
                  <a:cubicBezTo>
                    <a:pt x="397" y="206"/>
                    <a:pt x="394" y="205"/>
                    <a:pt x="395" y="208"/>
                  </a:cubicBezTo>
                  <a:close/>
                </a:path>
              </a:pathLst>
            </a:custGeom>
            <a:blipFill>
              <a:blip r:embed="rId4"/>
              <a:stretch>
                <a:fillRect b="-10000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3540126" y="3603625"/>
              <a:ext cx="1588" cy="158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8069263" y="32639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8599488" y="2584450"/>
              <a:ext cx="15875" cy="15875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8599488" y="2600325"/>
              <a:ext cx="31750" cy="49212"/>
            </a:xfrm>
            <a:custGeom>
              <a:avLst/>
              <a:gdLst>
                <a:gd name="T0" fmla="*/ 0 w 2"/>
                <a:gd name="T1" fmla="*/ 2 h 3"/>
                <a:gd name="T2" fmla="*/ 2 w 2"/>
                <a:gd name="T3" fmla="*/ 2 h 3"/>
                <a:gd name="T4" fmla="*/ 1 w 2"/>
                <a:gd name="T5" fmla="*/ 0 h 3"/>
                <a:gd name="T6" fmla="*/ 0 w 2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2"/>
                  </a:moveTo>
                  <a:cubicBezTo>
                    <a:pt x="0" y="3"/>
                    <a:pt x="1" y="2"/>
                    <a:pt x="2" y="2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5756276" y="4314825"/>
              <a:ext cx="0" cy="31750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6446838" y="4524375"/>
              <a:ext cx="144463" cy="112712"/>
            </a:xfrm>
            <a:custGeom>
              <a:avLst/>
              <a:gdLst>
                <a:gd name="T0" fmla="*/ 0 w 9"/>
                <a:gd name="T1" fmla="*/ 5 h 7"/>
                <a:gd name="T2" fmla="*/ 5 w 9"/>
                <a:gd name="T3" fmla="*/ 5 h 7"/>
                <a:gd name="T4" fmla="*/ 7 w 9"/>
                <a:gd name="T5" fmla="*/ 2 h 7"/>
                <a:gd name="T6" fmla="*/ 9 w 9"/>
                <a:gd name="T7" fmla="*/ 4 h 7"/>
                <a:gd name="T8" fmla="*/ 9 w 9"/>
                <a:gd name="T9" fmla="*/ 2 h 7"/>
                <a:gd name="T10" fmla="*/ 8 w 9"/>
                <a:gd name="T11" fmla="*/ 2 h 7"/>
                <a:gd name="T12" fmla="*/ 9 w 9"/>
                <a:gd name="T13" fmla="*/ 1 h 7"/>
                <a:gd name="T14" fmla="*/ 7 w 9"/>
                <a:gd name="T15" fmla="*/ 1 h 7"/>
                <a:gd name="T16" fmla="*/ 0 w 9"/>
                <a:gd name="T1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7">
                  <a:moveTo>
                    <a:pt x="0" y="5"/>
                  </a:moveTo>
                  <a:cubicBezTo>
                    <a:pt x="2" y="7"/>
                    <a:pt x="4" y="4"/>
                    <a:pt x="5" y="5"/>
                  </a:cubicBezTo>
                  <a:cubicBezTo>
                    <a:pt x="6" y="5"/>
                    <a:pt x="7" y="3"/>
                    <a:pt x="7" y="2"/>
                  </a:cubicBezTo>
                  <a:cubicBezTo>
                    <a:pt x="8" y="2"/>
                    <a:pt x="9" y="3"/>
                    <a:pt x="9" y="4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8" y="2"/>
                    <a:pt x="8" y="2"/>
                  </a:cubicBezTo>
                  <a:cubicBezTo>
                    <a:pt x="8" y="1"/>
                    <a:pt x="9" y="1"/>
                    <a:pt x="9" y="1"/>
                  </a:cubicBezTo>
                  <a:cubicBezTo>
                    <a:pt x="8" y="0"/>
                    <a:pt x="7" y="1"/>
                    <a:pt x="7" y="1"/>
                  </a:cubicBezTo>
                  <a:cubicBezTo>
                    <a:pt x="5" y="4"/>
                    <a:pt x="1" y="2"/>
                    <a:pt x="0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7331076" y="4006850"/>
              <a:ext cx="15875" cy="33337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0 h 2"/>
                <a:gd name="T4" fmla="*/ 0 w 1"/>
                <a:gd name="T5" fmla="*/ 1 h 2"/>
                <a:gd name="T6" fmla="*/ 0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1" y="2"/>
                    <a:pt x="1" y="1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4905376" y="854075"/>
              <a:ext cx="15875" cy="49212"/>
            </a:xfrm>
            <a:custGeom>
              <a:avLst/>
              <a:gdLst>
                <a:gd name="T0" fmla="*/ 1 w 1"/>
                <a:gd name="T1" fmla="*/ 1 h 3"/>
                <a:gd name="T2" fmla="*/ 1 w 1"/>
                <a:gd name="T3" fmla="*/ 0 h 3"/>
                <a:gd name="T4" fmla="*/ 0 w 1"/>
                <a:gd name="T5" fmla="*/ 1 h 3"/>
                <a:gd name="T6" fmla="*/ 1 w 1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1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0" y="0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965826" y="531813"/>
              <a:ext cx="63500" cy="65087"/>
            </a:xfrm>
            <a:custGeom>
              <a:avLst/>
              <a:gdLst>
                <a:gd name="T0" fmla="*/ 0 w 4"/>
                <a:gd name="T1" fmla="*/ 2 h 4"/>
                <a:gd name="T2" fmla="*/ 3 w 4"/>
                <a:gd name="T3" fmla="*/ 3 h 4"/>
                <a:gd name="T4" fmla="*/ 4 w 4"/>
                <a:gd name="T5" fmla="*/ 2 h 4"/>
                <a:gd name="T6" fmla="*/ 0 w 4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cubicBezTo>
                    <a:pt x="1" y="4"/>
                    <a:pt x="2" y="3"/>
                    <a:pt x="3" y="3"/>
                  </a:cubicBezTo>
                  <a:cubicBezTo>
                    <a:pt x="3" y="3"/>
                    <a:pt x="4" y="3"/>
                    <a:pt x="4" y="2"/>
                  </a:cubicBezTo>
                  <a:cubicBezTo>
                    <a:pt x="3" y="0"/>
                    <a:pt x="2" y="3"/>
                    <a:pt x="0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5900738" y="579438"/>
              <a:ext cx="49213" cy="49212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0 h 3"/>
                <a:gd name="T4" fmla="*/ 1 w 3"/>
                <a:gd name="T5" fmla="*/ 2 h 3"/>
                <a:gd name="T6" fmla="*/ 3 w 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2" y="3"/>
                    <a:pt x="2" y="2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5805488" y="596900"/>
              <a:ext cx="31750" cy="47625"/>
            </a:xfrm>
            <a:custGeom>
              <a:avLst/>
              <a:gdLst>
                <a:gd name="T0" fmla="*/ 0 w 2"/>
                <a:gd name="T1" fmla="*/ 1 h 3"/>
                <a:gd name="T2" fmla="*/ 0 w 2"/>
                <a:gd name="T3" fmla="*/ 3 h 3"/>
                <a:gd name="T4" fmla="*/ 2 w 2"/>
                <a:gd name="T5" fmla="*/ 1 h 3"/>
                <a:gd name="T6" fmla="*/ 0 w 2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1"/>
                  </a:moveTo>
                  <a:cubicBezTo>
                    <a:pt x="0" y="2"/>
                    <a:pt x="0" y="2"/>
                    <a:pt x="0" y="3"/>
                  </a:cubicBezTo>
                  <a:cubicBezTo>
                    <a:pt x="1" y="3"/>
                    <a:pt x="2" y="2"/>
                    <a:pt x="2" y="1"/>
                  </a:cubicBezTo>
                  <a:cubicBezTo>
                    <a:pt x="2" y="0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5483226" y="628650"/>
              <a:ext cx="128588" cy="47625"/>
            </a:xfrm>
            <a:custGeom>
              <a:avLst/>
              <a:gdLst>
                <a:gd name="T0" fmla="*/ 2 w 8"/>
                <a:gd name="T1" fmla="*/ 1 h 3"/>
                <a:gd name="T2" fmla="*/ 0 w 8"/>
                <a:gd name="T3" fmla="*/ 3 h 3"/>
                <a:gd name="T4" fmla="*/ 7 w 8"/>
                <a:gd name="T5" fmla="*/ 3 h 3"/>
                <a:gd name="T6" fmla="*/ 7 w 8"/>
                <a:gd name="T7" fmla="*/ 0 h 3"/>
                <a:gd name="T8" fmla="*/ 2 w 8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">
                  <a:moveTo>
                    <a:pt x="2" y="1"/>
                  </a:moveTo>
                  <a:cubicBezTo>
                    <a:pt x="1" y="1"/>
                    <a:pt x="0" y="1"/>
                    <a:pt x="0" y="3"/>
                  </a:cubicBezTo>
                  <a:cubicBezTo>
                    <a:pt x="3" y="3"/>
                    <a:pt x="4" y="2"/>
                    <a:pt x="7" y="3"/>
                  </a:cubicBezTo>
                  <a:cubicBezTo>
                    <a:pt x="8" y="2"/>
                    <a:pt x="7" y="1"/>
                    <a:pt x="7" y="0"/>
                  </a:cubicBezTo>
                  <a:cubicBezTo>
                    <a:pt x="6" y="2"/>
                    <a:pt x="3" y="2"/>
                    <a:pt x="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4760913" y="628650"/>
              <a:ext cx="47625" cy="47625"/>
            </a:xfrm>
            <a:custGeom>
              <a:avLst/>
              <a:gdLst>
                <a:gd name="T0" fmla="*/ 2 w 3"/>
                <a:gd name="T1" fmla="*/ 1 h 3"/>
                <a:gd name="T2" fmla="*/ 0 w 3"/>
                <a:gd name="T3" fmla="*/ 3 h 3"/>
                <a:gd name="T4" fmla="*/ 1 w 3"/>
                <a:gd name="T5" fmla="*/ 3 h 3"/>
                <a:gd name="T6" fmla="*/ 2 w 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2" y="1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3" y="2"/>
                    <a:pt x="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5564188" y="806450"/>
              <a:ext cx="47625" cy="15875"/>
            </a:xfrm>
            <a:custGeom>
              <a:avLst/>
              <a:gdLst>
                <a:gd name="T0" fmla="*/ 1 w 3"/>
                <a:gd name="T1" fmla="*/ 1 h 1"/>
                <a:gd name="T2" fmla="*/ 3 w 3"/>
                <a:gd name="T3" fmla="*/ 0 h 1"/>
                <a:gd name="T4" fmla="*/ 2 w 3"/>
                <a:gd name="T5" fmla="*/ 1 h 1"/>
                <a:gd name="T6" fmla="*/ 0 w 3"/>
                <a:gd name="T7" fmla="*/ 1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5162551" y="871538"/>
              <a:ext cx="31750" cy="31750"/>
            </a:xfrm>
            <a:custGeom>
              <a:avLst/>
              <a:gdLst>
                <a:gd name="T0" fmla="*/ 0 w 2"/>
                <a:gd name="T1" fmla="*/ 2 h 2"/>
                <a:gd name="T2" fmla="*/ 2 w 2"/>
                <a:gd name="T3" fmla="*/ 1 h 2"/>
                <a:gd name="T4" fmla="*/ 2 w 2"/>
                <a:gd name="T5" fmla="*/ 0 h 2"/>
                <a:gd name="T6" fmla="*/ 0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2"/>
                    <a:pt x="2" y="2"/>
                    <a:pt x="2" y="1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5049838" y="9350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5002213" y="919163"/>
              <a:ext cx="47625" cy="49212"/>
            </a:xfrm>
            <a:custGeom>
              <a:avLst/>
              <a:gdLst>
                <a:gd name="T0" fmla="*/ 0 w 3"/>
                <a:gd name="T1" fmla="*/ 2 h 3"/>
                <a:gd name="T2" fmla="*/ 3 w 3"/>
                <a:gd name="T3" fmla="*/ 1 h 3"/>
                <a:gd name="T4" fmla="*/ 0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0" y="2"/>
                  </a:moveTo>
                  <a:cubicBezTo>
                    <a:pt x="1" y="3"/>
                    <a:pt x="2" y="1"/>
                    <a:pt x="3" y="1"/>
                  </a:cubicBezTo>
                  <a:cubicBezTo>
                    <a:pt x="2" y="1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4824413" y="968375"/>
              <a:ext cx="80963" cy="63500"/>
            </a:xfrm>
            <a:custGeom>
              <a:avLst/>
              <a:gdLst>
                <a:gd name="T0" fmla="*/ 1 w 5"/>
                <a:gd name="T1" fmla="*/ 4 h 4"/>
                <a:gd name="T2" fmla="*/ 5 w 5"/>
                <a:gd name="T3" fmla="*/ 0 h 4"/>
                <a:gd name="T4" fmla="*/ 0 w 5"/>
                <a:gd name="T5" fmla="*/ 4 h 4"/>
                <a:gd name="T6" fmla="*/ 1 w 5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1" y="4"/>
                  </a:moveTo>
                  <a:cubicBezTo>
                    <a:pt x="3" y="3"/>
                    <a:pt x="5" y="3"/>
                    <a:pt x="5" y="0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1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3910013" y="984250"/>
              <a:ext cx="31750" cy="31750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2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2" y="0"/>
                    <a:pt x="0" y="0"/>
                    <a:pt x="0" y="2"/>
                  </a:cubicBezTo>
                  <a:cubicBezTo>
                    <a:pt x="1" y="1"/>
                    <a:pt x="2" y="1"/>
                    <a:pt x="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4695826" y="1016000"/>
              <a:ext cx="33338" cy="80962"/>
            </a:xfrm>
            <a:custGeom>
              <a:avLst/>
              <a:gdLst>
                <a:gd name="T0" fmla="*/ 0 w 2"/>
                <a:gd name="T1" fmla="*/ 1 h 5"/>
                <a:gd name="T2" fmla="*/ 2 w 2"/>
                <a:gd name="T3" fmla="*/ 4 h 5"/>
                <a:gd name="T4" fmla="*/ 2 w 2"/>
                <a:gd name="T5" fmla="*/ 3 h 5"/>
                <a:gd name="T6" fmla="*/ 0 w 2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5">
                  <a:moveTo>
                    <a:pt x="0" y="1"/>
                  </a:moveTo>
                  <a:cubicBezTo>
                    <a:pt x="0" y="3"/>
                    <a:pt x="0" y="5"/>
                    <a:pt x="2" y="4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2" y="0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4311651" y="1081088"/>
              <a:ext cx="384175" cy="193675"/>
            </a:xfrm>
            <a:custGeom>
              <a:avLst/>
              <a:gdLst>
                <a:gd name="T0" fmla="*/ 18 w 24"/>
                <a:gd name="T1" fmla="*/ 2 h 12"/>
                <a:gd name="T2" fmla="*/ 5 w 24"/>
                <a:gd name="T3" fmla="*/ 6 h 12"/>
                <a:gd name="T4" fmla="*/ 0 w 24"/>
                <a:gd name="T5" fmla="*/ 8 h 12"/>
                <a:gd name="T6" fmla="*/ 0 w 24"/>
                <a:gd name="T7" fmla="*/ 8 h 12"/>
                <a:gd name="T8" fmla="*/ 2 w 24"/>
                <a:gd name="T9" fmla="*/ 11 h 12"/>
                <a:gd name="T10" fmla="*/ 7 w 24"/>
                <a:gd name="T11" fmla="*/ 8 h 12"/>
                <a:gd name="T12" fmla="*/ 19 w 24"/>
                <a:gd name="T13" fmla="*/ 3 h 12"/>
                <a:gd name="T14" fmla="*/ 24 w 24"/>
                <a:gd name="T15" fmla="*/ 0 h 12"/>
                <a:gd name="T16" fmla="*/ 18 w 24"/>
                <a:gd name="T17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2">
                  <a:moveTo>
                    <a:pt x="18" y="2"/>
                  </a:moveTo>
                  <a:cubicBezTo>
                    <a:pt x="14" y="3"/>
                    <a:pt x="10" y="5"/>
                    <a:pt x="5" y="6"/>
                  </a:cubicBezTo>
                  <a:cubicBezTo>
                    <a:pt x="4" y="8"/>
                    <a:pt x="2" y="5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2" y="10"/>
                    <a:pt x="2" y="11"/>
                  </a:cubicBezTo>
                  <a:cubicBezTo>
                    <a:pt x="5" y="12"/>
                    <a:pt x="4" y="6"/>
                    <a:pt x="7" y="8"/>
                  </a:cubicBezTo>
                  <a:cubicBezTo>
                    <a:pt x="11" y="4"/>
                    <a:pt x="15" y="6"/>
                    <a:pt x="19" y="3"/>
                  </a:cubicBezTo>
                  <a:cubicBezTo>
                    <a:pt x="20" y="1"/>
                    <a:pt x="23" y="4"/>
                    <a:pt x="24" y="0"/>
                  </a:cubicBezTo>
                  <a:cubicBezTo>
                    <a:pt x="22" y="0"/>
                    <a:pt x="20" y="1"/>
                    <a:pt x="18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4327526" y="1065213"/>
              <a:ext cx="31750" cy="80962"/>
            </a:xfrm>
            <a:custGeom>
              <a:avLst/>
              <a:gdLst>
                <a:gd name="T0" fmla="*/ 2 w 2"/>
                <a:gd name="T1" fmla="*/ 3 h 5"/>
                <a:gd name="T2" fmla="*/ 0 w 2"/>
                <a:gd name="T3" fmla="*/ 4 h 5"/>
                <a:gd name="T4" fmla="*/ 2 w 2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5">
                  <a:moveTo>
                    <a:pt x="2" y="3"/>
                  </a:moveTo>
                  <a:cubicBezTo>
                    <a:pt x="1" y="0"/>
                    <a:pt x="0" y="3"/>
                    <a:pt x="0" y="4"/>
                  </a:cubicBezTo>
                  <a:cubicBezTo>
                    <a:pt x="1" y="5"/>
                    <a:pt x="2" y="4"/>
                    <a:pt x="2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4713288" y="1130300"/>
              <a:ext cx="63500" cy="144462"/>
            </a:xfrm>
            <a:custGeom>
              <a:avLst/>
              <a:gdLst>
                <a:gd name="T0" fmla="*/ 2 w 4"/>
                <a:gd name="T1" fmla="*/ 2 h 9"/>
                <a:gd name="T2" fmla="*/ 2 w 4"/>
                <a:gd name="T3" fmla="*/ 3 h 9"/>
                <a:gd name="T4" fmla="*/ 2 w 4"/>
                <a:gd name="T5" fmla="*/ 4 h 9"/>
                <a:gd name="T6" fmla="*/ 0 w 4"/>
                <a:gd name="T7" fmla="*/ 8 h 9"/>
                <a:gd name="T8" fmla="*/ 4 w 4"/>
                <a:gd name="T9" fmla="*/ 6 h 9"/>
                <a:gd name="T10" fmla="*/ 4 w 4"/>
                <a:gd name="T11" fmla="*/ 5 h 9"/>
                <a:gd name="T12" fmla="*/ 4 w 4"/>
                <a:gd name="T13" fmla="*/ 5 h 9"/>
                <a:gd name="T14" fmla="*/ 2 w 4"/>
                <a:gd name="T15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9">
                  <a:moveTo>
                    <a:pt x="2" y="2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0" y="4"/>
                    <a:pt x="0" y="7"/>
                    <a:pt x="0" y="8"/>
                  </a:cubicBezTo>
                  <a:cubicBezTo>
                    <a:pt x="2" y="9"/>
                    <a:pt x="3" y="7"/>
                    <a:pt x="4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3" y="0"/>
                    <a:pt x="2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8680451" y="12271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8680451" y="1209675"/>
              <a:ext cx="47625" cy="49212"/>
            </a:xfrm>
            <a:custGeom>
              <a:avLst/>
              <a:gdLst>
                <a:gd name="T0" fmla="*/ 3 w 3"/>
                <a:gd name="T1" fmla="*/ 1 h 3"/>
                <a:gd name="T2" fmla="*/ 0 w 3"/>
                <a:gd name="T3" fmla="*/ 1 h 3"/>
                <a:gd name="T4" fmla="*/ 3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2" y="2"/>
                    <a:pt x="3" y="3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4167188" y="1227138"/>
              <a:ext cx="128588" cy="112712"/>
            </a:xfrm>
            <a:custGeom>
              <a:avLst/>
              <a:gdLst>
                <a:gd name="T0" fmla="*/ 0 w 8"/>
                <a:gd name="T1" fmla="*/ 7 h 7"/>
                <a:gd name="T2" fmla="*/ 8 w 8"/>
                <a:gd name="T3" fmla="*/ 0 h 7"/>
                <a:gd name="T4" fmla="*/ 0 w 8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7">
                  <a:moveTo>
                    <a:pt x="0" y="7"/>
                  </a:moveTo>
                  <a:cubicBezTo>
                    <a:pt x="3" y="6"/>
                    <a:pt x="7" y="5"/>
                    <a:pt x="8" y="0"/>
                  </a:cubicBezTo>
                  <a:cubicBezTo>
                    <a:pt x="5" y="3"/>
                    <a:pt x="2" y="3"/>
                    <a:pt x="0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4584701" y="1274763"/>
              <a:ext cx="111125" cy="33337"/>
            </a:xfrm>
            <a:custGeom>
              <a:avLst/>
              <a:gdLst>
                <a:gd name="T0" fmla="*/ 7 w 7"/>
                <a:gd name="T1" fmla="*/ 0 h 2"/>
                <a:gd name="T2" fmla="*/ 0 w 7"/>
                <a:gd name="T3" fmla="*/ 2 h 2"/>
                <a:gd name="T4" fmla="*/ 7 w 7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">
                  <a:moveTo>
                    <a:pt x="7" y="0"/>
                  </a:moveTo>
                  <a:cubicBezTo>
                    <a:pt x="4" y="0"/>
                    <a:pt x="2" y="0"/>
                    <a:pt x="0" y="2"/>
                  </a:cubicBezTo>
                  <a:cubicBezTo>
                    <a:pt x="2" y="1"/>
                    <a:pt x="5" y="0"/>
                    <a:pt x="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9258301" y="1355725"/>
              <a:ext cx="47625" cy="15875"/>
            </a:xfrm>
            <a:custGeom>
              <a:avLst/>
              <a:gdLst>
                <a:gd name="T0" fmla="*/ 3 w 3"/>
                <a:gd name="T1" fmla="*/ 0 h 1"/>
                <a:gd name="T2" fmla="*/ 0 w 3"/>
                <a:gd name="T3" fmla="*/ 0 h 1"/>
                <a:gd name="T4" fmla="*/ 3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1"/>
                    <a:pt x="2" y="1"/>
                    <a:pt x="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9113838" y="1339850"/>
              <a:ext cx="128588" cy="96837"/>
            </a:xfrm>
            <a:custGeom>
              <a:avLst/>
              <a:gdLst>
                <a:gd name="T0" fmla="*/ 8 w 8"/>
                <a:gd name="T1" fmla="*/ 1 h 6"/>
                <a:gd name="T2" fmla="*/ 8 w 8"/>
                <a:gd name="T3" fmla="*/ 1 h 6"/>
                <a:gd name="T4" fmla="*/ 0 w 8"/>
                <a:gd name="T5" fmla="*/ 1 h 6"/>
                <a:gd name="T6" fmla="*/ 8 w 8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5" y="1"/>
                    <a:pt x="3" y="1"/>
                    <a:pt x="0" y="1"/>
                  </a:cubicBezTo>
                  <a:cubicBezTo>
                    <a:pt x="2" y="6"/>
                    <a:pt x="5" y="0"/>
                    <a:pt x="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9242426" y="1355725"/>
              <a:ext cx="158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9740901" y="1452563"/>
              <a:ext cx="95250" cy="242887"/>
            </a:xfrm>
            <a:custGeom>
              <a:avLst/>
              <a:gdLst>
                <a:gd name="T0" fmla="*/ 1 w 6"/>
                <a:gd name="T1" fmla="*/ 15 h 15"/>
                <a:gd name="T2" fmla="*/ 6 w 6"/>
                <a:gd name="T3" fmla="*/ 11 h 15"/>
                <a:gd name="T4" fmla="*/ 5 w 6"/>
                <a:gd name="T5" fmla="*/ 0 h 15"/>
                <a:gd name="T6" fmla="*/ 3 w 6"/>
                <a:gd name="T7" fmla="*/ 3 h 15"/>
                <a:gd name="T8" fmla="*/ 0 w 6"/>
                <a:gd name="T9" fmla="*/ 15 h 15"/>
                <a:gd name="T10" fmla="*/ 1 w 6"/>
                <a:gd name="T1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5">
                  <a:moveTo>
                    <a:pt x="1" y="15"/>
                  </a:moveTo>
                  <a:cubicBezTo>
                    <a:pt x="3" y="13"/>
                    <a:pt x="5" y="12"/>
                    <a:pt x="6" y="11"/>
                  </a:cubicBezTo>
                  <a:cubicBezTo>
                    <a:pt x="5" y="8"/>
                    <a:pt x="6" y="3"/>
                    <a:pt x="5" y="0"/>
                  </a:cubicBezTo>
                  <a:cubicBezTo>
                    <a:pt x="4" y="0"/>
                    <a:pt x="3" y="1"/>
                    <a:pt x="3" y="3"/>
                  </a:cubicBezTo>
                  <a:cubicBezTo>
                    <a:pt x="3" y="8"/>
                    <a:pt x="0" y="10"/>
                    <a:pt x="0" y="15"/>
                  </a:cubicBezTo>
                  <a:lnTo>
                    <a:pt x="1" y="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10768013" y="1549400"/>
              <a:ext cx="96838" cy="49212"/>
            </a:xfrm>
            <a:custGeom>
              <a:avLst/>
              <a:gdLst>
                <a:gd name="T0" fmla="*/ 6 w 6"/>
                <a:gd name="T1" fmla="*/ 2 h 3"/>
                <a:gd name="T2" fmla="*/ 5 w 6"/>
                <a:gd name="T3" fmla="*/ 0 h 3"/>
                <a:gd name="T4" fmla="*/ 4 w 6"/>
                <a:gd name="T5" fmla="*/ 1 h 3"/>
                <a:gd name="T6" fmla="*/ 0 w 6"/>
                <a:gd name="T7" fmla="*/ 0 h 3"/>
                <a:gd name="T8" fmla="*/ 5 w 6"/>
                <a:gd name="T9" fmla="*/ 3 h 3"/>
                <a:gd name="T10" fmla="*/ 6 w 6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3">
                  <a:moveTo>
                    <a:pt x="6" y="2"/>
                  </a:moveTo>
                  <a:cubicBezTo>
                    <a:pt x="5" y="2"/>
                    <a:pt x="5" y="1"/>
                    <a:pt x="5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2" y="1"/>
                    <a:pt x="0" y="0"/>
                  </a:cubicBezTo>
                  <a:cubicBezTo>
                    <a:pt x="2" y="1"/>
                    <a:pt x="4" y="3"/>
                    <a:pt x="5" y="3"/>
                  </a:cubicBezTo>
                  <a:cubicBezTo>
                    <a:pt x="6" y="2"/>
                    <a:pt x="6" y="2"/>
                    <a:pt x="6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10768013" y="15494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9932988" y="1533525"/>
              <a:ext cx="207963" cy="193675"/>
            </a:xfrm>
            <a:custGeom>
              <a:avLst/>
              <a:gdLst>
                <a:gd name="T0" fmla="*/ 6 w 13"/>
                <a:gd name="T1" fmla="*/ 7 h 12"/>
                <a:gd name="T2" fmla="*/ 13 w 13"/>
                <a:gd name="T3" fmla="*/ 7 h 12"/>
                <a:gd name="T4" fmla="*/ 11 w 13"/>
                <a:gd name="T5" fmla="*/ 4 h 12"/>
                <a:gd name="T6" fmla="*/ 11 w 13"/>
                <a:gd name="T7" fmla="*/ 3 h 12"/>
                <a:gd name="T8" fmla="*/ 13 w 13"/>
                <a:gd name="T9" fmla="*/ 4 h 12"/>
                <a:gd name="T10" fmla="*/ 13 w 13"/>
                <a:gd name="T11" fmla="*/ 3 h 12"/>
                <a:gd name="T12" fmla="*/ 13 w 13"/>
                <a:gd name="T13" fmla="*/ 3 h 12"/>
                <a:gd name="T14" fmla="*/ 7 w 13"/>
                <a:gd name="T15" fmla="*/ 5 h 12"/>
                <a:gd name="T16" fmla="*/ 7 w 13"/>
                <a:gd name="T17" fmla="*/ 3 h 12"/>
                <a:gd name="T18" fmla="*/ 2 w 13"/>
                <a:gd name="T19" fmla="*/ 3 h 12"/>
                <a:gd name="T20" fmla="*/ 3 w 13"/>
                <a:gd name="T21" fmla="*/ 3 h 12"/>
                <a:gd name="T22" fmla="*/ 1 w 13"/>
                <a:gd name="T23" fmla="*/ 8 h 12"/>
                <a:gd name="T24" fmla="*/ 6 w 13"/>
                <a:gd name="T25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" h="12">
                  <a:moveTo>
                    <a:pt x="6" y="7"/>
                  </a:moveTo>
                  <a:cubicBezTo>
                    <a:pt x="9" y="9"/>
                    <a:pt x="11" y="8"/>
                    <a:pt x="13" y="7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3" y="3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0" y="0"/>
                    <a:pt x="10" y="6"/>
                    <a:pt x="7" y="5"/>
                  </a:cubicBezTo>
                  <a:cubicBezTo>
                    <a:pt x="5" y="4"/>
                    <a:pt x="7" y="3"/>
                    <a:pt x="7" y="3"/>
                  </a:cubicBezTo>
                  <a:cubicBezTo>
                    <a:pt x="5" y="3"/>
                    <a:pt x="4" y="1"/>
                    <a:pt x="2" y="3"/>
                  </a:cubicBezTo>
                  <a:cubicBezTo>
                    <a:pt x="3" y="3"/>
                    <a:pt x="3" y="2"/>
                    <a:pt x="3" y="3"/>
                  </a:cubicBezTo>
                  <a:cubicBezTo>
                    <a:pt x="3" y="5"/>
                    <a:pt x="0" y="5"/>
                    <a:pt x="1" y="8"/>
                  </a:cubicBezTo>
                  <a:cubicBezTo>
                    <a:pt x="3" y="12"/>
                    <a:pt x="4" y="6"/>
                    <a:pt x="6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10221913" y="1566863"/>
              <a:ext cx="1220788" cy="403225"/>
            </a:xfrm>
            <a:custGeom>
              <a:avLst/>
              <a:gdLst>
                <a:gd name="T0" fmla="*/ 46 w 76"/>
                <a:gd name="T1" fmla="*/ 23 h 25"/>
                <a:gd name="T2" fmla="*/ 48 w 76"/>
                <a:gd name="T3" fmla="*/ 20 h 25"/>
                <a:gd name="T4" fmla="*/ 45 w 76"/>
                <a:gd name="T5" fmla="*/ 19 h 25"/>
                <a:gd name="T6" fmla="*/ 44 w 76"/>
                <a:gd name="T7" fmla="*/ 18 h 25"/>
                <a:gd name="T8" fmla="*/ 46 w 76"/>
                <a:gd name="T9" fmla="*/ 17 h 25"/>
                <a:gd name="T10" fmla="*/ 76 w 76"/>
                <a:gd name="T11" fmla="*/ 25 h 25"/>
                <a:gd name="T12" fmla="*/ 74 w 76"/>
                <a:gd name="T13" fmla="*/ 21 h 25"/>
                <a:gd name="T14" fmla="*/ 76 w 76"/>
                <a:gd name="T15" fmla="*/ 14 h 25"/>
                <a:gd name="T16" fmla="*/ 76 w 76"/>
                <a:gd name="T17" fmla="*/ 14 h 25"/>
                <a:gd name="T18" fmla="*/ 69 w 76"/>
                <a:gd name="T19" fmla="*/ 16 h 25"/>
                <a:gd name="T20" fmla="*/ 68 w 76"/>
                <a:gd name="T21" fmla="*/ 11 h 25"/>
                <a:gd name="T22" fmla="*/ 57 w 76"/>
                <a:gd name="T23" fmla="*/ 8 h 25"/>
                <a:gd name="T24" fmla="*/ 57 w 76"/>
                <a:gd name="T25" fmla="*/ 9 h 25"/>
                <a:gd name="T26" fmla="*/ 56 w 76"/>
                <a:gd name="T27" fmla="*/ 8 h 25"/>
                <a:gd name="T28" fmla="*/ 56 w 76"/>
                <a:gd name="T29" fmla="*/ 9 h 25"/>
                <a:gd name="T30" fmla="*/ 65 w 76"/>
                <a:gd name="T31" fmla="*/ 11 h 25"/>
                <a:gd name="T32" fmla="*/ 65 w 76"/>
                <a:gd name="T33" fmla="*/ 14 h 25"/>
                <a:gd name="T34" fmla="*/ 63 w 76"/>
                <a:gd name="T35" fmla="*/ 13 h 25"/>
                <a:gd name="T36" fmla="*/ 58 w 76"/>
                <a:gd name="T37" fmla="*/ 12 h 25"/>
                <a:gd name="T38" fmla="*/ 51 w 76"/>
                <a:gd name="T39" fmla="*/ 9 h 25"/>
                <a:gd name="T40" fmla="*/ 59 w 76"/>
                <a:gd name="T41" fmla="*/ 15 h 25"/>
                <a:gd name="T42" fmla="*/ 68 w 76"/>
                <a:gd name="T43" fmla="*/ 17 h 25"/>
                <a:gd name="T44" fmla="*/ 64 w 76"/>
                <a:gd name="T45" fmla="*/ 19 h 25"/>
                <a:gd name="T46" fmla="*/ 53 w 76"/>
                <a:gd name="T47" fmla="*/ 15 h 25"/>
                <a:gd name="T48" fmla="*/ 41 w 76"/>
                <a:gd name="T49" fmla="*/ 11 h 25"/>
                <a:gd name="T50" fmla="*/ 41 w 76"/>
                <a:gd name="T51" fmla="*/ 14 h 25"/>
                <a:gd name="T52" fmla="*/ 31 w 76"/>
                <a:gd name="T53" fmla="*/ 12 h 25"/>
                <a:gd name="T54" fmla="*/ 31 w 76"/>
                <a:gd name="T55" fmla="*/ 10 h 25"/>
                <a:gd name="T56" fmla="*/ 27 w 76"/>
                <a:gd name="T57" fmla="*/ 8 h 25"/>
                <a:gd name="T58" fmla="*/ 20 w 76"/>
                <a:gd name="T59" fmla="*/ 5 h 25"/>
                <a:gd name="T60" fmla="*/ 17 w 76"/>
                <a:gd name="T61" fmla="*/ 2 h 25"/>
                <a:gd name="T62" fmla="*/ 17 w 76"/>
                <a:gd name="T63" fmla="*/ 3 h 25"/>
                <a:gd name="T64" fmla="*/ 7 w 76"/>
                <a:gd name="T65" fmla="*/ 2 h 25"/>
                <a:gd name="T66" fmla="*/ 7 w 76"/>
                <a:gd name="T67" fmla="*/ 4 h 25"/>
                <a:gd name="T68" fmla="*/ 4 w 76"/>
                <a:gd name="T69" fmla="*/ 3 h 25"/>
                <a:gd name="T70" fmla="*/ 5 w 76"/>
                <a:gd name="T71" fmla="*/ 2 h 25"/>
                <a:gd name="T72" fmla="*/ 1 w 76"/>
                <a:gd name="T73" fmla="*/ 2 h 25"/>
                <a:gd name="T74" fmla="*/ 2 w 76"/>
                <a:gd name="T75" fmla="*/ 3 h 25"/>
                <a:gd name="T76" fmla="*/ 0 w 76"/>
                <a:gd name="T77" fmla="*/ 4 h 25"/>
                <a:gd name="T78" fmla="*/ 0 w 76"/>
                <a:gd name="T79" fmla="*/ 5 h 25"/>
                <a:gd name="T80" fmla="*/ 5 w 76"/>
                <a:gd name="T81" fmla="*/ 7 h 25"/>
                <a:gd name="T82" fmla="*/ 10 w 76"/>
                <a:gd name="T83" fmla="*/ 8 h 25"/>
                <a:gd name="T84" fmla="*/ 25 w 76"/>
                <a:gd name="T85" fmla="*/ 7 h 25"/>
                <a:gd name="T86" fmla="*/ 27 w 76"/>
                <a:gd name="T87" fmla="*/ 12 h 25"/>
                <a:gd name="T88" fmla="*/ 34 w 76"/>
                <a:gd name="T89" fmla="*/ 14 h 25"/>
                <a:gd name="T90" fmla="*/ 34 w 76"/>
                <a:gd name="T91" fmla="*/ 18 h 25"/>
                <a:gd name="T92" fmla="*/ 31 w 76"/>
                <a:gd name="T93" fmla="*/ 17 h 25"/>
                <a:gd name="T94" fmla="*/ 30 w 76"/>
                <a:gd name="T95" fmla="*/ 19 h 25"/>
                <a:gd name="T96" fmla="*/ 37 w 76"/>
                <a:gd name="T97" fmla="*/ 20 h 25"/>
                <a:gd name="T98" fmla="*/ 40 w 76"/>
                <a:gd name="T99" fmla="*/ 23 h 25"/>
                <a:gd name="T100" fmla="*/ 46 w 76"/>
                <a:gd name="T101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6" h="25">
                  <a:moveTo>
                    <a:pt x="46" y="23"/>
                  </a:moveTo>
                  <a:cubicBezTo>
                    <a:pt x="45" y="21"/>
                    <a:pt x="47" y="21"/>
                    <a:pt x="48" y="20"/>
                  </a:cubicBezTo>
                  <a:cubicBezTo>
                    <a:pt x="46" y="21"/>
                    <a:pt x="46" y="17"/>
                    <a:pt x="45" y="19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5" y="17"/>
                    <a:pt x="45" y="17"/>
                    <a:pt x="46" y="17"/>
                  </a:cubicBezTo>
                  <a:cubicBezTo>
                    <a:pt x="56" y="19"/>
                    <a:pt x="66" y="23"/>
                    <a:pt x="76" y="25"/>
                  </a:cubicBezTo>
                  <a:cubicBezTo>
                    <a:pt x="75" y="24"/>
                    <a:pt x="75" y="21"/>
                    <a:pt x="74" y="21"/>
                  </a:cubicBezTo>
                  <a:cubicBezTo>
                    <a:pt x="69" y="17"/>
                    <a:pt x="76" y="19"/>
                    <a:pt x="76" y="14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74" y="15"/>
                    <a:pt x="72" y="16"/>
                    <a:pt x="69" y="16"/>
                  </a:cubicBezTo>
                  <a:cubicBezTo>
                    <a:pt x="67" y="15"/>
                    <a:pt x="68" y="13"/>
                    <a:pt x="68" y="11"/>
                  </a:cubicBezTo>
                  <a:cubicBezTo>
                    <a:pt x="65" y="7"/>
                    <a:pt x="60" y="10"/>
                    <a:pt x="57" y="8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6" y="9"/>
                    <a:pt x="56" y="9"/>
                    <a:pt x="56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10"/>
                    <a:pt x="62" y="10"/>
                    <a:pt x="65" y="11"/>
                  </a:cubicBezTo>
                  <a:cubicBezTo>
                    <a:pt x="65" y="12"/>
                    <a:pt x="66" y="13"/>
                    <a:pt x="65" y="14"/>
                  </a:cubicBezTo>
                  <a:cubicBezTo>
                    <a:pt x="64" y="14"/>
                    <a:pt x="63" y="14"/>
                    <a:pt x="63" y="13"/>
                  </a:cubicBezTo>
                  <a:cubicBezTo>
                    <a:pt x="61" y="15"/>
                    <a:pt x="60" y="11"/>
                    <a:pt x="58" y="12"/>
                  </a:cubicBezTo>
                  <a:cubicBezTo>
                    <a:pt x="56" y="12"/>
                    <a:pt x="54" y="10"/>
                    <a:pt x="51" y="9"/>
                  </a:cubicBezTo>
                  <a:cubicBezTo>
                    <a:pt x="52" y="14"/>
                    <a:pt x="57" y="12"/>
                    <a:pt x="59" y="15"/>
                  </a:cubicBezTo>
                  <a:cubicBezTo>
                    <a:pt x="63" y="13"/>
                    <a:pt x="65" y="16"/>
                    <a:pt x="68" y="17"/>
                  </a:cubicBezTo>
                  <a:cubicBezTo>
                    <a:pt x="67" y="19"/>
                    <a:pt x="65" y="16"/>
                    <a:pt x="64" y="19"/>
                  </a:cubicBezTo>
                  <a:cubicBezTo>
                    <a:pt x="60" y="18"/>
                    <a:pt x="57" y="14"/>
                    <a:pt x="53" y="15"/>
                  </a:cubicBezTo>
                  <a:cubicBezTo>
                    <a:pt x="49" y="12"/>
                    <a:pt x="45" y="14"/>
                    <a:pt x="41" y="11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38" y="15"/>
                    <a:pt x="35" y="9"/>
                    <a:pt x="31" y="12"/>
                  </a:cubicBezTo>
                  <a:cubicBezTo>
                    <a:pt x="31" y="12"/>
                    <a:pt x="31" y="11"/>
                    <a:pt x="31" y="10"/>
                  </a:cubicBezTo>
                  <a:cubicBezTo>
                    <a:pt x="30" y="9"/>
                    <a:pt x="29" y="7"/>
                    <a:pt x="27" y="8"/>
                  </a:cubicBezTo>
                  <a:cubicBezTo>
                    <a:pt x="25" y="4"/>
                    <a:pt x="23" y="7"/>
                    <a:pt x="20" y="5"/>
                  </a:cubicBezTo>
                  <a:cubicBezTo>
                    <a:pt x="19" y="5"/>
                    <a:pt x="19" y="2"/>
                    <a:pt x="17" y="2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4" y="4"/>
                    <a:pt x="10" y="2"/>
                    <a:pt x="7" y="2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6"/>
                    <a:pt x="5" y="3"/>
                    <a:pt x="4" y="3"/>
                  </a:cubicBezTo>
                  <a:cubicBezTo>
                    <a:pt x="4" y="2"/>
                    <a:pt x="5" y="2"/>
                    <a:pt x="5" y="2"/>
                  </a:cubicBezTo>
                  <a:cubicBezTo>
                    <a:pt x="4" y="1"/>
                    <a:pt x="2" y="0"/>
                    <a:pt x="1" y="2"/>
                  </a:cubicBezTo>
                  <a:cubicBezTo>
                    <a:pt x="1" y="2"/>
                    <a:pt x="2" y="2"/>
                    <a:pt x="2" y="3"/>
                  </a:cubicBezTo>
                  <a:cubicBezTo>
                    <a:pt x="2" y="4"/>
                    <a:pt x="1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8"/>
                    <a:pt x="4" y="7"/>
                    <a:pt x="5" y="7"/>
                  </a:cubicBezTo>
                  <a:cubicBezTo>
                    <a:pt x="7" y="6"/>
                    <a:pt x="8" y="8"/>
                    <a:pt x="10" y="8"/>
                  </a:cubicBezTo>
                  <a:cubicBezTo>
                    <a:pt x="14" y="9"/>
                    <a:pt x="21" y="11"/>
                    <a:pt x="25" y="7"/>
                  </a:cubicBezTo>
                  <a:cubicBezTo>
                    <a:pt x="27" y="8"/>
                    <a:pt x="26" y="10"/>
                    <a:pt x="27" y="12"/>
                  </a:cubicBezTo>
                  <a:cubicBezTo>
                    <a:pt x="29" y="14"/>
                    <a:pt x="32" y="10"/>
                    <a:pt x="34" y="14"/>
                  </a:cubicBezTo>
                  <a:cubicBezTo>
                    <a:pt x="34" y="16"/>
                    <a:pt x="36" y="17"/>
                    <a:pt x="34" y="18"/>
                  </a:cubicBezTo>
                  <a:cubicBezTo>
                    <a:pt x="33" y="18"/>
                    <a:pt x="31" y="19"/>
                    <a:pt x="31" y="17"/>
                  </a:cubicBezTo>
                  <a:cubicBezTo>
                    <a:pt x="31" y="17"/>
                    <a:pt x="30" y="18"/>
                    <a:pt x="30" y="19"/>
                  </a:cubicBezTo>
                  <a:cubicBezTo>
                    <a:pt x="32" y="19"/>
                    <a:pt x="34" y="20"/>
                    <a:pt x="37" y="20"/>
                  </a:cubicBezTo>
                  <a:cubicBezTo>
                    <a:pt x="38" y="21"/>
                    <a:pt x="38" y="24"/>
                    <a:pt x="40" y="23"/>
                  </a:cubicBezTo>
                  <a:cubicBezTo>
                    <a:pt x="42" y="24"/>
                    <a:pt x="44" y="22"/>
                    <a:pt x="46" y="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10833101" y="1598613"/>
              <a:ext cx="63500" cy="80962"/>
            </a:xfrm>
            <a:custGeom>
              <a:avLst/>
              <a:gdLst>
                <a:gd name="T0" fmla="*/ 0 w 4"/>
                <a:gd name="T1" fmla="*/ 2 h 5"/>
                <a:gd name="T2" fmla="*/ 1 w 4"/>
                <a:gd name="T3" fmla="*/ 5 h 5"/>
                <a:gd name="T4" fmla="*/ 4 w 4"/>
                <a:gd name="T5" fmla="*/ 3 h 5"/>
                <a:gd name="T6" fmla="*/ 0 w 4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5">
                  <a:moveTo>
                    <a:pt x="0" y="2"/>
                  </a:moveTo>
                  <a:cubicBezTo>
                    <a:pt x="0" y="3"/>
                    <a:pt x="1" y="4"/>
                    <a:pt x="1" y="5"/>
                  </a:cubicBezTo>
                  <a:cubicBezTo>
                    <a:pt x="2" y="5"/>
                    <a:pt x="3" y="4"/>
                    <a:pt x="4" y="3"/>
                  </a:cubicBezTo>
                  <a:cubicBezTo>
                    <a:pt x="4" y="0"/>
                    <a:pt x="1" y="0"/>
                    <a:pt x="0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11217276" y="1646238"/>
              <a:ext cx="33338" cy="17462"/>
            </a:xfrm>
            <a:custGeom>
              <a:avLst/>
              <a:gdLst>
                <a:gd name="T0" fmla="*/ 21 w 21"/>
                <a:gd name="T1" fmla="*/ 0 h 11"/>
                <a:gd name="T2" fmla="*/ 0 w 21"/>
                <a:gd name="T3" fmla="*/ 0 h 11"/>
                <a:gd name="T4" fmla="*/ 21 w 21"/>
                <a:gd name="T5" fmla="*/ 11 h 11"/>
                <a:gd name="T6" fmla="*/ 21 w 21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1">
                  <a:moveTo>
                    <a:pt x="21" y="0"/>
                  </a:moveTo>
                  <a:lnTo>
                    <a:pt x="0" y="0"/>
                  </a:lnTo>
                  <a:lnTo>
                    <a:pt x="21" y="1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9772651" y="1679575"/>
              <a:ext cx="882650" cy="322262"/>
            </a:xfrm>
            <a:custGeom>
              <a:avLst/>
              <a:gdLst>
                <a:gd name="T0" fmla="*/ 52 w 55"/>
                <a:gd name="T1" fmla="*/ 10 h 20"/>
                <a:gd name="T2" fmla="*/ 55 w 55"/>
                <a:gd name="T3" fmla="*/ 7 h 20"/>
                <a:gd name="T4" fmla="*/ 54 w 55"/>
                <a:gd name="T5" fmla="*/ 7 h 20"/>
                <a:gd name="T6" fmla="*/ 42 w 55"/>
                <a:gd name="T7" fmla="*/ 7 h 20"/>
                <a:gd name="T8" fmla="*/ 38 w 55"/>
                <a:gd name="T9" fmla="*/ 5 h 20"/>
                <a:gd name="T10" fmla="*/ 31 w 55"/>
                <a:gd name="T11" fmla="*/ 5 h 20"/>
                <a:gd name="T12" fmla="*/ 24 w 55"/>
                <a:gd name="T13" fmla="*/ 4 h 20"/>
                <a:gd name="T14" fmla="*/ 19 w 55"/>
                <a:gd name="T15" fmla="*/ 3 h 20"/>
                <a:gd name="T16" fmla="*/ 17 w 55"/>
                <a:gd name="T17" fmla="*/ 1 h 20"/>
                <a:gd name="T18" fmla="*/ 16 w 55"/>
                <a:gd name="T19" fmla="*/ 2 h 20"/>
                <a:gd name="T20" fmla="*/ 18 w 55"/>
                <a:gd name="T21" fmla="*/ 4 h 20"/>
                <a:gd name="T22" fmla="*/ 16 w 55"/>
                <a:gd name="T23" fmla="*/ 5 h 20"/>
                <a:gd name="T24" fmla="*/ 16 w 55"/>
                <a:gd name="T25" fmla="*/ 6 h 20"/>
                <a:gd name="T26" fmla="*/ 13 w 55"/>
                <a:gd name="T27" fmla="*/ 5 h 20"/>
                <a:gd name="T28" fmla="*/ 10 w 55"/>
                <a:gd name="T29" fmla="*/ 7 h 20"/>
                <a:gd name="T30" fmla="*/ 10 w 55"/>
                <a:gd name="T31" fmla="*/ 4 h 20"/>
                <a:gd name="T32" fmla="*/ 7 w 55"/>
                <a:gd name="T33" fmla="*/ 4 h 20"/>
                <a:gd name="T34" fmla="*/ 0 w 55"/>
                <a:gd name="T35" fmla="*/ 5 h 20"/>
                <a:gd name="T36" fmla="*/ 10 w 55"/>
                <a:gd name="T37" fmla="*/ 9 h 20"/>
                <a:gd name="T38" fmla="*/ 30 w 55"/>
                <a:gd name="T39" fmla="*/ 9 h 20"/>
                <a:gd name="T40" fmla="*/ 29 w 55"/>
                <a:gd name="T41" fmla="*/ 9 h 20"/>
                <a:gd name="T42" fmla="*/ 30 w 55"/>
                <a:gd name="T43" fmla="*/ 6 h 20"/>
                <a:gd name="T44" fmla="*/ 33 w 55"/>
                <a:gd name="T45" fmla="*/ 10 h 20"/>
                <a:gd name="T46" fmla="*/ 33 w 55"/>
                <a:gd name="T47" fmla="*/ 14 h 20"/>
                <a:gd name="T48" fmla="*/ 30 w 55"/>
                <a:gd name="T49" fmla="*/ 12 h 20"/>
                <a:gd name="T50" fmla="*/ 26 w 55"/>
                <a:gd name="T51" fmla="*/ 13 h 20"/>
                <a:gd name="T52" fmla="*/ 25 w 55"/>
                <a:gd name="T53" fmla="*/ 13 h 20"/>
                <a:gd name="T54" fmla="*/ 23 w 55"/>
                <a:gd name="T55" fmla="*/ 13 h 20"/>
                <a:gd name="T56" fmla="*/ 28 w 55"/>
                <a:gd name="T57" fmla="*/ 13 h 20"/>
                <a:gd name="T58" fmla="*/ 34 w 55"/>
                <a:gd name="T59" fmla="*/ 18 h 20"/>
                <a:gd name="T60" fmla="*/ 40 w 55"/>
                <a:gd name="T61" fmla="*/ 16 h 20"/>
                <a:gd name="T62" fmla="*/ 36 w 55"/>
                <a:gd name="T63" fmla="*/ 14 h 20"/>
                <a:gd name="T64" fmla="*/ 37 w 55"/>
                <a:gd name="T65" fmla="*/ 13 h 20"/>
                <a:gd name="T66" fmla="*/ 42 w 55"/>
                <a:gd name="T67" fmla="*/ 11 h 20"/>
                <a:gd name="T68" fmla="*/ 42 w 55"/>
                <a:gd name="T69" fmla="*/ 18 h 20"/>
                <a:gd name="T70" fmla="*/ 43 w 55"/>
                <a:gd name="T71" fmla="*/ 16 h 20"/>
                <a:gd name="T72" fmla="*/ 47 w 55"/>
                <a:gd name="T73" fmla="*/ 15 h 20"/>
                <a:gd name="T74" fmla="*/ 43 w 55"/>
                <a:gd name="T75" fmla="*/ 12 h 20"/>
                <a:gd name="T76" fmla="*/ 44 w 55"/>
                <a:gd name="T77" fmla="*/ 10 h 20"/>
                <a:gd name="T78" fmla="*/ 43 w 55"/>
                <a:gd name="T79" fmla="*/ 10 h 20"/>
                <a:gd name="T80" fmla="*/ 52 w 55"/>
                <a:gd name="T8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5" h="20">
                  <a:moveTo>
                    <a:pt x="52" y="10"/>
                  </a:moveTo>
                  <a:cubicBezTo>
                    <a:pt x="53" y="8"/>
                    <a:pt x="55" y="9"/>
                    <a:pt x="55" y="7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0" y="8"/>
                    <a:pt x="46" y="3"/>
                    <a:pt x="42" y="7"/>
                  </a:cubicBezTo>
                  <a:cubicBezTo>
                    <a:pt x="41" y="6"/>
                    <a:pt x="39" y="7"/>
                    <a:pt x="38" y="5"/>
                  </a:cubicBezTo>
                  <a:cubicBezTo>
                    <a:pt x="36" y="6"/>
                    <a:pt x="34" y="6"/>
                    <a:pt x="31" y="5"/>
                  </a:cubicBezTo>
                  <a:cubicBezTo>
                    <a:pt x="29" y="5"/>
                    <a:pt x="27" y="4"/>
                    <a:pt x="24" y="4"/>
                  </a:cubicBezTo>
                  <a:cubicBezTo>
                    <a:pt x="23" y="3"/>
                    <a:pt x="20" y="3"/>
                    <a:pt x="19" y="3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5"/>
                    <a:pt x="17" y="5"/>
                    <a:pt x="16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8"/>
                    <a:pt x="14" y="5"/>
                    <a:pt x="13" y="5"/>
                  </a:cubicBezTo>
                  <a:cubicBezTo>
                    <a:pt x="13" y="7"/>
                    <a:pt x="11" y="7"/>
                    <a:pt x="10" y="7"/>
                  </a:cubicBezTo>
                  <a:cubicBezTo>
                    <a:pt x="9" y="6"/>
                    <a:pt x="11" y="6"/>
                    <a:pt x="10" y="4"/>
                  </a:cubicBezTo>
                  <a:cubicBezTo>
                    <a:pt x="10" y="3"/>
                    <a:pt x="8" y="4"/>
                    <a:pt x="7" y="4"/>
                  </a:cubicBezTo>
                  <a:cubicBezTo>
                    <a:pt x="5" y="8"/>
                    <a:pt x="3" y="1"/>
                    <a:pt x="0" y="5"/>
                  </a:cubicBezTo>
                  <a:cubicBezTo>
                    <a:pt x="3" y="14"/>
                    <a:pt x="8" y="0"/>
                    <a:pt x="10" y="9"/>
                  </a:cubicBezTo>
                  <a:cubicBezTo>
                    <a:pt x="16" y="9"/>
                    <a:pt x="26" y="8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7"/>
                    <a:pt x="30" y="7"/>
                    <a:pt x="30" y="6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12"/>
                    <a:pt x="34" y="13"/>
                    <a:pt x="33" y="14"/>
                  </a:cubicBezTo>
                  <a:cubicBezTo>
                    <a:pt x="32" y="13"/>
                    <a:pt x="31" y="13"/>
                    <a:pt x="30" y="12"/>
                  </a:cubicBezTo>
                  <a:cubicBezTo>
                    <a:pt x="28" y="10"/>
                    <a:pt x="27" y="13"/>
                    <a:pt x="26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3" y="12"/>
                    <a:pt x="23" y="13"/>
                  </a:cubicBezTo>
                  <a:cubicBezTo>
                    <a:pt x="25" y="13"/>
                    <a:pt x="27" y="18"/>
                    <a:pt x="28" y="13"/>
                  </a:cubicBezTo>
                  <a:cubicBezTo>
                    <a:pt x="30" y="16"/>
                    <a:pt x="33" y="15"/>
                    <a:pt x="34" y="18"/>
                  </a:cubicBezTo>
                  <a:cubicBezTo>
                    <a:pt x="36" y="15"/>
                    <a:pt x="39" y="20"/>
                    <a:pt x="40" y="16"/>
                  </a:cubicBezTo>
                  <a:cubicBezTo>
                    <a:pt x="39" y="16"/>
                    <a:pt x="37" y="16"/>
                    <a:pt x="36" y="14"/>
                  </a:cubicBezTo>
                  <a:cubicBezTo>
                    <a:pt x="36" y="14"/>
                    <a:pt x="37" y="13"/>
                    <a:pt x="37" y="13"/>
                  </a:cubicBezTo>
                  <a:cubicBezTo>
                    <a:pt x="37" y="9"/>
                    <a:pt x="40" y="11"/>
                    <a:pt x="42" y="11"/>
                  </a:cubicBezTo>
                  <a:cubicBezTo>
                    <a:pt x="44" y="13"/>
                    <a:pt x="39" y="16"/>
                    <a:pt x="42" y="18"/>
                  </a:cubicBezTo>
                  <a:cubicBezTo>
                    <a:pt x="43" y="17"/>
                    <a:pt x="44" y="17"/>
                    <a:pt x="43" y="16"/>
                  </a:cubicBezTo>
                  <a:cubicBezTo>
                    <a:pt x="44" y="15"/>
                    <a:pt x="46" y="15"/>
                    <a:pt x="47" y="15"/>
                  </a:cubicBezTo>
                  <a:cubicBezTo>
                    <a:pt x="47" y="12"/>
                    <a:pt x="45" y="13"/>
                    <a:pt x="43" y="12"/>
                  </a:cubicBezTo>
                  <a:cubicBezTo>
                    <a:pt x="44" y="12"/>
                    <a:pt x="45" y="11"/>
                    <a:pt x="44" y="10"/>
                  </a:cubicBezTo>
                  <a:cubicBezTo>
                    <a:pt x="44" y="11"/>
                    <a:pt x="44" y="10"/>
                    <a:pt x="43" y="10"/>
                  </a:cubicBezTo>
                  <a:cubicBezTo>
                    <a:pt x="46" y="8"/>
                    <a:pt x="49" y="8"/>
                    <a:pt x="52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9644063" y="1663700"/>
              <a:ext cx="128588" cy="160337"/>
            </a:xfrm>
            <a:custGeom>
              <a:avLst/>
              <a:gdLst>
                <a:gd name="T0" fmla="*/ 0 w 8"/>
                <a:gd name="T1" fmla="*/ 5 h 10"/>
                <a:gd name="T2" fmla="*/ 3 w 8"/>
                <a:gd name="T3" fmla="*/ 7 h 10"/>
                <a:gd name="T4" fmla="*/ 2 w 8"/>
                <a:gd name="T5" fmla="*/ 8 h 10"/>
                <a:gd name="T6" fmla="*/ 8 w 8"/>
                <a:gd name="T7" fmla="*/ 6 h 10"/>
                <a:gd name="T8" fmla="*/ 0 w 8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">
                  <a:moveTo>
                    <a:pt x="0" y="5"/>
                  </a:moveTo>
                  <a:cubicBezTo>
                    <a:pt x="1" y="7"/>
                    <a:pt x="3" y="5"/>
                    <a:pt x="3" y="7"/>
                  </a:cubicBezTo>
                  <a:cubicBezTo>
                    <a:pt x="3" y="8"/>
                    <a:pt x="2" y="8"/>
                    <a:pt x="2" y="8"/>
                  </a:cubicBezTo>
                  <a:cubicBezTo>
                    <a:pt x="5" y="10"/>
                    <a:pt x="5" y="5"/>
                    <a:pt x="8" y="6"/>
                  </a:cubicBezTo>
                  <a:cubicBezTo>
                    <a:pt x="6" y="0"/>
                    <a:pt x="3" y="6"/>
                    <a:pt x="0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9032876" y="1711325"/>
              <a:ext cx="611188" cy="211137"/>
            </a:xfrm>
            <a:custGeom>
              <a:avLst/>
              <a:gdLst>
                <a:gd name="T0" fmla="*/ 37 w 38"/>
                <a:gd name="T1" fmla="*/ 2 h 13"/>
                <a:gd name="T2" fmla="*/ 13 w 38"/>
                <a:gd name="T3" fmla="*/ 1 h 13"/>
                <a:gd name="T4" fmla="*/ 0 w 38"/>
                <a:gd name="T5" fmla="*/ 2 h 13"/>
                <a:gd name="T6" fmla="*/ 1 w 38"/>
                <a:gd name="T7" fmla="*/ 3 h 13"/>
                <a:gd name="T8" fmla="*/ 6 w 38"/>
                <a:gd name="T9" fmla="*/ 9 h 13"/>
                <a:gd name="T10" fmla="*/ 5 w 38"/>
                <a:gd name="T11" fmla="*/ 10 h 13"/>
                <a:gd name="T12" fmla="*/ 14 w 38"/>
                <a:gd name="T13" fmla="*/ 7 h 13"/>
                <a:gd name="T14" fmla="*/ 14 w 38"/>
                <a:gd name="T15" fmla="*/ 8 h 13"/>
                <a:gd name="T16" fmla="*/ 13 w 38"/>
                <a:gd name="T17" fmla="*/ 10 h 13"/>
                <a:gd name="T18" fmla="*/ 15 w 38"/>
                <a:gd name="T19" fmla="*/ 9 h 13"/>
                <a:gd name="T20" fmla="*/ 16 w 38"/>
                <a:gd name="T21" fmla="*/ 10 h 13"/>
                <a:gd name="T22" fmla="*/ 16 w 38"/>
                <a:gd name="T23" fmla="*/ 8 h 13"/>
                <a:gd name="T24" fmla="*/ 29 w 38"/>
                <a:gd name="T25" fmla="*/ 7 h 13"/>
                <a:gd name="T26" fmla="*/ 33 w 38"/>
                <a:gd name="T27" fmla="*/ 5 h 13"/>
                <a:gd name="T28" fmla="*/ 36 w 38"/>
                <a:gd name="T29" fmla="*/ 7 h 13"/>
                <a:gd name="T30" fmla="*/ 38 w 38"/>
                <a:gd name="T31" fmla="*/ 5 h 13"/>
                <a:gd name="T32" fmla="*/ 37 w 38"/>
                <a:gd name="T33" fmla="*/ 5 h 13"/>
                <a:gd name="T34" fmla="*/ 37 w 38"/>
                <a:gd name="T35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13">
                  <a:moveTo>
                    <a:pt x="37" y="2"/>
                  </a:moveTo>
                  <a:cubicBezTo>
                    <a:pt x="30" y="0"/>
                    <a:pt x="21" y="2"/>
                    <a:pt x="13" y="1"/>
                  </a:cubicBezTo>
                  <a:cubicBezTo>
                    <a:pt x="8" y="0"/>
                    <a:pt x="5" y="4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5" y="2"/>
                    <a:pt x="5" y="6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9" y="13"/>
                    <a:pt x="10" y="5"/>
                    <a:pt x="14" y="7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9"/>
                    <a:pt x="14" y="9"/>
                    <a:pt x="13" y="10"/>
                  </a:cubicBezTo>
                  <a:cubicBezTo>
                    <a:pt x="14" y="10"/>
                    <a:pt x="15" y="10"/>
                    <a:pt x="15" y="9"/>
                  </a:cubicBezTo>
                  <a:cubicBezTo>
                    <a:pt x="15" y="10"/>
                    <a:pt x="16" y="10"/>
                    <a:pt x="16" y="10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20" y="7"/>
                    <a:pt x="25" y="6"/>
                    <a:pt x="29" y="7"/>
                  </a:cubicBezTo>
                  <a:cubicBezTo>
                    <a:pt x="30" y="5"/>
                    <a:pt x="32" y="9"/>
                    <a:pt x="33" y="5"/>
                  </a:cubicBezTo>
                  <a:cubicBezTo>
                    <a:pt x="35" y="4"/>
                    <a:pt x="35" y="7"/>
                    <a:pt x="36" y="7"/>
                  </a:cubicBezTo>
                  <a:cubicBezTo>
                    <a:pt x="36" y="5"/>
                    <a:pt x="37" y="6"/>
                    <a:pt x="38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6" y="4"/>
                    <a:pt x="37" y="3"/>
                    <a:pt x="37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9242426" y="18732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8953501" y="1727200"/>
              <a:ext cx="31750" cy="33337"/>
            </a:xfrm>
            <a:custGeom>
              <a:avLst/>
              <a:gdLst>
                <a:gd name="T0" fmla="*/ 2 w 2"/>
                <a:gd name="T1" fmla="*/ 1 h 2"/>
                <a:gd name="T2" fmla="*/ 0 w 2"/>
                <a:gd name="T3" fmla="*/ 1 h 2"/>
                <a:gd name="T4" fmla="*/ 0 w 2"/>
                <a:gd name="T5" fmla="*/ 1 h 2"/>
                <a:gd name="T6" fmla="*/ 2 w 2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2"/>
                    <a:pt x="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50" name="Freeform 49"/>
            <p:cNvSpPr>
              <a:spLocks noEditPoints="1"/>
            </p:cNvSpPr>
            <p:nvPr/>
          </p:nvSpPr>
          <p:spPr bwMode="auto">
            <a:xfrm>
              <a:off x="8567738" y="1711325"/>
              <a:ext cx="320675" cy="227012"/>
            </a:xfrm>
            <a:custGeom>
              <a:avLst/>
              <a:gdLst>
                <a:gd name="T0" fmla="*/ 19 w 20"/>
                <a:gd name="T1" fmla="*/ 9 h 14"/>
                <a:gd name="T2" fmla="*/ 20 w 20"/>
                <a:gd name="T3" fmla="*/ 8 h 14"/>
                <a:gd name="T4" fmla="*/ 19 w 20"/>
                <a:gd name="T5" fmla="*/ 8 h 14"/>
                <a:gd name="T6" fmla="*/ 20 w 20"/>
                <a:gd name="T7" fmla="*/ 7 h 14"/>
                <a:gd name="T8" fmla="*/ 20 w 20"/>
                <a:gd name="T9" fmla="*/ 7 h 14"/>
                <a:gd name="T10" fmla="*/ 18 w 20"/>
                <a:gd name="T11" fmla="*/ 5 h 14"/>
                <a:gd name="T12" fmla="*/ 17 w 20"/>
                <a:gd name="T13" fmla="*/ 2 h 14"/>
                <a:gd name="T14" fmla="*/ 15 w 20"/>
                <a:gd name="T15" fmla="*/ 3 h 14"/>
                <a:gd name="T16" fmla="*/ 6 w 20"/>
                <a:gd name="T17" fmla="*/ 2 h 14"/>
                <a:gd name="T18" fmla="*/ 5 w 20"/>
                <a:gd name="T19" fmla="*/ 7 h 14"/>
                <a:gd name="T20" fmla="*/ 3 w 20"/>
                <a:gd name="T21" fmla="*/ 5 h 14"/>
                <a:gd name="T22" fmla="*/ 0 w 20"/>
                <a:gd name="T23" fmla="*/ 11 h 14"/>
                <a:gd name="T24" fmla="*/ 1 w 20"/>
                <a:gd name="T25" fmla="*/ 13 h 14"/>
                <a:gd name="T26" fmla="*/ 6 w 20"/>
                <a:gd name="T27" fmla="*/ 8 h 14"/>
                <a:gd name="T28" fmla="*/ 6 w 20"/>
                <a:gd name="T29" fmla="*/ 13 h 14"/>
                <a:gd name="T30" fmla="*/ 7 w 20"/>
                <a:gd name="T31" fmla="*/ 14 h 14"/>
                <a:gd name="T32" fmla="*/ 9 w 20"/>
                <a:gd name="T33" fmla="*/ 12 h 14"/>
                <a:gd name="T34" fmla="*/ 12 w 20"/>
                <a:gd name="T35" fmla="*/ 14 h 14"/>
                <a:gd name="T36" fmla="*/ 17 w 20"/>
                <a:gd name="T37" fmla="*/ 11 h 14"/>
                <a:gd name="T38" fmla="*/ 16 w 20"/>
                <a:gd name="T39" fmla="*/ 7 h 14"/>
                <a:gd name="T40" fmla="*/ 19 w 20"/>
                <a:gd name="T41" fmla="*/ 9 h 14"/>
                <a:gd name="T42" fmla="*/ 11 w 20"/>
                <a:gd name="T43" fmla="*/ 6 h 14"/>
                <a:gd name="T44" fmla="*/ 8 w 20"/>
                <a:gd name="T45" fmla="*/ 4 h 14"/>
                <a:gd name="T46" fmla="*/ 10 w 20"/>
                <a:gd name="T47" fmla="*/ 4 h 14"/>
                <a:gd name="T48" fmla="*/ 15 w 20"/>
                <a:gd name="T49" fmla="*/ 4 h 14"/>
                <a:gd name="T50" fmla="*/ 16 w 20"/>
                <a:gd name="T51" fmla="*/ 4 h 14"/>
                <a:gd name="T52" fmla="*/ 11 w 20"/>
                <a:gd name="T53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14">
                  <a:moveTo>
                    <a:pt x="19" y="9"/>
                  </a:move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19" y="6"/>
                    <a:pt x="18" y="5"/>
                  </a:cubicBezTo>
                  <a:cubicBezTo>
                    <a:pt x="17" y="5"/>
                    <a:pt x="16" y="3"/>
                    <a:pt x="17" y="2"/>
                  </a:cubicBezTo>
                  <a:cubicBezTo>
                    <a:pt x="17" y="2"/>
                    <a:pt x="16" y="2"/>
                    <a:pt x="15" y="3"/>
                  </a:cubicBezTo>
                  <a:cubicBezTo>
                    <a:pt x="12" y="0"/>
                    <a:pt x="9" y="4"/>
                    <a:pt x="6" y="2"/>
                  </a:cubicBezTo>
                  <a:cubicBezTo>
                    <a:pt x="7" y="4"/>
                    <a:pt x="7" y="5"/>
                    <a:pt x="5" y="7"/>
                  </a:cubicBezTo>
                  <a:cubicBezTo>
                    <a:pt x="4" y="8"/>
                    <a:pt x="4" y="5"/>
                    <a:pt x="3" y="5"/>
                  </a:cubicBezTo>
                  <a:cubicBezTo>
                    <a:pt x="5" y="10"/>
                    <a:pt x="0" y="8"/>
                    <a:pt x="0" y="11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3" y="12"/>
                    <a:pt x="5" y="10"/>
                    <a:pt x="6" y="8"/>
                  </a:cubicBezTo>
                  <a:cubicBezTo>
                    <a:pt x="10" y="9"/>
                    <a:pt x="5" y="11"/>
                    <a:pt x="6" y="13"/>
                  </a:cubicBezTo>
                  <a:cubicBezTo>
                    <a:pt x="6" y="14"/>
                    <a:pt x="7" y="14"/>
                    <a:pt x="7" y="14"/>
                  </a:cubicBezTo>
                  <a:cubicBezTo>
                    <a:pt x="7" y="12"/>
                    <a:pt x="9" y="13"/>
                    <a:pt x="9" y="12"/>
                  </a:cubicBezTo>
                  <a:cubicBezTo>
                    <a:pt x="10" y="12"/>
                    <a:pt x="11" y="13"/>
                    <a:pt x="12" y="14"/>
                  </a:cubicBezTo>
                  <a:cubicBezTo>
                    <a:pt x="13" y="12"/>
                    <a:pt x="15" y="11"/>
                    <a:pt x="17" y="11"/>
                  </a:cubicBezTo>
                  <a:cubicBezTo>
                    <a:pt x="15" y="9"/>
                    <a:pt x="16" y="8"/>
                    <a:pt x="16" y="7"/>
                  </a:cubicBezTo>
                  <a:cubicBezTo>
                    <a:pt x="18" y="6"/>
                    <a:pt x="19" y="8"/>
                    <a:pt x="19" y="9"/>
                  </a:cubicBezTo>
                  <a:close/>
                  <a:moveTo>
                    <a:pt x="11" y="6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9" y="3"/>
                    <a:pt x="10" y="4"/>
                  </a:cubicBezTo>
                  <a:cubicBezTo>
                    <a:pt x="11" y="4"/>
                    <a:pt x="13" y="5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5" y="5"/>
                    <a:pt x="13" y="5"/>
                    <a:pt x="11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8520113" y="1776413"/>
              <a:ext cx="47625" cy="47625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3 w 3"/>
                <a:gd name="T5" fmla="*/ 3 h 3"/>
                <a:gd name="T6" fmla="*/ 3 w 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2" y="0"/>
                    <a:pt x="0" y="1"/>
                    <a:pt x="1" y="3"/>
                  </a:cubicBezTo>
                  <a:cubicBezTo>
                    <a:pt x="3" y="3"/>
                    <a:pt x="3" y="3"/>
                    <a:pt x="3" y="3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8969376" y="1776413"/>
              <a:ext cx="79375" cy="65087"/>
            </a:xfrm>
            <a:custGeom>
              <a:avLst/>
              <a:gdLst>
                <a:gd name="T0" fmla="*/ 1 w 5"/>
                <a:gd name="T1" fmla="*/ 2 h 4"/>
                <a:gd name="T2" fmla="*/ 1 w 5"/>
                <a:gd name="T3" fmla="*/ 1 h 4"/>
                <a:gd name="T4" fmla="*/ 0 w 5"/>
                <a:gd name="T5" fmla="*/ 2 h 4"/>
                <a:gd name="T6" fmla="*/ 0 w 5"/>
                <a:gd name="T7" fmla="*/ 4 h 4"/>
                <a:gd name="T8" fmla="*/ 2 w 5"/>
                <a:gd name="T9" fmla="*/ 3 h 4"/>
                <a:gd name="T10" fmla="*/ 5 w 5"/>
                <a:gd name="T11" fmla="*/ 1 h 4"/>
                <a:gd name="T12" fmla="*/ 1 w 5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">
                  <a:moveTo>
                    <a:pt x="1" y="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2" y="3"/>
                  </a:cubicBezTo>
                  <a:cubicBezTo>
                    <a:pt x="3" y="4"/>
                    <a:pt x="4" y="1"/>
                    <a:pt x="5" y="1"/>
                  </a:cubicBezTo>
                  <a:cubicBezTo>
                    <a:pt x="4" y="1"/>
                    <a:pt x="2" y="0"/>
                    <a:pt x="1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8407401" y="1792288"/>
              <a:ext cx="128588" cy="161925"/>
            </a:xfrm>
            <a:custGeom>
              <a:avLst/>
              <a:gdLst>
                <a:gd name="T0" fmla="*/ 0 w 8"/>
                <a:gd name="T1" fmla="*/ 7 h 10"/>
                <a:gd name="T2" fmla="*/ 0 w 8"/>
                <a:gd name="T3" fmla="*/ 8 h 10"/>
                <a:gd name="T4" fmla="*/ 5 w 8"/>
                <a:gd name="T5" fmla="*/ 8 h 10"/>
                <a:gd name="T6" fmla="*/ 6 w 8"/>
                <a:gd name="T7" fmla="*/ 2 h 10"/>
                <a:gd name="T8" fmla="*/ 3 w 8"/>
                <a:gd name="T9" fmla="*/ 2 h 10"/>
                <a:gd name="T10" fmla="*/ 4 w 8"/>
                <a:gd name="T11" fmla="*/ 6 h 10"/>
                <a:gd name="T12" fmla="*/ 0 w 8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0">
                  <a:moveTo>
                    <a:pt x="0" y="7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2" y="10"/>
                    <a:pt x="4" y="7"/>
                    <a:pt x="5" y="8"/>
                  </a:cubicBezTo>
                  <a:cubicBezTo>
                    <a:pt x="8" y="6"/>
                    <a:pt x="5" y="4"/>
                    <a:pt x="6" y="2"/>
                  </a:cubicBezTo>
                  <a:cubicBezTo>
                    <a:pt x="5" y="2"/>
                    <a:pt x="4" y="0"/>
                    <a:pt x="3" y="2"/>
                  </a:cubicBezTo>
                  <a:cubicBezTo>
                    <a:pt x="7" y="1"/>
                    <a:pt x="3" y="4"/>
                    <a:pt x="4" y="6"/>
                  </a:cubicBezTo>
                  <a:cubicBezTo>
                    <a:pt x="3" y="8"/>
                    <a:pt x="2" y="7"/>
                    <a:pt x="0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9032876" y="1873250"/>
              <a:ext cx="15875" cy="158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9885363" y="1873250"/>
              <a:ext cx="63500" cy="49212"/>
            </a:xfrm>
            <a:custGeom>
              <a:avLst/>
              <a:gdLst>
                <a:gd name="T0" fmla="*/ 4 w 4"/>
                <a:gd name="T1" fmla="*/ 3 h 3"/>
                <a:gd name="T2" fmla="*/ 4 w 4"/>
                <a:gd name="T3" fmla="*/ 1 h 3"/>
                <a:gd name="T4" fmla="*/ 0 w 4"/>
                <a:gd name="T5" fmla="*/ 0 h 3"/>
                <a:gd name="T6" fmla="*/ 4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4" y="3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0"/>
                    <a:pt x="0" y="0"/>
                  </a:cubicBezTo>
                  <a:cubicBezTo>
                    <a:pt x="1" y="1"/>
                    <a:pt x="2" y="3"/>
                    <a:pt x="4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10510838" y="1857375"/>
              <a:ext cx="288925" cy="242887"/>
            </a:xfrm>
            <a:custGeom>
              <a:avLst/>
              <a:gdLst>
                <a:gd name="T0" fmla="*/ 16 w 18"/>
                <a:gd name="T1" fmla="*/ 8 h 15"/>
                <a:gd name="T2" fmla="*/ 16 w 18"/>
                <a:gd name="T3" fmla="*/ 6 h 15"/>
                <a:gd name="T4" fmla="*/ 13 w 18"/>
                <a:gd name="T5" fmla="*/ 3 h 15"/>
                <a:gd name="T6" fmla="*/ 11 w 18"/>
                <a:gd name="T7" fmla="*/ 3 h 15"/>
                <a:gd name="T8" fmla="*/ 13 w 18"/>
                <a:gd name="T9" fmla="*/ 4 h 15"/>
                <a:gd name="T10" fmla="*/ 7 w 18"/>
                <a:gd name="T11" fmla="*/ 4 h 15"/>
                <a:gd name="T12" fmla="*/ 10 w 18"/>
                <a:gd name="T13" fmla="*/ 7 h 15"/>
                <a:gd name="T14" fmla="*/ 7 w 18"/>
                <a:gd name="T15" fmla="*/ 8 h 15"/>
                <a:gd name="T16" fmla="*/ 6 w 18"/>
                <a:gd name="T17" fmla="*/ 3 h 15"/>
                <a:gd name="T18" fmla="*/ 5 w 18"/>
                <a:gd name="T19" fmla="*/ 1 h 15"/>
                <a:gd name="T20" fmla="*/ 2 w 18"/>
                <a:gd name="T21" fmla="*/ 1 h 15"/>
                <a:gd name="T22" fmla="*/ 4 w 18"/>
                <a:gd name="T23" fmla="*/ 10 h 15"/>
                <a:gd name="T24" fmla="*/ 12 w 18"/>
                <a:gd name="T25" fmla="*/ 11 h 15"/>
                <a:gd name="T26" fmla="*/ 18 w 18"/>
                <a:gd name="T27" fmla="*/ 10 h 15"/>
                <a:gd name="T28" fmla="*/ 16 w 18"/>
                <a:gd name="T29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15">
                  <a:moveTo>
                    <a:pt x="16" y="8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5" y="5"/>
                    <a:pt x="13" y="6"/>
                    <a:pt x="13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1" y="7"/>
                    <a:pt x="9" y="4"/>
                    <a:pt x="7" y="4"/>
                  </a:cubicBezTo>
                  <a:cubicBezTo>
                    <a:pt x="7" y="7"/>
                    <a:pt x="10" y="5"/>
                    <a:pt x="10" y="7"/>
                  </a:cubicBezTo>
                  <a:cubicBezTo>
                    <a:pt x="10" y="8"/>
                    <a:pt x="8" y="8"/>
                    <a:pt x="7" y="8"/>
                  </a:cubicBezTo>
                  <a:cubicBezTo>
                    <a:pt x="6" y="7"/>
                    <a:pt x="6" y="4"/>
                    <a:pt x="6" y="3"/>
                  </a:cubicBezTo>
                  <a:cubicBezTo>
                    <a:pt x="6" y="2"/>
                    <a:pt x="5" y="2"/>
                    <a:pt x="5" y="1"/>
                  </a:cubicBezTo>
                  <a:cubicBezTo>
                    <a:pt x="4" y="3"/>
                    <a:pt x="4" y="0"/>
                    <a:pt x="2" y="1"/>
                  </a:cubicBezTo>
                  <a:cubicBezTo>
                    <a:pt x="5" y="4"/>
                    <a:pt x="0" y="7"/>
                    <a:pt x="4" y="10"/>
                  </a:cubicBezTo>
                  <a:cubicBezTo>
                    <a:pt x="7" y="8"/>
                    <a:pt x="9" y="12"/>
                    <a:pt x="12" y="11"/>
                  </a:cubicBezTo>
                  <a:cubicBezTo>
                    <a:pt x="14" y="15"/>
                    <a:pt x="16" y="10"/>
                    <a:pt x="18" y="10"/>
                  </a:cubicBezTo>
                  <a:cubicBezTo>
                    <a:pt x="18" y="8"/>
                    <a:pt x="17" y="10"/>
                    <a:pt x="16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9129713" y="1922463"/>
              <a:ext cx="31750" cy="15875"/>
            </a:xfrm>
            <a:custGeom>
              <a:avLst/>
              <a:gdLst>
                <a:gd name="T0" fmla="*/ 2 w 2"/>
                <a:gd name="T1" fmla="*/ 1 h 1"/>
                <a:gd name="T2" fmla="*/ 2 w 2"/>
                <a:gd name="T3" fmla="*/ 0 h 1"/>
                <a:gd name="T4" fmla="*/ 0 w 2"/>
                <a:gd name="T5" fmla="*/ 0 h 1"/>
                <a:gd name="T6" fmla="*/ 2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auto">
            <a:xfrm>
              <a:off x="11072813" y="1922463"/>
              <a:ext cx="385763" cy="128587"/>
            </a:xfrm>
            <a:custGeom>
              <a:avLst/>
              <a:gdLst>
                <a:gd name="T0" fmla="*/ 12 w 24"/>
                <a:gd name="T1" fmla="*/ 3 h 8"/>
                <a:gd name="T2" fmla="*/ 24 w 24"/>
                <a:gd name="T3" fmla="*/ 7 h 8"/>
                <a:gd name="T4" fmla="*/ 24 w 24"/>
                <a:gd name="T5" fmla="*/ 6 h 8"/>
                <a:gd name="T6" fmla="*/ 19 w 24"/>
                <a:gd name="T7" fmla="*/ 5 h 8"/>
                <a:gd name="T8" fmla="*/ 3 w 24"/>
                <a:gd name="T9" fmla="*/ 0 h 8"/>
                <a:gd name="T10" fmla="*/ 0 w 24"/>
                <a:gd name="T11" fmla="*/ 2 h 8"/>
                <a:gd name="T12" fmla="*/ 5 w 24"/>
                <a:gd name="T13" fmla="*/ 5 h 8"/>
                <a:gd name="T14" fmla="*/ 12 w 24"/>
                <a:gd name="T15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8">
                  <a:moveTo>
                    <a:pt x="12" y="3"/>
                  </a:moveTo>
                  <a:cubicBezTo>
                    <a:pt x="16" y="5"/>
                    <a:pt x="20" y="5"/>
                    <a:pt x="24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4" y="1"/>
                    <a:pt x="8" y="2"/>
                    <a:pt x="3" y="0"/>
                  </a:cubicBezTo>
                  <a:cubicBezTo>
                    <a:pt x="3" y="1"/>
                    <a:pt x="1" y="2"/>
                    <a:pt x="0" y="2"/>
                  </a:cubicBezTo>
                  <a:cubicBezTo>
                    <a:pt x="2" y="3"/>
                    <a:pt x="3" y="5"/>
                    <a:pt x="5" y="5"/>
                  </a:cubicBezTo>
                  <a:cubicBezTo>
                    <a:pt x="7" y="4"/>
                    <a:pt x="11" y="8"/>
                    <a:pt x="12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11056938" y="1922463"/>
              <a:ext cx="15875" cy="31750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1"/>
                    <a:pt x="1" y="2"/>
                  </a:cubicBezTo>
                  <a:cubicBezTo>
                    <a:pt x="1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11539538" y="1938338"/>
              <a:ext cx="112713" cy="96837"/>
            </a:xfrm>
            <a:custGeom>
              <a:avLst/>
              <a:gdLst>
                <a:gd name="T0" fmla="*/ 6 w 7"/>
                <a:gd name="T1" fmla="*/ 6 h 6"/>
                <a:gd name="T2" fmla="*/ 7 w 7"/>
                <a:gd name="T3" fmla="*/ 5 h 6"/>
                <a:gd name="T4" fmla="*/ 2 w 7"/>
                <a:gd name="T5" fmla="*/ 0 h 6"/>
                <a:gd name="T6" fmla="*/ 0 w 7"/>
                <a:gd name="T7" fmla="*/ 3 h 6"/>
                <a:gd name="T8" fmla="*/ 6 w 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6" y="6"/>
                  </a:moveTo>
                  <a:cubicBezTo>
                    <a:pt x="7" y="5"/>
                    <a:pt x="7" y="5"/>
                    <a:pt x="7" y="5"/>
                  </a:cubicBezTo>
                  <a:cubicBezTo>
                    <a:pt x="5" y="4"/>
                    <a:pt x="3" y="3"/>
                    <a:pt x="2" y="0"/>
                  </a:cubicBezTo>
                  <a:cubicBezTo>
                    <a:pt x="2" y="2"/>
                    <a:pt x="1" y="3"/>
                    <a:pt x="0" y="3"/>
                  </a:cubicBezTo>
                  <a:cubicBezTo>
                    <a:pt x="1" y="6"/>
                    <a:pt x="4" y="5"/>
                    <a:pt x="6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11941176" y="1938338"/>
              <a:ext cx="176213" cy="128587"/>
            </a:xfrm>
            <a:custGeom>
              <a:avLst/>
              <a:gdLst>
                <a:gd name="T0" fmla="*/ 3 w 11"/>
                <a:gd name="T1" fmla="*/ 3 h 8"/>
                <a:gd name="T2" fmla="*/ 0 w 11"/>
                <a:gd name="T3" fmla="*/ 2 h 8"/>
                <a:gd name="T4" fmla="*/ 4 w 11"/>
                <a:gd name="T5" fmla="*/ 3 h 8"/>
                <a:gd name="T6" fmla="*/ 11 w 11"/>
                <a:gd name="T7" fmla="*/ 6 h 8"/>
                <a:gd name="T8" fmla="*/ 3 w 11"/>
                <a:gd name="T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8">
                  <a:moveTo>
                    <a:pt x="3" y="3"/>
                  </a:moveTo>
                  <a:cubicBezTo>
                    <a:pt x="3" y="2"/>
                    <a:pt x="0" y="0"/>
                    <a:pt x="0" y="2"/>
                  </a:cubicBezTo>
                  <a:cubicBezTo>
                    <a:pt x="1" y="4"/>
                    <a:pt x="3" y="2"/>
                    <a:pt x="4" y="3"/>
                  </a:cubicBezTo>
                  <a:cubicBezTo>
                    <a:pt x="7" y="2"/>
                    <a:pt x="9" y="8"/>
                    <a:pt x="11" y="6"/>
                  </a:cubicBezTo>
                  <a:cubicBezTo>
                    <a:pt x="9" y="3"/>
                    <a:pt x="6" y="2"/>
                    <a:pt x="3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8407401" y="1954213"/>
              <a:ext cx="31750" cy="47625"/>
            </a:xfrm>
            <a:custGeom>
              <a:avLst/>
              <a:gdLst>
                <a:gd name="T0" fmla="*/ 2 w 2"/>
                <a:gd name="T1" fmla="*/ 2 h 3"/>
                <a:gd name="T2" fmla="*/ 2 w 2"/>
                <a:gd name="T3" fmla="*/ 1 h 3"/>
                <a:gd name="T4" fmla="*/ 0 w 2"/>
                <a:gd name="T5" fmla="*/ 1 h 3"/>
                <a:gd name="T6" fmla="*/ 2 w 2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2"/>
                  </a:moveTo>
                  <a:cubicBezTo>
                    <a:pt x="2" y="2"/>
                    <a:pt x="2" y="2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  <a:cubicBezTo>
                    <a:pt x="0" y="2"/>
                    <a:pt x="1" y="3"/>
                    <a:pt x="2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63" name="Freeform 62"/>
            <p:cNvSpPr>
              <a:spLocks/>
            </p:cNvSpPr>
            <p:nvPr/>
          </p:nvSpPr>
          <p:spPr bwMode="auto">
            <a:xfrm>
              <a:off x="10815638" y="1954213"/>
              <a:ext cx="33338" cy="31750"/>
            </a:xfrm>
            <a:custGeom>
              <a:avLst/>
              <a:gdLst>
                <a:gd name="T0" fmla="*/ 1 w 2"/>
                <a:gd name="T1" fmla="*/ 2 h 2"/>
                <a:gd name="T2" fmla="*/ 2 w 2"/>
                <a:gd name="T3" fmla="*/ 1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1" y="2"/>
                    <a:pt x="2" y="1"/>
                    <a:pt x="2" y="1"/>
                  </a:cubicBezTo>
                  <a:cubicBezTo>
                    <a:pt x="1" y="0"/>
                    <a:pt x="0" y="2"/>
                    <a:pt x="1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11668126" y="1985963"/>
              <a:ext cx="79375" cy="96837"/>
            </a:xfrm>
            <a:custGeom>
              <a:avLst/>
              <a:gdLst>
                <a:gd name="T0" fmla="*/ 0 w 5"/>
                <a:gd name="T1" fmla="*/ 0 h 6"/>
                <a:gd name="T2" fmla="*/ 0 w 5"/>
                <a:gd name="T3" fmla="*/ 2 h 6"/>
                <a:gd name="T4" fmla="*/ 4 w 5"/>
                <a:gd name="T5" fmla="*/ 5 h 6"/>
                <a:gd name="T6" fmla="*/ 4 w 5"/>
                <a:gd name="T7" fmla="*/ 3 h 6"/>
                <a:gd name="T8" fmla="*/ 0 w 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2" y="2"/>
                    <a:pt x="2" y="6"/>
                    <a:pt x="4" y="5"/>
                  </a:cubicBezTo>
                  <a:cubicBezTo>
                    <a:pt x="4" y="4"/>
                    <a:pt x="5" y="4"/>
                    <a:pt x="4" y="3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auto">
            <a:xfrm>
              <a:off x="11763376" y="2001838"/>
              <a:ext cx="49213" cy="80962"/>
            </a:xfrm>
            <a:custGeom>
              <a:avLst/>
              <a:gdLst>
                <a:gd name="T0" fmla="*/ 0 w 3"/>
                <a:gd name="T1" fmla="*/ 1 h 5"/>
                <a:gd name="T2" fmla="*/ 1 w 3"/>
                <a:gd name="T3" fmla="*/ 4 h 5"/>
                <a:gd name="T4" fmla="*/ 3 w 3"/>
                <a:gd name="T5" fmla="*/ 4 h 5"/>
                <a:gd name="T6" fmla="*/ 0 w 3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1"/>
                  </a:moveTo>
                  <a:cubicBezTo>
                    <a:pt x="0" y="2"/>
                    <a:pt x="1" y="3"/>
                    <a:pt x="1" y="4"/>
                  </a:cubicBezTo>
                  <a:cubicBezTo>
                    <a:pt x="2" y="4"/>
                    <a:pt x="3" y="5"/>
                    <a:pt x="3" y="4"/>
                  </a:cubicBezTo>
                  <a:cubicBezTo>
                    <a:pt x="3" y="2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auto">
            <a:xfrm>
              <a:off x="11957051" y="2001838"/>
              <a:ext cx="96838" cy="80962"/>
            </a:xfrm>
            <a:custGeom>
              <a:avLst/>
              <a:gdLst>
                <a:gd name="T0" fmla="*/ 6 w 6"/>
                <a:gd name="T1" fmla="*/ 4 h 5"/>
                <a:gd name="T2" fmla="*/ 6 w 6"/>
                <a:gd name="T3" fmla="*/ 3 h 5"/>
                <a:gd name="T4" fmla="*/ 0 w 6"/>
                <a:gd name="T5" fmla="*/ 2 h 5"/>
                <a:gd name="T6" fmla="*/ 2 w 6"/>
                <a:gd name="T7" fmla="*/ 4 h 5"/>
                <a:gd name="T8" fmla="*/ 6 w 6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6" y="4"/>
                  </a:moveTo>
                  <a:cubicBezTo>
                    <a:pt x="6" y="3"/>
                    <a:pt x="6" y="3"/>
                    <a:pt x="6" y="3"/>
                  </a:cubicBezTo>
                  <a:cubicBezTo>
                    <a:pt x="4" y="3"/>
                    <a:pt x="2" y="0"/>
                    <a:pt x="0" y="2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5" y="5"/>
                    <a:pt x="6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auto">
            <a:xfrm>
              <a:off x="11009313" y="2019300"/>
              <a:ext cx="176213" cy="96837"/>
            </a:xfrm>
            <a:custGeom>
              <a:avLst/>
              <a:gdLst>
                <a:gd name="T0" fmla="*/ 0 w 11"/>
                <a:gd name="T1" fmla="*/ 3 h 6"/>
                <a:gd name="T2" fmla="*/ 2 w 11"/>
                <a:gd name="T3" fmla="*/ 2 h 6"/>
                <a:gd name="T4" fmla="*/ 4 w 11"/>
                <a:gd name="T5" fmla="*/ 4 h 6"/>
                <a:gd name="T6" fmla="*/ 11 w 11"/>
                <a:gd name="T7" fmla="*/ 4 h 6"/>
                <a:gd name="T8" fmla="*/ 3 w 11"/>
                <a:gd name="T9" fmla="*/ 1 h 6"/>
                <a:gd name="T10" fmla="*/ 0 w 11"/>
                <a:gd name="T1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6">
                  <a:moveTo>
                    <a:pt x="0" y="3"/>
                  </a:moveTo>
                  <a:cubicBezTo>
                    <a:pt x="1" y="2"/>
                    <a:pt x="2" y="3"/>
                    <a:pt x="2" y="2"/>
                  </a:cubicBezTo>
                  <a:cubicBezTo>
                    <a:pt x="3" y="3"/>
                    <a:pt x="3" y="4"/>
                    <a:pt x="4" y="4"/>
                  </a:cubicBezTo>
                  <a:cubicBezTo>
                    <a:pt x="6" y="5"/>
                    <a:pt x="9" y="6"/>
                    <a:pt x="11" y="4"/>
                  </a:cubicBezTo>
                  <a:cubicBezTo>
                    <a:pt x="9" y="2"/>
                    <a:pt x="6" y="2"/>
                    <a:pt x="3" y="1"/>
                  </a:cubicBezTo>
                  <a:cubicBezTo>
                    <a:pt x="2" y="3"/>
                    <a:pt x="1" y="0"/>
                    <a:pt x="0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auto">
            <a:xfrm>
              <a:off x="11844338" y="2051050"/>
              <a:ext cx="225425" cy="130175"/>
            </a:xfrm>
            <a:custGeom>
              <a:avLst/>
              <a:gdLst>
                <a:gd name="T0" fmla="*/ 7 w 14"/>
                <a:gd name="T1" fmla="*/ 5 h 8"/>
                <a:gd name="T2" fmla="*/ 5 w 14"/>
                <a:gd name="T3" fmla="*/ 2 h 8"/>
                <a:gd name="T4" fmla="*/ 0 w 14"/>
                <a:gd name="T5" fmla="*/ 2 h 8"/>
                <a:gd name="T6" fmla="*/ 7 w 14"/>
                <a:gd name="T7" fmla="*/ 5 h 8"/>
                <a:gd name="T8" fmla="*/ 11 w 14"/>
                <a:gd name="T9" fmla="*/ 7 h 8"/>
                <a:gd name="T10" fmla="*/ 14 w 14"/>
                <a:gd name="T11" fmla="*/ 7 h 8"/>
                <a:gd name="T12" fmla="*/ 7 w 14"/>
                <a:gd name="T13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8">
                  <a:moveTo>
                    <a:pt x="7" y="5"/>
                  </a:moveTo>
                  <a:cubicBezTo>
                    <a:pt x="7" y="4"/>
                    <a:pt x="5" y="4"/>
                    <a:pt x="5" y="2"/>
                  </a:cubicBezTo>
                  <a:cubicBezTo>
                    <a:pt x="3" y="1"/>
                    <a:pt x="1" y="0"/>
                    <a:pt x="0" y="2"/>
                  </a:cubicBezTo>
                  <a:cubicBezTo>
                    <a:pt x="2" y="5"/>
                    <a:pt x="5" y="4"/>
                    <a:pt x="7" y="5"/>
                  </a:cubicBezTo>
                  <a:cubicBezTo>
                    <a:pt x="8" y="7"/>
                    <a:pt x="11" y="5"/>
                    <a:pt x="11" y="7"/>
                  </a:cubicBezTo>
                  <a:cubicBezTo>
                    <a:pt x="12" y="8"/>
                    <a:pt x="13" y="8"/>
                    <a:pt x="14" y="7"/>
                  </a:cubicBezTo>
                  <a:cubicBezTo>
                    <a:pt x="12" y="4"/>
                    <a:pt x="10" y="6"/>
                    <a:pt x="7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auto">
            <a:xfrm>
              <a:off x="11507788" y="2082800"/>
              <a:ext cx="176213" cy="80962"/>
            </a:xfrm>
            <a:custGeom>
              <a:avLst/>
              <a:gdLst>
                <a:gd name="T0" fmla="*/ 1 w 11"/>
                <a:gd name="T1" fmla="*/ 2 h 5"/>
                <a:gd name="T2" fmla="*/ 2 w 11"/>
                <a:gd name="T3" fmla="*/ 2 h 5"/>
                <a:gd name="T4" fmla="*/ 3 w 11"/>
                <a:gd name="T5" fmla="*/ 3 h 5"/>
                <a:gd name="T6" fmla="*/ 5 w 11"/>
                <a:gd name="T7" fmla="*/ 3 h 5"/>
                <a:gd name="T8" fmla="*/ 6 w 11"/>
                <a:gd name="T9" fmla="*/ 3 h 5"/>
                <a:gd name="T10" fmla="*/ 7 w 11"/>
                <a:gd name="T11" fmla="*/ 3 h 5"/>
                <a:gd name="T12" fmla="*/ 8 w 11"/>
                <a:gd name="T13" fmla="*/ 4 h 5"/>
                <a:gd name="T14" fmla="*/ 8 w 11"/>
                <a:gd name="T15" fmla="*/ 3 h 5"/>
                <a:gd name="T16" fmla="*/ 9 w 11"/>
                <a:gd name="T17" fmla="*/ 4 h 5"/>
                <a:gd name="T18" fmla="*/ 11 w 11"/>
                <a:gd name="T19" fmla="*/ 3 h 5"/>
                <a:gd name="T20" fmla="*/ 0 w 11"/>
                <a:gd name="T21" fmla="*/ 0 h 5"/>
                <a:gd name="T22" fmla="*/ 1 w 11"/>
                <a:gd name="T2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5">
                  <a:moveTo>
                    <a:pt x="1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4"/>
                    <a:pt x="5" y="4"/>
                    <a:pt x="5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4"/>
                    <a:pt x="6" y="3"/>
                    <a:pt x="7" y="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4"/>
                    <a:pt x="9" y="4"/>
                    <a:pt x="9" y="4"/>
                  </a:cubicBezTo>
                  <a:cubicBezTo>
                    <a:pt x="10" y="5"/>
                    <a:pt x="11" y="4"/>
                    <a:pt x="11" y="3"/>
                  </a:cubicBezTo>
                  <a:cubicBezTo>
                    <a:pt x="8" y="2"/>
                    <a:pt x="4" y="1"/>
                    <a:pt x="0" y="0"/>
                  </a:cubicBezTo>
                  <a:lnTo>
                    <a:pt x="1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auto">
            <a:xfrm>
              <a:off x="10607676" y="2066925"/>
              <a:ext cx="79375" cy="114300"/>
            </a:xfrm>
            <a:custGeom>
              <a:avLst/>
              <a:gdLst>
                <a:gd name="T0" fmla="*/ 0 w 5"/>
                <a:gd name="T1" fmla="*/ 4 h 7"/>
                <a:gd name="T2" fmla="*/ 5 w 5"/>
                <a:gd name="T3" fmla="*/ 4 h 7"/>
                <a:gd name="T4" fmla="*/ 5 w 5"/>
                <a:gd name="T5" fmla="*/ 3 h 7"/>
                <a:gd name="T6" fmla="*/ 0 w 5"/>
                <a:gd name="T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0" y="4"/>
                  </a:moveTo>
                  <a:cubicBezTo>
                    <a:pt x="2" y="4"/>
                    <a:pt x="4" y="7"/>
                    <a:pt x="5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1" y="0"/>
                    <a:pt x="0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auto">
            <a:xfrm>
              <a:off x="10928351" y="2100263"/>
              <a:ext cx="49213" cy="31750"/>
            </a:xfrm>
            <a:custGeom>
              <a:avLst/>
              <a:gdLst>
                <a:gd name="T0" fmla="*/ 3 w 3"/>
                <a:gd name="T1" fmla="*/ 1 h 2"/>
                <a:gd name="T2" fmla="*/ 0 w 3"/>
                <a:gd name="T3" fmla="*/ 0 h 2"/>
                <a:gd name="T4" fmla="*/ 3 w 3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2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auto">
            <a:xfrm>
              <a:off x="11234738" y="2100263"/>
              <a:ext cx="288925" cy="144462"/>
            </a:xfrm>
            <a:custGeom>
              <a:avLst/>
              <a:gdLst>
                <a:gd name="T0" fmla="*/ 1 w 18"/>
                <a:gd name="T1" fmla="*/ 4 h 9"/>
                <a:gd name="T2" fmla="*/ 1 w 18"/>
                <a:gd name="T3" fmla="*/ 6 h 9"/>
                <a:gd name="T4" fmla="*/ 0 w 18"/>
                <a:gd name="T5" fmla="*/ 8 h 9"/>
                <a:gd name="T6" fmla="*/ 2 w 18"/>
                <a:gd name="T7" fmla="*/ 8 h 9"/>
                <a:gd name="T8" fmla="*/ 3 w 18"/>
                <a:gd name="T9" fmla="*/ 7 h 9"/>
                <a:gd name="T10" fmla="*/ 10 w 18"/>
                <a:gd name="T11" fmla="*/ 7 h 9"/>
                <a:gd name="T12" fmla="*/ 11 w 18"/>
                <a:gd name="T13" fmla="*/ 6 h 9"/>
                <a:gd name="T14" fmla="*/ 18 w 18"/>
                <a:gd name="T15" fmla="*/ 6 h 9"/>
                <a:gd name="T16" fmla="*/ 18 w 18"/>
                <a:gd name="T17" fmla="*/ 5 h 9"/>
                <a:gd name="T18" fmla="*/ 11 w 18"/>
                <a:gd name="T19" fmla="*/ 4 h 9"/>
                <a:gd name="T20" fmla="*/ 1 w 18"/>
                <a:gd name="T21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9">
                  <a:moveTo>
                    <a:pt x="1" y="4"/>
                  </a:moveTo>
                  <a:cubicBezTo>
                    <a:pt x="1" y="4"/>
                    <a:pt x="1" y="6"/>
                    <a:pt x="1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1" y="8"/>
                    <a:pt x="2" y="8"/>
                  </a:cubicBezTo>
                  <a:cubicBezTo>
                    <a:pt x="2" y="8"/>
                    <a:pt x="2" y="7"/>
                    <a:pt x="3" y="7"/>
                  </a:cubicBezTo>
                  <a:cubicBezTo>
                    <a:pt x="5" y="7"/>
                    <a:pt x="7" y="7"/>
                    <a:pt x="10" y="7"/>
                  </a:cubicBezTo>
                  <a:cubicBezTo>
                    <a:pt x="10" y="6"/>
                    <a:pt x="11" y="5"/>
                    <a:pt x="11" y="6"/>
                  </a:cubicBezTo>
                  <a:cubicBezTo>
                    <a:pt x="13" y="5"/>
                    <a:pt x="15" y="7"/>
                    <a:pt x="18" y="6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8" y="0"/>
                    <a:pt x="4" y="3"/>
                    <a:pt x="1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auto">
            <a:xfrm>
              <a:off x="11137901" y="2147888"/>
              <a:ext cx="96838" cy="80962"/>
            </a:xfrm>
            <a:custGeom>
              <a:avLst/>
              <a:gdLst>
                <a:gd name="T0" fmla="*/ 6 w 6"/>
                <a:gd name="T1" fmla="*/ 1 h 5"/>
                <a:gd name="T2" fmla="*/ 2 w 6"/>
                <a:gd name="T3" fmla="*/ 0 h 5"/>
                <a:gd name="T4" fmla="*/ 0 w 6"/>
                <a:gd name="T5" fmla="*/ 4 h 5"/>
                <a:gd name="T6" fmla="*/ 5 w 6"/>
                <a:gd name="T7" fmla="*/ 4 h 5"/>
                <a:gd name="T8" fmla="*/ 4 w 6"/>
                <a:gd name="T9" fmla="*/ 3 h 5"/>
                <a:gd name="T10" fmla="*/ 6 w 6"/>
                <a:gd name="T1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6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3" y="5"/>
                    <a:pt x="5" y="4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auto">
            <a:xfrm>
              <a:off x="10864851" y="2132013"/>
              <a:ext cx="320675" cy="290512"/>
            </a:xfrm>
            <a:custGeom>
              <a:avLst/>
              <a:gdLst>
                <a:gd name="T0" fmla="*/ 18 w 20"/>
                <a:gd name="T1" fmla="*/ 7 h 18"/>
                <a:gd name="T2" fmla="*/ 16 w 20"/>
                <a:gd name="T3" fmla="*/ 8 h 18"/>
                <a:gd name="T4" fmla="*/ 15 w 20"/>
                <a:gd name="T5" fmla="*/ 4 h 18"/>
                <a:gd name="T6" fmla="*/ 10 w 20"/>
                <a:gd name="T7" fmla="*/ 3 h 18"/>
                <a:gd name="T8" fmla="*/ 8 w 20"/>
                <a:gd name="T9" fmla="*/ 3 h 18"/>
                <a:gd name="T10" fmla="*/ 2 w 20"/>
                <a:gd name="T11" fmla="*/ 2 h 18"/>
                <a:gd name="T12" fmla="*/ 0 w 20"/>
                <a:gd name="T13" fmla="*/ 3 h 18"/>
                <a:gd name="T14" fmla="*/ 7 w 20"/>
                <a:gd name="T15" fmla="*/ 7 h 18"/>
                <a:gd name="T16" fmla="*/ 7 w 20"/>
                <a:gd name="T17" fmla="*/ 5 h 18"/>
                <a:gd name="T18" fmla="*/ 14 w 20"/>
                <a:gd name="T19" fmla="*/ 9 h 18"/>
                <a:gd name="T20" fmla="*/ 13 w 20"/>
                <a:gd name="T21" fmla="*/ 12 h 18"/>
                <a:gd name="T22" fmla="*/ 17 w 20"/>
                <a:gd name="T23" fmla="*/ 17 h 18"/>
                <a:gd name="T24" fmla="*/ 19 w 20"/>
                <a:gd name="T25" fmla="*/ 12 h 18"/>
                <a:gd name="T26" fmla="*/ 18 w 20"/>
                <a:gd name="T27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8">
                  <a:moveTo>
                    <a:pt x="18" y="7"/>
                  </a:moveTo>
                  <a:cubicBezTo>
                    <a:pt x="17" y="8"/>
                    <a:pt x="17" y="8"/>
                    <a:pt x="16" y="8"/>
                  </a:cubicBezTo>
                  <a:cubicBezTo>
                    <a:pt x="15" y="7"/>
                    <a:pt x="15" y="6"/>
                    <a:pt x="15" y="4"/>
                  </a:cubicBezTo>
                  <a:cubicBezTo>
                    <a:pt x="14" y="0"/>
                    <a:pt x="11" y="4"/>
                    <a:pt x="10" y="3"/>
                  </a:cubicBezTo>
                  <a:cubicBezTo>
                    <a:pt x="9" y="5"/>
                    <a:pt x="8" y="3"/>
                    <a:pt x="8" y="3"/>
                  </a:cubicBezTo>
                  <a:cubicBezTo>
                    <a:pt x="6" y="3"/>
                    <a:pt x="4" y="2"/>
                    <a:pt x="2" y="2"/>
                  </a:cubicBezTo>
                  <a:cubicBezTo>
                    <a:pt x="2" y="3"/>
                    <a:pt x="1" y="2"/>
                    <a:pt x="0" y="3"/>
                  </a:cubicBezTo>
                  <a:cubicBezTo>
                    <a:pt x="2" y="8"/>
                    <a:pt x="6" y="2"/>
                    <a:pt x="7" y="7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10" y="4"/>
                    <a:pt x="12" y="7"/>
                    <a:pt x="14" y="9"/>
                  </a:cubicBezTo>
                  <a:cubicBezTo>
                    <a:pt x="13" y="10"/>
                    <a:pt x="15" y="13"/>
                    <a:pt x="13" y="12"/>
                  </a:cubicBezTo>
                  <a:cubicBezTo>
                    <a:pt x="14" y="14"/>
                    <a:pt x="14" y="18"/>
                    <a:pt x="17" y="17"/>
                  </a:cubicBezTo>
                  <a:cubicBezTo>
                    <a:pt x="20" y="17"/>
                    <a:pt x="17" y="13"/>
                    <a:pt x="19" y="12"/>
                  </a:cubicBezTo>
                  <a:cubicBezTo>
                    <a:pt x="19" y="10"/>
                    <a:pt x="19" y="8"/>
                    <a:pt x="18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auto">
            <a:xfrm>
              <a:off x="7764463" y="2197100"/>
              <a:ext cx="112713" cy="63500"/>
            </a:xfrm>
            <a:custGeom>
              <a:avLst/>
              <a:gdLst>
                <a:gd name="T0" fmla="*/ 0 w 7"/>
                <a:gd name="T1" fmla="*/ 2 h 4"/>
                <a:gd name="T2" fmla="*/ 7 w 7"/>
                <a:gd name="T3" fmla="*/ 1 h 4"/>
                <a:gd name="T4" fmla="*/ 0 w 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0" y="2"/>
                  </a:moveTo>
                  <a:cubicBezTo>
                    <a:pt x="2" y="4"/>
                    <a:pt x="5" y="3"/>
                    <a:pt x="7" y="1"/>
                  </a:cubicBezTo>
                  <a:cubicBezTo>
                    <a:pt x="5" y="1"/>
                    <a:pt x="2" y="0"/>
                    <a:pt x="0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auto">
            <a:xfrm>
              <a:off x="7877176" y="2163763"/>
              <a:ext cx="79375" cy="114300"/>
            </a:xfrm>
            <a:custGeom>
              <a:avLst/>
              <a:gdLst>
                <a:gd name="T0" fmla="*/ 1 w 5"/>
                <a:gd name="T1" fmla="*/ 5 h 7"/>
                <a:gd name="T2" fmla="*/ 5 w 5"/>
                <a:gd name="T3" fmla="*/ 2 h 7"/>
                <a:gd name="T4" fmla="*/ 0 w 5"/>
                <a:gd name="T5" fmla="*/ 3 h 7"/>
                <a:gd name="T6" fmla="*/ 1 w 5"/>
                <a:gd name="T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1" y="5"/>
                  </a:moveTo>
                  <a:cubicBezTo>
                    <a:pt x="3" y="7"/>
                    <a:pt x="3" y="2"/>
                    <a:pt x="5" y="2"/>
                  </a:cubicBezTo>
                  <a:cubicBezTo>
                    <a:pt x="4" y="0"/>
                    <a:pt x="1" y="1"/>
                    <a:pt x="0" y="3"/>
                  </a:cubicBezTo>
                  <a:cubicBezTo>
                    <a:pt x="1" y="4"/>
                    <a:pt x="1" y="4"/>
                    <a:pt x="1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auto">
            <a:xfrm>
              <a:off x="11634788" y="2228850"/>
              <a:ext cx="17463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11571288" y="2197100"/>
              <a:ext cx="63500" cy="47625"/>
            </a:xfrm>
            <a:custGeom>
              <a:avLst/>
              <a:gdLst>
                <a:gd name="T0" fmla="*/ 4 w 4"/>
                <a:gd name="T1" fmla="*/ 2 h 3"/>
                <a:gd name="T2" fmla="*/ 0 w 4"/>
                <a:gd name="T3" fmla="*/ 0 h 3"/>
                <a:gd name="T4" fmla="*/ 4 w 4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4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2" y="2"/>
                    <a:pt x="4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8423276" y="2212975"/>
              <a:ext cx="288925" cy="96837"/>
            </a:xfrm>
            <a:custGeom>
              <a:avLst/>
              <a:gdLst>
                <a:gd name="T0" fmla="*/ 0 w 18"/>
                <a:gd name="T1" fmla="*/ 1 h 6"/>
                <a:gd name="T2" fmla="*/ 8 w 18"/>
                <a:gd name="T3" fmla="*/ 3 h 6"/>
                <a:gd name="T4" fmla="*/ 17 w 18"/>
                <a:gd name="T5" fmla="*/ 2 h 6"/>
                <a:gd name="T6" fmla="*/ 17 w 18"/>
                <a:gd name="T7" fmla="*/ 1 h 6"/>
                <a:gd name="T8" fmla="*/ 18 w 18"/>
                <a:gd name="T9" fmla="*/ 0 h 6"/>
                <a:gd name="T10" fmla="*/ 0 w 18"/>
                <a:gd name="T11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6">
                  <a:moveTo>
                    <a:pt x="0" y="1"/>
                  </a:moveTo>
                  <a:cubicBezTo>
                    <a:pt x="2" y="3"/>
                    <a:pt x="5" y="1"/>
                    <a:pt x="8" y="3"/>
                  </a:cubicBezTo>
                  <a:cubicBezTo>
                    <a:pt x="11" y="0"/>
                    <a:pt x="14" y="6"/>
                    <a:pt x="17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2" y="0"/>
                    <a:pt x="6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1500188" y="2309813"/>
              <a:ext cx="47625" cy="31750"/>
            </a:xfrm>
            <a:custGeom>
              <a:avLst/>
              <a:gdLst>
                <a:gd name="T0" fmla="*/ 2 w 3"/>
                <a:gd name="T1" fmla="*/ 2 h 2"/>
                <a:gd name="T2" fmla="*/ 3 w 3"/>
                <a:gd name="T3" fmla="*/ 0 h 2"/>
                <a:gd name="T4" fmla="*/ 0 w 3"/>
                <a:gd name="T5" fmla="*/ 2 h 2"/>
                <a:gd name="T6" fmla="*/ 2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2" y="1"/>
                    <a:pt x="3" y="1"/>
                    <a:pt x="3" y="0"/>
                  </a:cubicBezTo>
                  <a:cubicBezTo>
                    <a:pt x="2" y="2"/>
                    <a:pt x="0" y="0"/>
                    <a:pt x="0" y="2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8712201" y="2309813"/>
              <a:ext cx="63500" cy="80962"/>
            </a:xfrm>
            <a:custGeom>
              <a:avLst/>
              <a:gdLst>
                <a:gd name="T0" fmla="*/ 0 w 4"/>
                <a:gd name="T1" fmla="*/ 3 h 5"/>
                <a:gd name="T2" fmla="*/ 1 w 4"/>
                <a:gd name="T3" fmla="*/ 3 h 5"/>
                <a:gd name="T4" fmla="*/ 4 w 4"/>
                <a:gd name="T5" fmla="*/ 2 h 5"/>
                <a:gd name="T6" fmla="*/ 0 w 4"/>
                <a:gd name="T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5">
                  <a:moveTo>
                    <a:pt x="0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2" y="5"/>
                    <a:pt x="4" y="3"/>
                    <a:pt x="4" y="2"/>
                  </a:cubicBezTo>
                  <a:cubicBezTo>
                    <a:pt x="3" y="0"/>
                    <a:pt x="1" y="2"/>
                    <a:pt x="0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8069263" y="2341563"/>
              <a:ext cx="31750" cy="49212"/>
            </a:xfrm>
            <a:custGeom>
              <a:avLst/>
              <a:gdLst>
                <a:gd name="T0" fmla="*/ 0 w 2"/>
                <a:gd name="T1" fmla="*/ 2 h 3"/>
                <a:gd name="T2" fmla="*/ 1 w 2"/>
                <a:gd name="T3" fmla="*/ 3 h 3"/>
                <a:gd name="T4" fmla="*/ 1 w 2"/>
                <a:gd name="T5" fmla="*/ 1 h 3"/>
                <a:gd name="T6" fmla="*/ 2 w 2"/>
                <a:gd name="T7" fmla="*/ 2 h 3"/>
                <a:gd name="T8" fmla="*/ 2 w 2"/>
                <a:gd name="T9" fmla="*/ 1 h 3"/>
                <a:gd name="T10" fmla="*/ 0 w 2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3">
                  <a:moveTo>
                    <a:pt x="0" y="2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2"/>
                    <a:pt x="0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auto">
            <a:xfrm>
              <a:off x="9082088" y="2390775"/>
              <a:ext cx="112713" cy="80962"/>
            </a:xfrm>
            <a:custGeom>
              <a:avLst/>
              <a:gdLst>
                <a:gd name="T0" fmla="*/ 0 w 7"/>
                <a:gd name="T1" fmla="*/ 2 h 5"/>
                <a:gd name="T2" fmla="*/ 1 w 7"/>
                <a:gd name="T3" fmla="*/ 2 h 5"/>
                <a:gd name="T4" fmla="*/ 6 w 7"/>
                <a:gd name="T5" fmla="*/ 4 h 5"/>
                <a:gd name="T6" fmla="*/ 7 w 7"/>
                <a:gd name="T7" fmla="*/ 2 h 5"/>
                <a:gd name="T8" fmla="*/ 0 w 7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3" y="0"/>
                    <a:pt x="4" y="5"/>
                    <a:pt x="6" y="4"/>
                  </a:cubicBezTo>
                  <a:cubicBezTo>
                    <a:pt x="7" y="4"/>
                    <a:pt x="7" y="3"/>
                    <a:pt x="7" y="2"/>
                  </a:cubicBezTo>
                  <a:cubicBezTo>
                    <a:pt x="4" y="3"/>
                    <a:pt x="2" y="0"/>
                    <a:pt x="0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auto">
            <a:xfrm>
              <a:off x="8904288" y="2406650"/>
              <a:ext cx="161925" cy="96837"/>
            </a:xfrm>
            <a:custGeom>
              <a:avLst/>
              <a:gdLst>
                <a:gd name="T0" fmla="*/ 0 w 10"/>
                <a:gd name="T1" fmla="*/ 2 h 6"/>
                <a:gd name="T2" fmla="*/ 0 w 10"/>
                <a:gd name="T3" fmla="*/ 6 h 6"/>
                <a:gd name="T4" fmla="*/ 10 w 10"/>
                <a:gd name="T5" fmla="*/ 1 h 6"/>
                <a:gd name="T6" fmla="*/ 0 w 10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6">
                  <a:moveTo>
                    <a:pt x="0" y="2"/>
                  </a:moveTo>
                  <a:cubicBezTo>
                    <a:pt x="0" y="3"/>
                    <a:pt x="0" y="5"/>
                    <a:pt x="0" y="6"/>
                  </a:cubicBezTo>
                  <a:cubicBezTo>
                    <a:pt x="3" y="3"/>
                    <a:pt x="7" y="2"/>
                    <a:pt x="10" y="1"/>
                  </a:cubicBezTo>
                  <a:cubicBezTo>
                    <a:pt x="7" y="1"/>
                    <a:pt x="3" y="0"/>
                    <a:pt x="0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auto">
            <a:xfrm>
              <a:off x="8648701" y="2568575"/>
              <a:ext cx="95250" cy="31750"/>
            </a:xfrm>
            <a:custGeom>
              <a:avLst/>
              <a:gdLst>
                <a:gd name="T0" fmla="*/ 6 w 6"/>
                <a:gd name="T1" fmla="*/ 0 h 2"/>
                <a:gd name="T2" fmla="*/ 0 w 6"/>
                <a:gd name="T3" fmla="*/ 1 h 2"/>
                <a:gd name="T4" fmla="*/ 6 w 6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6" y="0"/>
                  </a:moveTo>
                  <a:cubicBezTo>
                    <a:pt x="4" y="0"/>
                    <a:pt x="2" y="0"/>
                    <a:pt x="0" y="1"/>
                  </a:cubicBezTo>
                  <a:cubicBezTo>
                    <a:pt x="2" y="1"/>
                    <a:pt x="5" y="2"/>
                    <a:pt x="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auto">
            <a:xfrm>
              <a:off x="8759826" y="2552700"/>
              <a:ext cx="112713" cy="63500"/>
            </a:xfrm>
            <a:custGeom>
              <a:avLst/>
              <a:gdLst>
                <a:gd name="T0" fmla="*/ 7 w 7"/>
                <a:gd name="T1" fmla="*/ 1 h 4"/>
                <a:gd name="T2" fmla="*/ 6 w 7"/>
                <a:gd name="T3" fmla="*/ 0 h 4"/>
                <a:gd name="T4" fmla="*/ 0 w 7"/>
                <a:gd name="T5" fmla="*/ 1 h 4"/>
                <a:gd name="T6" fmla="*/ 2 w 7"/>
                <a:gd name="T7" fmla="*/ 4 h 4"/>
                <a:gd name="T8" fmla="*/ 7 w 7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7" y="1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4" y="2"/>
                    <a:pt x="2" y="2"/>
                    <a:pt x="0" y="1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4" y="4"/>
                    <a:pt x="5" y="2"/>
                    <a:pt x="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auto">
            <a:xfrm>
              <a:off x="8743951" y="2568575"/>
              <a:ext cx="158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8" name="Rectangle 87"/>
            <p:cNvSpPr>
              <a:spLocks noChangeArrowheads="1"/>
            </p:cNvSpPr>
            <p:nvPr/>
          </p:nvSpPr>
          <p:spPr bwMode="auto">
            <a:xfrm>
              <a:off x="8342313" y="2746375"/>
              <a:ext cx="33338" cy="317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auto">
            <a:xfrm>
              <a:off x="8262938" y="2811463"/>
              <a:ext cx="31750" cy="47625"/>
            </a:xfrm>
            <a:custGeom>
              <a:avLst/>
              <a:gdLst>
                <a:gd name="T0" fmla="*/ 0 w 2"/>
                <a:gd name="T1" fmla="*/ 1 h 3"/>
                <a:gd name="T2" fmla="*/ 0 w 2"/>
                <a:gd name="T3" fmla="*/ 2 h 3"/>
                <a:gd name="T4" fmla="*/ 2 w 2"/>
                <a:gd name="T5" fmla="*/ 1 h 3"/>
                <a:gd name="T6" fmla="*/ 0 w 2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2" y="2"/>
                    <a:pt x="2" y="1"/>
                  </a:cubicBezTo>
                  <a:cubicBezTo>
                    <a:pt x="2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7893051" y="2827338"/>
              <a:ext cx="31750" cy="15875"/>
            </a:xfrm>
            <a:custGeom>
              <a:avLst/>
              <a:gdLst>
                <a:gd name="T0" fmla="*/ 2 w 2"/>
                <a:gd name="T1" fmla="*/ 1 h 1"/>
                <a:gd name="T2" fmla="*/ 0 w 2"/>
                <a:gd name="T3" fmla="*/ 1 h 1"/>
                <a:gd name="T4" fmla="*/ 2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8166101" y="2859088"/>
              <a:ext cx="31750" cy="15875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0 h 1"/>
                <a:gd name="T4" fmla="*/ 0 w 2"/>
                <a:gd name="T5" fmla="*/ 1 h 1"/>
                <a:gd name="T6" fmla="*/ 2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auto">
            <a:xfrm>
              <a:off x="8197851" y="2843213"/>
              <a:ext cx="0" cy="15875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auto">
            <a:xfrm>
              <a:off x="7700963" y="2843213"/>
              <a:ext cx="31750" cy="65087"/>
            </a:xfrm>
            <a:custGeom>
              <a:avLst/>
              <a:gdLst>
                <a:gd name="T0" fmla="*/ 2 w 2"/>
                <a:gd name="T1" fmla="*/ 2 h 4"/>
                <a:gd name="T2" fmla="*/ 0 w 2"/>
                <a:gd name="T3" fmla="*/ 3 h 4"/>
                <a:gd name="T4" fmla="*/ 1 w 2"/>
                <a:gd name="T5" fmla="*/ 3 h 4"/>
                <a:gd name="T6" fmla="*/ 2 w 2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2" y="2"/>
                  </a:moveTo>
                  <a:cubicBezTo>
                    <a:pt x="1" y="0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4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auto">
            <a:xfrm>
              <a:off x="7861301" y="2859088"/>
              <a:ext cx="79375" cy="146050"/>
            </a:xfrm>
            <a:custGeom>
              <a:avLst/>
              <a:gdLst>
                <a:gd name="T0" fmla="*/ 5 w 5"/>
                <a:gd name="T1" fmla="*/ 3 h 9"/>
                <a:gd name="T2" fmla="*/ 0 w 5"/>
                <a:gd name="T3" fmla="*/ 5 h 9"/>
                <a:gd name="T4" fmla="*/ 5 w 5"/>
                <a:gd name="T5" fmla="*/ 4 h 9"/>
                <a:gd name="T6" fmla="*/ 5 w 5"/>
                <a:gd name="T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9">
                  <a:moveTo>
                    <a:pt x="5" y="3"/>
                  </a:moveTo>
                  <a:cubicBezTo>
                    <a:pt x="3" y="7"/>
                    <a:pt x="1" y="0"/>
                    <a:pt x="0" y="5"/>
                  </a:cubicBezTo>
                  <a:cubicBezTo>
                    <a:pt x="2" y="9"/>
                    <a:pt x="3" y="4"/>
                    <a:pt x="5" y="4"/>
                  </a:cubicBezTo>
                  <a:lnTo>
                    <a:pt x="5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5" name="Freeform 94"/>
            <p:cNvSpPr>
              <a:spLocks/>
            </p:cNvSpPr>
            <p:nvPr/>
          </p:nvSpPr>
          <p:spPr bwMode="auto">
            <a:xfrm>
              <a:off x="7683501" y="2924175"/>
              <a:ext cx="96838" cy="96837"/>
            </a:xfrm>
            <a:custGeom>
              <a:avLst/>
              <a:gdLst>
                <a:gd name="T0" fmla="*/ 0 w 6"/>
                <a:gd name="T1" fmla="*/ 4 h 6"/>
                <a:gd name="T2" fmla="*/ 6 w 6"/>
                <a:gd name="T3" fmla="*/ 3 h 6"/>
                <a:gd name="T4" fmla="*/ 6 w 6"/>
                <a:gd name="T5" fmla="*/ 3 h 6"/>
                <a:gd name="T6" fmla="*/ 6 w 6"/>
                <a:gd name="T7" fmla="*/ 1 h 6"/>
                <a:gd name="T8" fmla="*/ 0 w 6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4"/>
                  </a:moveTo>
                  <a:cubicBezTo>
                    <a:pt x="2" y="6"/>
                    <a:pt x="4" y="2"/>
                    <a:pt x="6" y="3"/>
                  </a:cubicBezTo>
                  <a:cubicBezTo>
                    <a:pt x="6" y="3"/>
                    <a:pt x="6" y="2"/>
                    <a:pt x="6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4"/>
                    <a:pt x="0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auto">
            <a:xfrm>
              <a:off x="8005763" y="2940050"/>
              <a:ext cx="176213" cy="65087"/>
            </a:xfrm>
            <a:custGeom>
              <a:avLst/>
              <a:gdLst>
                <a:gd name="T0" fmla="*/ 0 w 11"/>
                <a:gd name="T1" fmla="*/ 2 h 4"/>
                <a:gd name="T2" fmla="*/ 0 w 11"/>
                <a:gd name="T3" fmla="*/ 3 h 4"/>
                <a:gd name="T4" fmla="*/ 10 w 11"/>
                <a:gd name="T5" fmla="*/ 0 h 4"/>
                <a:gd name="T6" fmla="*/ 10 w 11"/>
                <a:gd name="T7" fmla="*/ 1 h 4"/>
                <a:gd name="T8" fmla="*/ 11 w 11"/>
                <a:gd name="T9" fmla="*/ 0 h 4"/>
                <a:gd name="T10" fmla="*/ 0 w 11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4">
                  <a:moveTo>
                    <a:pt x="0" y="2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" y="4"/>
                    <a:pt x="6" y="1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7" y="0"/>
                    <a:pt x="3" y="2"/>
                    <a:pt x="0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auto">
            <a:xfrm>
              <a:off x="8181976" y="29400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auto">
            <a:xfrm>
              <a:off x="8358188" y="2973388"/>
              <a:ext cx="33338" cy="15875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1 w 2"/>
                <a:gd name="T5" fmla="*/ 1 h 1"/>
                <a:gd name="T6" fmla="*/ 2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auto">
            <a:xfrm>
              <a:off x="7780338" y="3005138"/>
              <a:ext cx="65088" cy="65087"/>
            </a:xfrm>
            <a:custGeom>
              <a:avLst/>
              <a:gdLst>
                <a:gd name="T0" fmla="*/ 4 w 4"/>
                <a:gd name="T1" fmla="*/ 2 h 4"/>
                <a:gd name="T2" fmla="*/ 0 w 4"/>
                <a:gd name="T3" fmla="*/ 2 h 4"/>
                <a:gd name="T4" fmla="*/ 4 w 4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4">
                  <a:moveTo>
                    <a:pt x="4" y="2"/>
                  </a:moveTo>
                  <a:cubicBezTo>
                    <a:pt x="3" y="1"/>
                    <a:pt x="0" y="0"/>
                    <a:pt x="0" y="2"/>
                  </a:cubicBezTo>
                  <a:cubicBezTo>
                    <a:pt x="1" y="3"/>
                    <a:pt x="3" y="4"/>
                    <a:pt x="4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auto">
            <a:xfrm>
              <a:off x="7651751" y="3052763"/>
              <a:ext cx="31750" cy="33337"/>
            </a:xfrm>
            <a:custGeom>
              <a:avLst/>
              <a:gdLst>
                <a:gd name="T0" fmla="*/ 0 w 2"/>
                <a:gd name="T1" fmla="*/ 1 h 2"/>
                <a:gd name="T2" fmla="*/ 2 w 2"/>
                <a:gd name="T3" fmla="*/ 2 h 2"/>
                <a:gd name="T4" fmla="*/ 2 w 2"/>
                <a:gd name="T5" fmla="*/ 1 h 2"/>
                <a:gd name="T6" fmla="*/ 0 w 2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1" y="1"/>
                    <a:pt x="1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1" name="Freeform 100"/>
            <p:cNvSpPr>
              <a:spLocks/>
            </p:cNvSpPr>
            <p:nvPr/>
          </p:nvSpPr>
          <p:spPr bwMode="auto">
            <a:xfrm>
              <a:off x="9017001" y="3457575"/>
              <a:ext cx="15875" cy="158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0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2" name="Freeform 101"/>
            <p:cNvSpPr>
              <a:spLocks/>
            </p:cNvSpPr>
            <p:nvPr/>
          </p:nvSpPr>
          <p:spPr bwMode="auto">
            <a:xfrm>
              <a:off x="8921751" y="3263900"/>
              <a:ext cx="111125" cy="193675"/>
            </a:xfrm>
            <a:custGeom>
              <a:avLst/>
              <a:gdLst>
                <a:gd name="T0" fmla="*/ 7 w 7"/>
                <a:gd name="T1" fmla="*/ 9 h 12"/>
                <a:gd name="T2" fmla="*/ 7 w 7"/>
                <a:gd name="T3" fmla="*/ 9 h 12"/>
                <a:gd name="T4" fmla="*/ 7 w 7"/>
                <a:gd name="T5" fmla="*/ 6 h 12"/>
                <a:gd name="T6" fmla="*/ 3 w 7"/>
                <a:gd name="T7" fmla="*/ 0 h 12"/>
                <a:gd name="T8" fmla="*/ 0 w 7"/>
                <a:gd name="T9" fmla="*/ 0 h 12"/>
                <a:gd name="T10" fmla="*/ 2 w 7"/>
                <a:gd name="T11" fmla="*/ 3 h 12"/>
                <a:gd name="T12" fmla="*/ 1 w 7"/>
                <a:gd name="T13" fmla="*/ 3 h 12"/>
                <a:gd name="T14" fmla="*/ 3 w 7"/>
                <a:gd name="T15" fmla="*/ 7 h 12"/>
                <a:gd name="T16" fmla="*/ 2 w 7"/>
                <a:gd name="T17" fmla="*/ 9 h 12"/>
                <a:gd name="T18" fmla="*/ 5 w 7"/>
                <a:gd name="T19" fmla="*/ 11 h 12"/>
                <a:gd name="T20" fmla="*/ 5 w 7"/>
                <a:gd name="T21" fmla="*/ 12 h 12"/>
                <a:gd name="T22" fmla="*/ 6 w 7"/>
                <a:gd name="T23" fmla="*/ 12 h 12"/>
                <a:gd name="T24" fmla="*/ 7 w 7"/>
                <a:gd name="T2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" h="12">
                  <a:moveTo>
                    <a:pt x="7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5" y="8"/>
                    <a:pt x="7" y="7"/>
                    <a:pt x="7" y="6"/>
                  </a:cubicBezTo>
                  <a:cubicBezTo>
                    <a:pt x="6" y="4"/>
                    <a:pt x="2" y="4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3" y="0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2" y="5"/>
                    <a:pt x="2" y="7"/>
                    <a:pt x="3" y="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11"/>
                    <a:pt x="5" y="9"/>
                    <a:pt x="5" y="11"/>
                  </a:cubicBezTo>
                  <a:cubicBezTo>
                    <a:pt x="5" y="11"/>
                    <a:pt x="5" y="12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1"/>
                    <a:pt x="7" y="10"/>
                    <a:pt x="7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3" name="Freeform 102"/>
            <p:cNvSpPr>
              <a:spLocks/>
            </p:cNvSpPr>
            <p:nvPr/>
          </p:nvSpPr>
          <p:spPr bwMode="auto">
            <a:xfrm>
              <a:off x="9017001" y="345757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4" name="Freeform 103"/>
            <p:cNvSpPr>
              <a:spLocks/>
            </p:cNvSpPr>
            <p:nvPr/>
          </p:nvSpPr>
          <p:spPr bwMode="auto">
            <a:xfrm>
              <a:off x="8423276" y="3263900"/>
              <a:ext cx="47625" cy="47625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1 h 3"/>
                <a:gd name="T4" fmla="*/ 0 w 3"/>
                <a:gd name="T5" fmla="*/ 1 h 3"/>
                <a:gd name="T6" fmla="*/ 3 w 3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1" y="2"/>
                    <a:pt x="1" y="0"/>
                    <a:pt x="0" y="1"/>
                  </a:cubicBezTo>
                  <a:cubicBezTo>
                    <a:pt x="1" y="2"/>
                    <a:pt x="1" y="3"/>
                    <a:pt x="3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auto">
            <a:xfrm>
              <a:off x="8391526" y="3344863"/>
              <a:ext cx="31750" cy="31750"/>
            </a:xfrm>
            <a:custGeom>
              <a:avLst/>
              <a:gdLst>
                <a:gd name="T0" fmla="*/ 2 w 2"/>
                <a:gd name="T1" fmla="*/ 1 h 2"/>
                <a:gd name="T2" fmla="*/ 0 w 2"/>
                <a:gd name="T3" fmla="*/ 2 h 2"/>
                <a:gd name="T4" fmla="*/ 2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1"/>
                    <a:pt x="0" y="0"/>
                    <a:pt x="0" y="2"/>
                  </a:cubicBezTo>
                  <a:cubicBezTo>
                    <a:pt x="1" y="2"/>
                    <a:pt x="2" y="2"/>
                    <a:pt x="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auto">
            <a:xfrm>
              <a:off x="8470901" y="3376613"/>
              <a:ext cx="65088" cy="65087"/>
            </a:xfrm>
            <a:custGeom>
              <a:avLst/>
              <a:gdLst>
                <a:gd name="T0" fmla="*/ 2 w 4"/>
                <a:gd name="T1" fmla="*/ 4 h 4"/>
                <a:gd name="T2" fmla="*/ 4 w 4"/>
                <a:gd name="T3" fmla="*/ 2 h 4"/>
                <a:gd name="T4" fmla="*/ 0 w 4"/>
                <a:gd name="T5" fmla="*/ 0 h 4"/>
                <a:gd name="T6" fmla="*/ 2 w 4"/>
                <a:gd name="T7" fmla="*/ 2 h 4"/>
                <a:gd name="T8" fmla="*/ 1 w 4"/>
                <a:gd name="T9" fmla="*/ 3 h 4"/>
                <a:gd name="T10" fmla="*/ 2 w 4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3" y="4"/>
                    <a:pt x="3" y="3"/>
                    <a:pt x="4" y="2"/>
                  </a:cubicBezTo>
                  <a:cubicBezTo>
                    <a:pt x="3" y="2"/>
                    <a:pt x="2" y="0"/>
                    <a:pt x="0" y="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2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auto">
            <a:xfrm>
              <a:off x="8712201" y="3360738"/>
              <a:ext cx="320675" cy="436562"/>
            </a:xfrm>
            <a:custGeom>
              <a:avLst/>
              <a:gdLst>
                <a:gd name="T0" fmla="*/ 20 w 20"/>
                <a:gd name="T1" fmla="*/ 9 h 27"/>
                <a:gd name="T2" fmla="*/ 14 w 20"/>
                <a:gd name="T3" fmla="*/ 8 h 27"/>
                <a:gd name="T4" fmla="*/ 7 w 20"/>
                <a:gd name="T5" fmla="*/ 7 h 27"/>
                <a:gd name="T6" fmla="*/ 3 w 20"/>
                <a:gd name="T7" fmla="*/ 12 h 27"/>
                <a:gd name="T8" fmla="*/ 3 w 20"/>
                <a:gd name="T9" fmla="*/ 12 h 27"/>
                <a:gd name="T10" fmla="*/ 2 w 20"/>
                <a:gd name="T11" fmla="*/ 14 h 27"/>
                <a:gd name="T12" fmla="*/ 0 w 20"/>
                <a:gd name="T13" fmla="*/ 13 h 27"/>
                <a:gd name="T14" fmla="*/ 0 w 20"/>
                <a:gd name="T15" fmla="*/ 14 h 27"/>
                <a:gd name="T16" fmla="*/ 4 w 20"/>
                <a:gd name="T17" fmla="*/ 15 h 27"/>
                <a:gd name="T18" fmla="*/ 12 w 20"/>
                <a:gd name="T19" fmla="*/ 14 h 27"/>
                <a:gd name="T20" fmla="*/ 9 w 20"/>
                <a:gd name="T21" fmla="*/ 16 h 27"/>
                <a:gd name="T22" fmla="*/ 10 w 20"/>
                <a:gd name="T23" fmla="*/ 17 h 27"/>
                <a:gd name="T24" fmla="*/ 13 w 20"/>
                <a:gd name="T25" fmla="*/ 14 h 27"/>
                <a:gd name="T26" fmla="*/ 16 w 20"/>
                <a:gd name="T27" fmla="*/ 18 h 27"/>
                <a:gd name="T28" fmla="*/ 6 w 20"/>
                <a:gd name="T29" fmla="*/ 23 h 27"/>
                <a:gd name="T30" fmla="*/ 6 w 20"/>
                <a:gd name="T31" fmla="*/ 23 h 27"/>
                <a:gd name="T32" fmla="*/ 8 w 20"/>
                <a:gd name="T33" fmla="*/ 23 h 27"/>
                <a:gd name="T34" fmla="*/ 9 w 20"/>
                <a:gd name="T35" fmla="*/ 24 h 27"/>
                <a:gd name="T36" fmla="*/ 13 w 20"/>
                <a:gd name="T37" fmla="*/ 21 h 27"/>
                <a:gd name="T38" fmla="*/ 20 w 20"/>
                <a:gd name="T39" fmla="*/ 18 h 27"/>
                <a:gd name="T40" fmla="*/ 17 w 20"/>
                <a:gd name="T41" fmla="*/ 14 h 27"/>
                <a:gd name="T42" fmla="*/ 20 w 20"/>
                <a:gd name="T43" fmla="*/ 12 h 27"/>
                <a:gd name="T44" fmla="*/ 20 w 20"/>
                <a:gd name="T45" fmla="*/ 11 h 27"/>
                <a:gd name="T46" fmla="*/ 20 w 20"/>
                <a:gd name="T47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" h="27">
                  <a:moveTo>
                    <a:pt x="20" y="9"/>
                  </a:moveTo>
                  <a:cubicBezTo>
                    <a:pt x="18" y="10"/>
                    <a:pt x="16" y="9"/>
                    <a:pt x="14" y="8"/>
                  </a:cubicBezTo>
                  <a:cubicBezTo>
                    <a:pt x="14" y="0"/>
                    <a:pt x="10" y="7"/>
                    <a:pt x="7" y="7"/>
                  </a:cubicBezTo>
                  <a:cubicBezTo>
                    <a:pt x="8" y="11"/>
                    <a:pt x="5" y="11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2"/>
                    <a:pt x="1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5"/>
                    <a:pt x="3" y="14"/>
                    <a:pt x="4" y="15"/>
                  </a:cubicBezTo>
                  <a:cubicBezTo>
                    <a:pt x="6" y="13"/>
                    <a:pt x="9" y="13"/>
                    <a:pt x="12" y="14"/>
                  </a:cubicBezTo>
                  <a:cubicBezTo>
                    <a:pt x="11" y="16"/>
                    <a:pt x="9" y="14"/>
                    <a:pt x="9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5"/>
                    <a:pt x="12" y="15"/>
                    <a:pt x="13" y="14"/>
                  </a:cubicBezTo>
                  <a:cubicBezTo>
                    <a:pt x="16" y="14"/>
                    <a:pt x="15" y="17"/>
                    <a:pt x="16" y="18"/>
                  </a:cubicBezTo>
                  <a:cubicBezTo>
                    <a:pt x="12" y="18"/>
                    <a:pt x="10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8" y="24"/>
                    <a:pt x="8" y="23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1" y="25"/>
                    <a:pt x="12" y="22"/>
                    <a:pt x="13" y="21"/>
                  </a:cubicBezTo>
                  <a:cubicBezTo>
                    <a:pt x="16" y="27"/>
                    <a:pt x="17" y="17"/>
                    <a:pt x="20" y="18"/>
                  </a:cubicBezTo>
                  <a:cubicBezTo>
                    <a:pt x="19" y="16"/>
                    <a:pt x="17" y="16"/>
                    <a:pt x="17" y="14"/>
                  </a:cubicBezTo>
                  <a:cubicBezTo>
                    <a:pt x="18" y="13"/>
                    <a:pt x="19" y="12"/>
                    <a:pt x="20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auto">
            <a:xfrm>
              <a:off x="8439151" y="3425825"/>
              <a:ext cx="47625" cy="31750"/>
            </a:xfrm>
            <a:custGeom>
              <a:avLst/>
              <a:gdLst>
                <a:gd name="T0" fmla="*/ 3 w 3"/>
                <a:gd name="T1" fmla="*/ 1 h 2"/>
                <a:gd name="T2" fmla="*/ 0 w 3"/>
                <a:gd name="T3" fmla="*/ 2 h 2"/>
                <a:gd name="T4" fmla="*/ 3 w 3"/>
                <a:gd name="T5" fmla="*/ 2 h 2"/>
                <a:gd name="T6" fmla="*/ 3 w 3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cubicBezTo>
                    <a:pt x="2" y="1"/>
                    <a:pt x="0" y="0"/>
                    <a:pt x="0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9" name="Freeform 108"/>
            <p:cNvSpPr>
              <a:spLocks/>
            </p:cNvSpPr>
            <p:nvPr/>
          </p:nvSpPr>
          <p:spPr bwMode="auto">
            <a:xfrm>
              <a:off x="8743951" y="3441700"/>
              <a:ext cx="49213" cy="15875"/>
            </a:xfrm>
            <a:custGeom>
              <a:avLst/>
              <a:gdLst>
                <a:gd name="T0" fmla="*/ 0 w 3"/>
                <a:gd name="T1" fmla="*/ 1 h 1"/>
                <a:gd name="T2" fmla="*/ 0 w 3"/>
                <a:gd name="T3" fmla="*/ 1 h 1"/>
                <a:gd name="T4" fmla="*/ 3 w 3"/>
                <a:gd name="T5" fmla="*/ 0 h 1"/>
                <a:gd name="T6" fmla="*/ 0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3" y="1"/>
                    <a:pt x="3" y="0"/>
                  </a:cubicBezTo>
                  <a:cubicBezTo>
                    <a:pt x="2" y="0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10" name="Freeform 109"/>
            <p:cNvSpPr>
              <a:spLocks/>
            </p:cNvSpPr>
            <p:nvPr/>
          </p:nvSpPr>
          <p:spPr bwMode="auto">
            <a:xfrm>
              <a:off x="8631238" y="3441700"/>
              <a:ext cx="65088" cy="65087"/>
            </a:xfrm>
            <a:custGeom>
              <a:avLst/>
              <a:gdLst>
                <a:gd name="T0" fmla="*/ 1 w 4"/>
                <a:gd name="T1" fmla="*/ 1 h 4"/>
                <a:gd name="T2" fmla="*/ 1 w 4"/>
                <a:gd name="T3" fmla="*/ 3 h 4"/>
                <a:gd name="T4" fmla="*/ 4 w 4"/>
                <a:gd name="T5" fmla="*/ 3 h 4"/>
                <a:gd name="T6" fmla="*/ 1 w 4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1" y="1"/>
                  </a:moveTo>
                  <a:cubicBezTo>
                    <a:pt x="1" y="1"/>
                    <a:pt x="0" y="2"/>
                    <a:pt x="1" y="3"/>
                  </a:cubicBezTo>
                  <a:cubicBezTo>
                    <a:pt x="2" y="4"/>
                    <a:pt x="3" y="3"/>
                    <a:pt x="4" y="3"/>
                  </a:cubicBezTo>
                  <a:cubicBezTo>
                    <a:pt x="3" y="2"/>
                    <a:pt x="3" y="0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11" name="Freeform 110"/>
            <p:cNvSpPr>
              <a:spLocks/>
            </p:cNvSpPr>
            <p:nvPr/>
          </p:nvSpPr>
          <p:spPr bwMode="auto">
            <a:xfrm>
              <a:off x="3298826" y="3554413"/>
              <a:ext cx="49213" cy="31750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2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2" y="0"/>
                    <a:pt x="1" y="2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3" y="1"/>
                    <a:pt x="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12" name="Freeform 111"/>
            <p:cNvSpPr>
              <a:spLocks/>
            </p:cNvSpPr>
            <p:nvPr/>
          </p:nvSpPr>
          <p:spPr bwMode="auto">
            <a:xfrm>
              <a:off x="1757363" y="3667125"/>
              <a:ext cx="47625" cy="65087"/>
            </a:xfrm>
            <a:custGeom>
              <a:avLst/>
              <a:gdLst>
                <a:gd name="T0" fmla="*/ 0 w 3"/>
                <a:gd name="T1" fmla="*/ 2 h 4"/>
                <a:gd name="T2" fmla="*/ 3 w 3"/>
                <a:gd name="T3" fmla="*/ 2 h 4"/>
                <a:gd name="T4" fmla="*/ 0 w 3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cubicBezTo>
                    <a:pt x="1" y="4"/>
                    <a:pt x="2" y="3"/>
                    <a:pt x="3" y="2"/>
                  </a:cubicBezTo>
                  <a:cubicBezTo>
                    <a:pt x="3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auto">
            <a:xfrm>
              <a:off x="1773238" y="3684588"/>
              <a:ext cx="288925" cy="258762"/>
            </a:xfrm>
            <a:custGeom>
              <a:avLst/>
              <a:gdLst>
                <a:gd name="T0" fmla="*/ 17 w 18"/>
                <a:gd name="T1" fmla="*/ 3 h 16"/>
                <a:gd name="T2" fmla="*/ 14 w 18"/>
                <a:gd name="T3" fmla="*/ 3 h 16"/>
                <a:gd name="T4" fmla="*/ 14 w 18"/>
                <a:gd name="T5" fmla="*/ 0 h 16"/>
                <a:gd name="T6" fmla="*/ 12 w 18"/>
                <a:gd name="T7" fmla="*/ 0 h 16"/>
                <a:gd name="T8" fmla="*/ 12 w 18"/>
                <a:gd name="T9" fmla="*/ 3 h 16"/>
                <a:gd name="T10" fmla="*/ 10 w 18"/>
                <a:gd name="T11" fmla="*/ 3 h 16"/>
                <a:gd name="T12" fmla="*/ 11 w 18"/>
                <a:gd name="T13" fmla="*/ 1 h 16"/>
                <a:gd name="T14" fmla="*/ 8 w 18"/>
                <a:gd name="T15" fmla="*/ 1 h 16"/>
                <a:gd name="T16" fmla="*/ 1 w 18"/>
                <a:gd name="T17" fmla="*/ 6 h 16"/>
                <a:gd name="T18" fmla="*/ 4 w 18"/>
                <a:gd name="T19" fmla="*/ 15 h 16"/>
                <a:gd name="T20" fmla="*/ 7 w 18"/>
                <a:gd name="T21" fmla="*/ 15 h 16"/>
                <a:gd name="T22" fmla="*/ 7 w 18"/>
                <a:gd name="T23" fmla="*/ 15 h 16"/>
                <a:gd name="T24" fmla="*/ 14 w 18"/>
                <a:gd name="T25" fmla="*/ 12 h 16"/>
                <a:gd name="T26" fmla="*/ 12 w 18"/>
                <a:gd name="T27" fmla="*/ 10 h 16"/>
                <a:gd name="T28" fmla="*/ 14 w 18"/>
                <a:gd name="T29" fmla="*/ 6 h 16"/>
                <a:gd name="T30" fmla="*/ 18 w 18"/>
                <a:gd name="T31" fmla="*/ 4 h 16"/>
                <a:gd name="T32" fmla="*/ 17 w 18"/>
                <a:gd name="T33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6">
                  <a:moveTo>
                    <a:pt x="17" y="3"/>
                  </a:moveTo>
                  <a:cubicBezTo>
                    <a:pt x="16" y="3"/>
                    <a:pt x="14" y="5"/>
                    <a:pt x="14" y="3"/>
                  </a:cubicBezTo>
                  <a:cubicBezTo>
                    <a:pt x="14" y="2"/>
                    <a:pt x="13" y="1"/>
                    <a:pt x="1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1"/>
                    <a:pt x="13" y="2"/>
                    <a:pt x="12" y="3"/>
                  </a:cubicBezTo>
                  <a:cubicBezTo>
                    <a:pt x="12" y="3"/>
                    <a:pt x="11" y="4"/>
                    <a:pt x="10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6" y="4"/>
                    <a:pt x="3" y="4"/>
                    <a:pt x="1" y="6"/>
                  </a:cubicBezTo>
                  <a:cubicBezTo>
                    <a:pt x="0" y="10"/>
                    <a:pt x="2" y="12"/>
                    <a:pt x="4" y="15"/>
                  </a:cubicBezTo>
                  <a:cubicBezTo>
                    <a:pt x="5" y="14"/>
                    <a:pt x="6" y="16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9" y="13"/>
                    <a:pt x="12" y="15"/>
                    <a:pt x="14" y="12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4" y="9"/>
                    <a:pt x="14" y="7"/>
                    <a:pt x="14" y="6"/>
                  </a:cubicBezTo>
                  <a:cubicBezTo>
                    <a:pt x="16" y="6"/>
                    <a:pt x="17" y="4"/>
                    <a:pt x="18" y="4"/>
                  </a:cubicBezTo>
                  <a:cubicBezTo>
                    <a:pt x="18" y="4"/>
                    <a:pt x="17" y="4"/>
                    <a:pt x="17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14" name="Freeform 113"/>
            <p:cNvSpPr>
              <a:spLocks/>
            </p:cNvSpPr>
            <p:nvPr/>
          </p:nvSpPr>
          <p:spPr bwMode="auto">
            <a:xfrm>
              <a:off x="2078038" y="3748088"/>
              <a:ext cx="15875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15" name="Freeform 114"/>
            <p:cNvSpPr>
              <a:spLocks/>
            </p:cNvSpPr>
            <p:nvPr/>
          </p:nvSpPr>
          <p:spPr bwMode="auto">
            <a:xfrm>
              <a:off x="2062163" y="3748088"/>
              <a:ext cx="15875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16" name="Freeform 115"/>
            <p:cNvSpPr>
              <a:spLocks/>
            </p:cNvSpPr>
            <p:nvPr/>
          </p:nvSpPr>
          <p:spPr bwMode="auto">
            <a:xfrm>
              <a:off x="3556001" y="3732213"/>
              <a:ext cx="47625" cy="33337"/>
            </a:xfrm>
            <a:custGeom>
              <a:avLst/>
              <a:gdLst>
                <a:gd name="T0" fmla="*/ 3 w 3"/>
                <a:gd name="T1" fmla="*/ 1 h 2"/>
                <a:gd name="T2" fmla="*/ 0 w 3"/>
                <a:gd name="T3" fmla="*/ 2 h 2"/>
                <a:gd name="T4" fmla="*/ 3 w 3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1" y="2"/>
                    <a:pt x="3" y="2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17" name="Freeform 116"/>
            <p:cNvSpPr>
              <a:spLocks/>
            </p:cNvSpPr>
            <p:nvPr/>
          </p:nvSpPr>
          <p:spPr bwMode="auto">
            <a:xfrm>
              <a:off x="8599488" y="3781425"/>
              <a:ext cx="417513" cy="355600"/>
            </a:xfrm>
            <a:custGeom>
              <a:avLst/>
              <a:gdLst>
                <a:gd name="T0" fmla="*/ 26 w 26"/>
                <a:gd name="T1" fmla="*/ 13 h 22"/>
                <a:gd name="T2" fmla="*/ 23 w 26"/>
                <a:gd name="T3" fmla="*/ 14 h 22"/>
                <a:gd name="T4" fmla="*/ 22 w 26"/>
                <a:gd name="T5" fmla="*/ 13 h 22"/>
                <a:gd name="T6" fmla="*/ 23 w 26"/>
                <a:gd name="T7" fmla="*/ 6 h 22"/>
                <a:gd name="T8" fmla="*/ 24 w 26"/>
                <a:gd name="T9" fmla="*/ 5 h 22"/>
                <a:gd name="T10" fmla="*/ 24 w 26"/>
                <a:gd name="T11" fmla="*/ 2 h 22"/>
                <a:gd name="T12" fmla="*/ 25 w 26"/>
                <a:gd name="T13" fmla="*/ 3 h 22"/>
                <a:gd name="T14" fmla="*/ 26 w 26"/>
                <a:gd name="T15" fmla="*/ 1 h 22"/>
                <a:gd name="T16" fmla="*/ 21 w 26"/>
                <a:gd name="T17" fmla="*/ 2 h 22"/>
                <a:gd name="T18" fmla="*/ 15 w 26"/>
                <a:gd name="T19" fmla="*/ 3 h 22"/>
                <a:gd name="T20" fmla="*/ 12 w 26"/>
                <a:gd name="T21" fmla="*/ 3 h 22"/>
                <a:gd name="T22" fmla="*/ 12 w 26"/>
                <a:gd name="T23" fmla="*/ 6 h 22"/>
                <a:gd name="T24" fmla="*/ 8 w 26"/>
                <a:gd name="T25" fmla="*/ 9 h 22"/>
                <a:gd name="T26" fmla="*/ 3 w 26"/>
                <a:gd name="T27" fmla="*/ 11 h 22"/>
                <a:gd name="T28" fmla="*/ 4 w 26"/>
                <a:gd name="T29" fmla="*/ 12 h 22"/>
                <a:gd name="T30" fmla="*/ 3 w 26"/>
                <a:gd name="T31" fmla="*/ 20 h 22"/>
                <a:gd name="T32" fmla="*/ 8 w 26"/>
                <a:gd name="T33" fmla="*/ 18 h 22"/>
                <a:gd name="T34" fmla="*/ 14 w 26"/>
                <a:gd name="T35" fmla="*/ 13 h 22"/>
                <a:gd name="T36" fmla="*/ 18 w 26"/>
                <a:gd name="T37" fmla="*/ 9 h 22"/>
                <a:gd name="T38" fmla="*/ 21 w 26"/>
                <a:gd name="T39" fmla="*/ 10 h 22"/>
                <a:gd name="T40" fmla="*/ 21 w 26"/>
                <a:gd name="T41" fmla="*/ 14 h 22"/>
                <a:gd name="T42" fmla="*/ 18 w 26"/>
                <a:gd name="T43" fmla="*/ 15 h 22"/>
                <a:gd name="T44" fmla="*/ 22 w 26"/>
                <a:gd name="T45" fmla="*/ 16 h 22"/>
                <a:gd name="T46" fmla="*/ 25 w 26"/>
                <a:gd name="T47" fmla="*/ 18 h 22"/>
                <a:gd name="T48" fmla="*/ 24 w 26"/>
                <a:gd name="T49" fmla="*/ 16 h 22"/>
                <a:gd name="T50" fmla="*/ 26 w 26"/>
                <a:gd name="T51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" h="22">
                  <a:moveTo>
                    <a:pt x="26" y="13"/>
                  </a:moveTo>
                  <a:cubicBezTo>
                    <a:pt x="25" y="13"/>
                    <a:pt x="24" y="13"/>
                    <a:pt x="23" y="14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5" y="11"/>
                    <a:pt x="24" y="8"/>
                    <a:pt x="23" y="6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4"/>
                    <a:pt x="22" y="3"/>
                    <a:pt x="24" y="2"/>
                  </a:cubicBezTo>
                  <a:cubicBezTo>
                    <a:pt x="24" y="2"/>
                    <a:pt x="24" y="2"/>
                    <a:pt x="25" y="3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4" y="0"/>
                    <a:pt x="22" y="3"/>
                    <a:pt x="21" y="2"/>
                  </a:cubicBezTo>
                  <a:cubicBezTo>
                    <a:pt x="19" y="3"/>
                    <a:pt x="17" y="2"/>
                    <a:pt x="15" y="3"/>
                  </a:cubicBezTo>
                  <a:cubicBezTo>
                    <a:pt x="14" y="3"/>
                    <a:pt x="13" y="0"/>
                    <a:pt x="12" y="3"/>
                  </a:cubicBezTo>
                  <a:cubicBezTo>
                    <a:pt x="12" y="4"/>
                    <a:pt x="11" y="6"/>
                    <a:pt x="12" y="6"/>
                  </a:cubicBezTo>
                  <a:cubicBezTo>
                    <a:pt x="11" y="9"/>
                    <a:pt x="8" y="5"/>
                    <a:pt x="8" y="9"/>
                  </a:cubicBezTo>
                  <a:cubicBezTo>
                    <a:pt x="6" y="5"/>
                    <a:pt x="4" y="10"/>
                    <a:pt x="3" y="11"/>
                  </a:cubicBezTo>
                  <a:cubicBezTo>
                    <a:pt x="3" y="11"/>
                    <a:pt x="3" y="12"/>
                    <a:pt x="4" y="12"/>
                  </a:cubicBezTo>
                  <a:cubicBezTo>
                    <a:pt x="11" y="14"/>
                    <a:pt x="0" y="17"/>
                    <a:pt x="3" y="20"/>
                  </a:cubicBezTo>
                  <a:cubicBezTo>
                    <a:pt x="5" y="22"/>
                    <a:pt x="7" y="20"/>
                    <a:pt x="8" y="18"/>
                  </a:cubicBezTo>
                  <a:cubicBezTo>
                    <a:pt x="11" y="20"/>
                    <a:pt x="12" y="15"/>
                    <a:pt x="14" y="13"/>
                  </a:cubicBezTo>
                  <a:cubicBezTo>
                    <a:pt x="11" y="8"/>
                    <a:pt x="19" y="14"/>
                    <a:pt x="18" y="9"/>
                  </a:cubicBezTo>
                  <a:cubicBezTo>
                    <a:pt x="19" y="8"/>
                    <a:pt x="20" y="9"/>
                    <a:pt x="21" y="10"/>
                  </a:cubicBezTo>
                  <a:cubicBezTo>
                    <a:pt x="18" y="11"/>
                    <a:pt x="21" y="13"/>
                    <a:pt x="21" y="14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6"/>
                    <a:pt x="23" y="18"/>
                    <a:pt x="25" y="18"/>
                  </a:cubicBezTo>
                  <a:cubicBezTo>
                    <a:pt x="25" y="17"/>
                    <a:pt x="25" y="16"/>
                    <a:pt x="24" y="16"/>
                  </a:cubicBezTo>
                  <a:cubicBezTo>
                    <a:pt x="26" y="13"/>
                    <a:pt x="26" y="13"/>
                    <a:pt x="26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18" name="Freeform 117"/>
            <p:cNvSpPr>
              <a:spLocks/>
            </p:cNvSpPr>
            <p:nvPr/>
          </p:nvSpPr>
          <p:spPr bwMode="auto">
            <a:xfrm>
              <a:off x="2062163" y="3813175"/>
              <a:ext cx="31750" cy="49212"/>
            </a:xfrm>
            <a:custGeom>
              <a:avLst/>
              <a:gdLst>
                <a:gd name="T0" fmla="*/ 0 w 2"/>
                <a:gd name="T1" fmla="*/ 2 h 3"/>
                <a:gd name="T2" fmla="*/ 0 w 2"/>
                <a:gd name="T3" fmla="*/ 3 h 3"/>
                <a:gd name="T4" fmla="*/ 2 w 2"/>
                <a:gd name="T5" fmla="*/ 1 h 3"/>
                <a:gd name="T6" fmla="*/ 0 w 2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2"/>
                  </a:moveTo>
                  <a:cubicBezTo>
                    <a:pt x="0" y="2"/>
                    <a:pt x="0" y="2"/>
                    <a:pt x="0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19" name="Freeform 118"/>
            <p:cNvSpPr>
              <a:spLocks/>
            </p:cNvSpPr>
            <p:nvPr/>
          </p:nvSpPr>
          <p:spPr bwMode="auto">
            <a:xfrm>
              <a:off x="3363913" y="3862388"/>
              <a:ext cx="47625" cy="31750"/>
            </a:xfrm>
            <a:custGeom>
              <a:avLst/>
              <a:gdLst>
                <a:gd name="T0" fmla="*/ 0 w 3"/>
                <a:gd name="T1" fmla="*/ 2 h 2"/>
                <a:gd name="T2" fmla="*/ 3 w 3"/>
                <a:gd name="T3" fmla="*/ 1 h 2"/>
                <a:gd name="T4" fmla="*/ 0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1" y="2"/>
                    <a:pt x="2" y="1"/>
                    <a:pt x="3" y="1"/>
                  </a:cubicBezTo>
                  <a:cubicBezTo>
                    <a:pt x="2" y="1"/>
                    <a:pt x="1" y="0"/>
                    <a:pt x="0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20" name="Freeform 119"/>
            <p:cNvSpPr>
              <a:spLocks/>
            </p:cNvSpPr>
            <p:nvPr/>
          </p:nvSpPr>
          <p:spPr bwMode="auto">
            <a:xfrm>
              <a:off x="7827963" y="3813175"/>
              <a:ext cx="128588" cy="193675"/>
            </a:xfrm>
            <a:custGeom>
              <a:avLst/>
              <a:gdLst>
                <a:gd name="T0" fmla="*/ 6 w 8"/>
                <a:gd name="T1" fmla="*/ 8 h 12"/>
                <a:gd name="T2" fmla="*/ 8 w 8"/>
                <a:gd name="T3" fmla="*/ 6 h 12"/>
                <a:gd name="T4" fmla="*/ 7 w 8"/>
                <a:gd name="T5" fmla="*/ 6 h 12"/>
                <a:gd name="T6" fmla="*/ 1 w 8"/>
                <a:gd name="T7" fmla="*/ 5 h 12"/>
                <a:gd name="T8" fmla="*/ 6 w 8"/>
                <a:gd name="T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2">
                  <a:moveTo>
                    <a:pt x="6" y="8"/>
                  </a:moveTo>
                  <a:cubicBezTo>
                    <a:pt x="7" y="8"/>
                    <a:pt x="8" y="8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5" y="0"/>
                    <a:pt x="4" y="11"/>
                    <a:pt x="1" y="5"/>
                  </a:cubicBezTo>
                  <a:cubicBezTo>
                    <a:pt x="0" y="12"/>
                    <a:pt x="4" y="6"/>
                    <a:pt x="6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21" name="Freeform 120"/>
            <p:cNvSpPr>
              <a:spLocks/>
            </p:cNvSpPr>
            <p:nvPr/>
          </p:nvSpPr>
          <p:spPr bwMode="auto">
            <a:xfrm>
              <a:off x="2865438" y="3975100"/>
              <a:ext cx="15875" cy="31750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1 h 2"/>
                <a:gd name="T4" fmla="*/ 1 w 1"/>
                <a:gd name="T5" fmla="*/ 1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2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22" name="Freeform 121"/>
            <p:cNvSpPr>
              <a:spLocks/>
            </p:cNvSpPr>
            <p:nvPr/>
          </p:nvSpPr>
          <p:spPr bwMode="auto">
            <a:xfrm>
              <a:off x="7893051" y="3959225"/>
              <a:ext cx="47625" cy="47625"/>
            </a:xfrm>
            <a:custGeom>
              <a:avLst/>
              <a:gdLst>
                <a:gd name="T0" fmla="*/ 0 w 3"/>
                <a:gd name="T1" fmla="*/ 3 h 3"/>
                <a:gd name="T2" fmla="*/ 1 w 3"/>
                <a:gd name="T3" fmla="*/ 2 h 3"/>
                <a:gd name="T4" fmla="*/ 3 w 3"/>
                <a:gd name="T5" fmla="*/ 3 h 3"/>
                <a:gd name="T6" fmla="*/ 0 w 3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cubicBezTo>
                    <a:pt x="1" y="3"/>
                    <a:pt x="1" y="3"/>
                    <a:pt x="1" y="2"/>
                  </a:cubicBezTo>
                  <a:cubicBezTo>
                    <a:pt x="1" y="3"/>
                    <a:pt x="2" y="3"/>
                    <a:pt x="3" y="3"/>
                  </a:cubicBezTo>
                  <a:cubicBezTo>
                    <a:pt x="1" y="0"/>
                    <a:pt x="1" y="2"/>
                    <a:pt x="0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23" name="Freeform 122"/>
            <p:cNvSpPr>
              <a:spLocks/>
            </p:cNvSpPr>
            <p:nvPr/>
          </p:nvSpPr>
          <p:spPr bwMode="auto">
            <a:xfrm>
              <a:off x="7877176" y="4006850"/>
              <a:ext cx="15875" cy="158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1" y="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24" name="Freeform 123"/>
            <p:cNvSpPr>
              <a:spLocks/>
            </p:cNvSpPr>
            <p:nvPr/>
          </p:nvSpPr>
          <p:spPr bwMode="auto">
            <a:xfrm>
              <a:off x="7732713" y="4022725"/>
              <a:ext cx="63500" cy="49212"/>
            </a:xfrm>
            <a:custGeom>
              <a:avLst/>
              <a:gdLst>
                <a:gd name="T0" fmla="*/ 0 w 4"/>
                <a:gd name="T1" fmla="*/ 3 h 3"/>
                <a:gd name="T2" fmla="*/ 2 w 4"/>
                <a:gd name="T3" fmla="*/ 3 h 3"/>
                <a:gd name="T4" fmla="*/ 3 w 4"/>
                <a:gd name="T5" fmla="*/ 1 h 3"/>
                <a:gd name="T6" fmla="*/ 0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4" y="3"/>
                    <a:pt x="3" y="1"/>
                  </a:cubicBezTo>
                  <a:cubicBezTo>
                    <a:pt x="2" y="0"/>
                    <a:pt x="1" y="2"/>
                    <a:pt x="0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25" name="Freeform 124"/>
            <p:cNvSpPr>
              <a:spLocks/>
            </p:cNvSpPr>
            <p:nvPr/>
          </p:nvSpPr>
          <p:spPr bwMode="auto">
            <a:xfrm>
              <a:off x="8262938" y="4071938"/>
              <a:ext cx="31750" cy="31750"/>
            </a:xfrm>
            <a:custGeom>
              <a:avLst/>
              <a:gdLst>
                <a:gd name="T0" fmla="*/ 0 w 2"/>
                <a:gd name="T1" fmla="*/ 1 h 2"/>
                <a:gd name="T2" fmla="*/ 0 w 2"/>
                <a:gd name="T3" fmla="*/ 2 h 2"/>
                <a:gd name="T4" fmla="*/ 2 w 2"/>
                <a:gd name="T5" fmla="*/ 1 h 2"/>
                <a:gd name="T6" fmla="*/ 0 w 2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26" name="Freeform 125"/>
            <p:cNvSpPr>
              <a:spLocks noEditPoints="1"/>
            </p:cNvSpPr>
            <p:nvPr/>
          </p:nvSpPr>
          <p:spPr bwMode="auto">
            <a:xfrm>
              <a:off x="8535988" y="4071938"/>
              <a:ext cx="546100" cy="355600"/>
            </a:xfrm>
            <a:custGeom>
              <a:avLst/>
              <a:gdLst>
                <a:gd name="T0" fmla="*/ 21 w 34"/>
                <a:gd name="T1" fmla="*/ 3 h 22"/>
                <a:gd name="T2" fmla="*/ 17 w 34"/>
                <a:gd name="T3" fmla="*/ 5 h 22"/>
                <a:gd name="T4" fmla="*/ 15 w 34"/>
                <a:gd name="T5" fmla="*/ 3 h 22"/>
                <a:gd name="T6" fmla="*/ 13 w 34"/>
                <a:gd name="T7" fmla="*/ 3 h 22"/>
                <a:gd name="T8" fmla="*/ 5 w 34"/>
                <a:gd name="T9" fmla="*/ 6 h 22"/>
                <a:gd name="T10" fmla="*/ 3 w 34"/>
                <a:gd name="T11" fmla="*/ 10 h 22"/>
                <a:gd name="T12" fmla="*/ 2 w 34"/>
                <a:gd name="T13" fmla="*/ 10 h 22"/>
                <a:gd name="T14" fmla="*/ 0 w 34"/>
                <a:gd name="T15" fmla="*/ 14 h 22"/>
                <a:gd name="T16" fmla="*/ 5 w 34"/>
                <a:gd name="T17" fmla="*/ 17 h 22"/>
                <a:gd name="T18" fmla="*/ 5 w 34"/>
                <a:gd name="T19" fmla="*/ 20 h 22"/>
                <a:gd name="T20" fmla="*/ 10 w 34"/>
                <a:gd name="T21" fmla="*/ 20 h 22"/>
                <a:gd name="T22" fmla="*/ 15 w 34"/>
                <a:gd name="T23" fmla="*/ 17 h 22"/>
                <a:gd name="T24" fmla="*/ 16 w 34"/>
                <a:gd name="T25" fmla="*/ 17 h 22"/>
                <a:gd name="T26" fmla="*/ 14 w 34"/>
                <a:gd name="T27" fmla="*/ 15 h 22"/>
                <a:gd name="T28" fmla="*/ 14 w 34"/>
                <a:gd name="T29" fmla="*/ 12 h 22"/>
                <a:gd name="T30" fmla="*/ 15 w 34"/>
                <a:gd name="T31" fmla="*/ 12 h 22"/>
                <a:gd name="T32" fmla="*/ 14 w 34"/>
                <a:gd name="T33" fmla="*/ 9 h 22"/>
                <a:gd name="T34" fmla="*/ 17 w 34"/>
                <a:gd name="T35" fmla="*/ 6 h 22"/>
                <a:gd name="T36" fmla="*/ 24 w 34"/>
                <a:gd name="T37" fmla="*/ 6 h 22"/>
                <a:gd name="T38" fmla="*/ 29 w 34"/>
                <a:gd name="T39" fmla="*/ 6 h 22"/>
                <a:gd name="T40" fmla="*/ 34 w 34"/>
                <a:gd name="T41" fmla="*/ 2 h 22"/>
                <a:gd name="T42" fmla="*/ 31 w 34"/>
                <a:gd name="T43" fmla="*/ 1 h 22"/>
                <a:gd name="T44" fmla="*/ 21 w 34"/>
                <a:gd name="T45" fmla="*/ 3 h 22"/>
                <a:gd name="T46" fmla="*/ 5 w 34"/>
                <a:gd name="T47" fmla="*/ 14 h 22"/>
                <a:gd name="T48" fmla="*/ 4 w 34"/>
                <a:gd name="T49" fmla="*/ 9 h 22"/>
                <a:gd name="T50" fmla="*/ 8 w 34"/>
                <a:gd name="T51" fmla="*/ 13 h 22"/>
                <a:gd name="T52" fmla="*/ 5 w 34"/>
                <a:gd name="T53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" h="22">
                  <a:moveTo>
                    <a:pt x="21" y="3"/>
                  </a:moveTo>
                  <a:cubicBezTo>
                    <a:pt x="19" y="0"/>
                    <a:pt x="19" y="6"/>
                    <a:pt x="17" y="5"/>
                  </a:cubicBezTo>
                  <a:cubicBezTo>
                    <a:pt x="16" y="4"/>
                    <a:pt x="15" y="5"/>
                    <a:pt x="15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9"/>
                    <a:pt x="8" y="5"/>
                    <a:pt x="5" y="6"/>
                  </a:cubicBezTo>
                  <a:cubicBezTo>
                    <a:pt x="4" y="7"/>
                    <a:pt x="2" y="8"/>
                    <a:pt x="3" y="10"/>
                  </a:cubicBezTo>
                  <a:cubicBezTo>
                    <a:pt x="3" y="10"/>
                    <a:pt x="3" y="11"/>
                    <a:pt x="2" y="10"/>
                  </a:cubicBezTo>
                  <a:cubicBezTo>
                    <a:pt x="3" y="13"/>
                    <a:pt x="1" y="13"/>
                    <a:pt x="0" y="14"/>
                  </a:cubicBezTo>
                  <a:cubicBezTo>
                    <a:pt x="1" y="18"/>
                    <a:pt x="4" y="16"/>
                    <a:pt x="5" y="17"/>
                  </a:cubicBezTo>
                  <a:cubicBezTo>
                    <a:pt x="5" y="18"/>
                    <a:pt x="6" y="19"/>
                    <a:pt x="5" y="20"/>
                  </a:cubicBezTo>
                  <a:cubicBezTo>
                    <a:pt x="7" y="21"/>
                    <a:pt x="8" y="19"/>
                    <a:pt x="10" y="20"/>
                  </a:cubicBezTo>
                  <a:cubicBezTo>
                    <a:pt x="12" y="22"/>
                    <a:pt x="12" y="15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4" y="15"/>
                    <a:pt x="14" y="15"/>
                  </a:cubicBezTo>
                  <a:cubicBezTo>
                    <a:pt x="14" y="14"/>
                    <a:pt x="12" y="13"/>
                    <a:pt x="14" y="12"/>
                  </a:cubicBezTo>
                  <a:cubicBezTo>
                    <a:pt x="14" y="12"/>
                    <a:pt x="14" y="12"/>
                    <a:pt x="15" y="12"/>
                  </a:cubicBezTo>
                  <a:cubicBezTo>
                    <a:pt x="15" y="11"/>
                    <a:pt x="15" y="10"/>
                    <a:pt x="14" y="9"/>
                  </a:cubicBezTo>
                  <a:cubicBezTo>
                    <a:pt x="15" y="7"/>
                    <a:pt x="16" y="7"/>
                    <a:pt x="17" y="6"/>
                  </a:cubicBezTo>
                  <a:cubicBezTo>
                    <a:pt x="20" y="9"/>
                    <a:pt x="22" y="4"/>
                    <a:pt x="24" y="6"/>
                  </a:cubicBezTo>
                  <a:cubicBezTo>
                    <a:pt x="26" y="4"/>
                    <a:pt x="28" y="5"/>
                    <a:pt x="29" y="6"/>
                  </a:cubicBezTo>
                  <a:cubicBezTo>
                    <a:pt x="31" y="4"/>
                    <a:pt x="33" y="5"/>
                    <a:pt x="34" y="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28" y="4"/>
                    <a:pt x="24" y="2"/>
                    <a:pt x="21" y="3"/>
                  </a:cubicBezTo>
                  <a:close/>
                  <a:moveTo>
                    <a:pt x="5" y="14"/>
                  </a:moveTo>
                  <a:cubicBezTo>
                    <a:pt x="4" y="13"/>
                    <a:pt x="5" y="11"/>
                    <a:pt x="4" y="9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4"/>
                    <a:pt x="6" y="13"/>
                    <a:pt x="5" y="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27" name="Freeform 126"/>
            <p:cNvSpPr>
              <a:spLocks/>
            </p:cNvSpPr>
            <p:nvPr/>
          </p:nvSpPr>
          <p:spPr bwMode="auto">
            <a:xfrm>
              <a:off x="9097963" y="4103688"/>
              <a:ext cx="31750" cy="33337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1 h 2"/>
                <a:gd name="T4" fmla="*/ 2 w 2"/>
                <a:gd name="T5" fmla="*/ 0 h 2"/>
                <a:gd name="T6" fmla="*/ 0 w 2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2" y="0"/>
                    <a:pt x="2" y="0"/>
                  </a:cubicBezTo>
                  <a:cubicBezTo>
                    <a:pt x="2" y="0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28" name="Freeform 127"/>
            <p:cNvSpPr>
              <a:spLocks/>
            </p:cNvSpPr>
            <p:nvPr/>
          </p:nvSpPr>
          <p:spPr bwMode="auto">
            <a:xfrm>
              <a:off x="6511926" y="4137025"/>
              <a:ext cx="47625" cy="15875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3 w 3"/>
                <a:gd name="T5" fmla="*/ 0 h 1"/>
                <a:gd name="T6" fmla="*/ 0 w 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29" name="Freeform 128"/>
            <p:cNvSpPr>
              <a:spLocks/>
            </p:cNvSpPr>
            <p:nvPr/>
          </p:nvSpPr>
          <p:spPr bwMode="auto">
            <a:xfrm>
              <a:off x="7861301" y="4137025"/>
              <a:ext cx="47625" cy="47625"/>
            </a:xfrm>
            <a:custGeom>
              <a:avLst/>
              <a:gdLst>
                <a:gd name="T0" fmla="*/ 2 w 3"/>
                <a:gd name="T1" fmla="*/ 0 h 3"/>
                <a:gd name="T2" fmla="*/ 0 w 3"/>
                <a:gd name="T3" fmla="*/ 2 h 3"/>
                <a:gd name="T4" fmla="*/ 2 w 3"/>
                <a:gd name="T5" fmla="*/ 3 h 3"/>
                <a:gd name="T6" fmla="*/ 2 w 3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cubicBezTo>
                    <a:pt x="1" y="0"/>
                    <a:pt x="1" y="1"/>
                    <a:pt x="0" y="2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3" y="2"/>
                    <a:pt x="2" y="1"/>
                    <a:pt x="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30" name="Freeform 129"/>
            <p:cNvSpPr>
              <a:spLocks/>
            </p:cNvSpPr>
            <p:nvPr/>
          </p:nvSpPr>
          <p:spPr bwMode="auto">
            <a:xfrm>
              <a:off x="8166101" y="4137025"/>
              <a:ext cx="80963" cy="80962"/>
            </a:xfrm>
            <a:custGeom>
              <a:avLst/>
              <a:gdLst>
                <a:gd name="T0" fmla="*/ 0 w 5"/>
                <a:gd name="T1" fmla="*/ 4 h 5"/>
                <a:gd name="T2" fmla="*/ 5 w 5"/>
                <a:gd name="T3" fmla="*/ 3 h 5"/>
                <a:gd name="T4" fmla="*/ 0 w 5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0" y="4"/>
                  </a:moveTo>
                  <a:cubicBezTo>
                    <a:pt x="2" y="5"/>
                    <a:pt x="4" y="4"/>
                    <a:pt x="5" y="3"/>
                  </a:cubicBezTo>
                  <a:cubicBezTo>
                    <a:pt x="4" y="0"/>
                    <a:pt x="1" y="4"/>
                    <a:pt x="0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31" name="Freeform 130"/>
            <p:cNvSpPr>
              <a:spLocks/>
            </p:cNvSpPr>
            <p:nvPr/>
          </p:nvSpPr>
          <p:spPr bwMode="auto">
            <a:xfrm>
              <a:off x="8342313" y="434657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32" name="Freeform 131"/>
            <p:cNvSpPr>
              <a:spLocks/>
            </p:cNvSpPr>
            <p:nvPr/>
          </p:nvSpPr>
          <p:spPr bwMode="auto">
            <a:xfrm>
              <a:off x="8342313" y="4168775"/>
              <a:ext cx="177800" cy="209550"/>
            </a:xfrm>
            <a:custGeom>
              <a:avLst/>
              <a:gdLst>
                <a:gd name="T0" fmla="*/ 11 w 11"/>
                <a:gd name="T1" fmla="*/ 5 h 13"/>
                <a:gd name="T2" fmla="*/ 9 w 11"/>
                <a:gd name="T3" fmla="*/ 0 h 13"/>
                <a:gd name="T4" fmla="*/ 10 w 11"/>
                <a:gd name="T5" fmla="*/ 1 h 13"/>
                <a:gd name="T6" fmla="*/ 9 w 11"/>
                <a:gd name="T7" fmla="*/ 7 h 13"/>
                <a:gd name="T8" fmla="*/ 8 w 11"/>
                <a:gd name="T9" fmla="*/ 7 h 13"/>
                <a:gd name="T10" fmla="*/ 4 w 11"/>
                <a:gd name="T11" fmla="*/ 9 h 13"/>
                <a:gd name="T12" fmla="*/ 3 w 11"/>
                <a:gd name="T13" fmla="*/ 7 h 13"/>
                <a:gd name="T14" fmla="*/ 1 w 11"/>
                <a:gd name="T15" fmla="*/ 9 h 13"/>
                <a:gd name="T16" fmla="*/ 2 w 11"/>
                <a:gd name="T17" fmla="*/ 9 h 13"/>
                <a:gd name="T18" fmla="*/ 0 w 11"/>
                <a:gd name="T19" fmla="*/ 11 h 13"/>
                <a:gd name="T20" fmla="*/ 6 w 11"/>
                <a:gd name="T21" fmla="*/ 11 h 13"/>
                <a:gd name="T22" fmla="*/ 11 w 11"/>
                <a:gd name="T23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13">
                  <a:moveTo>
                    <a:pt x="11" y="5"/>
                  </a:moveTo>
                  <a:cubicBezTo>
                    <a:pt x="10" y="3"/>
                    <a:pt x="11" y="1"/>
                    <a:pt x="9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7" y="2"/>
                    <a:pt x="10" y="6"/>
                    <a:pt x="9" y="7"/>
                  </a:cubicBezTo>
                  <a:cubicBezTo>
                    <a:pt x="9" y="8"/>
                    <a:pt x="8" y="7"/>
                    <a:pt x="8" y="7"/>
                  </a:cubicBezTo>
                  <a:cubicBezTo>
                    <a:pt x="6" y="7"/>
                    <a:pt x="6" y="9"/>
                    <a:pt x="4" y="9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10"/>
                    <a:pt x="1" y="10"/>
                    <a:pt x="0" y="11"/>
                  </a:cubicBezTo>
                  <a:cubicBezTo>
                    <a:pt x="2" y="11"/>
                    <a:pt x="4" y="13"/>
                    <a:pt x="6" y="11"/>
                  </a:cubicBezTo>
                  <a:cubicBezTo>
                    <a:pt x="9" y="13"/>
                    <a:pt x="9" y="6"/>
                    <a:pt x="11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33" name="Freeform 132"/>
            <p:cNvSpPr>
              <a:spLocks/>
            </p:cNvSpPr>
            <p:nvPr/>
          </p:nvSpPr>
          <p:spPr bwMode="auto">
            <a:xfrm>
              <a:off x="8294688" y="4314825"/>
              <a:ext cx="47625" cy="31750"/>
            </a:xfrm>
            <a:custGeom>
              <a:avLst/>
              <a:gdLst>
                <a:gd name="T0" fmla="*/ 2 w 3"/>
                <a:gd name="T1" fmla="*/ 1 h 2"/>
                <a:gd name="T2" fmla="*/ 1 w 3"/>
                <a:gd name="T3" fmla="*/ 0 h 2"/>
                <a:gd name="T4" fmla="*/ 0 w 3"/>
                <a:gd name="T5" fmla="*/ 1 h 2"/>
                <a:gd name="T6" fmla="*/ 2 w 3"/>
                <a:gd name="T7" fmla="*/ 2 h 2"/>
                <a:gd name="T8" fmla="*/ 3 w 3"/>
                <a:gd name="T9" fmla="*/ 2 h 2"/>
                <a:gd name="T10" fmla="*/ 2 w 3"/>
                <a:gd name="T11" fmla="*/ 0 h 2"/>
                <a:gd name="T12" fmla="*/ 2 w 3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34" name="Freeform 133"/>
            <p:cNvSpPr>
              <a:spLocks/>
            </p:cNvSpPr>
            <p:nvPr/>
          </p:nvSpPr>
          <p:spPr bwMode="auto">
            <a:xfrm>
              <a:off x="7186613" y="4200525"/>
              <a:ext cx="128588" cy="146050"/>
            </a:xfrm>
            <a:custGeom>
              <a:avLst/>
              <a:gdLst>
                <a:gd name="T0" fmla="*/ 0 w 8"/>
                <a:gd name="T1" fmla="*/ 8 h 9"/>
                <a:gd name="T2" fmla="*/ 3 w 8"/>
                <a:gd name="T3" fmla="*/ 9 h 9"/>
                <a:gd name="T4" fmla="*/ 8 w 8"/>
                <a:gd name="T5" fmla="*/ 3 h 9"/>
                <a:gd name="T6" fmla="*/ 6 w 8"/>
                <a:gd name="T7" fmla="*/ 1 h 9"/>
                <a:gd name="T8" fmla="*/ 4 w 8"/>
                <a:gd name="T9" fmla="*/ 7 h 9"/>
                <a:gd name="T10" fmla="*/ 0 w 8"/>
                <a:gd name="T11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9">
                  <a:moveTo>
                    <a:pt x="0" y="8"/>
                  </a:moveTo>
                  <a:cubicBezTo>
                    <a:pt x="1" y="9"/>
                    <a:pt x="2" y="8"/>
                    <a:pt x="3" y="9"/>
                  </a:cubicBezTo>
                  <a:cubicBezTo>
                    <a:pt x="6" y="9"/>
                    <a:pt x="7" y="5"/>
                    <a:pt x="8" y="3"/>
                  </a:cubicBezTo>
                  <a:cubicBezTo>
                    <a:pt x="8" y="2"/>
                    <a:pt x="7" y="0"/>
                    <a:pt x="6" y="1"/>
                  </a:cubicBezTo>
                  <a:cubicBezTo>
                    <a:pt x="7" y="3"/>
                    <a:pt x="5" y="5"/>
                    <a:pt x="4" y="7"/>
                  </a:cubicBezTo>
                  <a:cubicBezTo>
                    <a:pt x="3" y="9"/>
                    <a:pt x="1" y="5"/>
                    <a:pt x="0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35" name="Freeform 134"/>
            <p:cNvSpPr>
              <a:spLocks/>
            </p:cNvSpPr>
            <p:nvPr/>
          </p:nvSpPr>
          <p:spPr bwMode="auto">
            <a:xfrm>
              <a:off x="8134351" y="4217988"/>
              <a:ext cx="31750" cy="15875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1 w 2"/>
                <a:gd name="T5" fmla="*/ 1 h 1"/>
                <a:gd name="T6" fmla="*/ 2 w 2"/>
                <a:gd name="T7" fmla="*/ 1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8407401" y="4217988"/>
              <a:ext cx="31750" cy="47625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2 h 3"/>
                <a:gd name="T4" fmla="*/ 2 w 2"/>
                <a:gd name="T5" fmla="*/ 1 h 3"/>
                <a:gd name="T6" fmla="*/ 0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2" y="1"/>
                    <a:pt x="2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7539038" y="4233863"/>
              <a:ext cx="65088" cy="47625"/>
            </a:xfrm>
            <a:custGeom>
              <a:avLst/>
              <a:gdLst>
                <a:gd name="T0" fmla="*/ 4 w 4"/>
                <a:gd name="T1" fmla="*/ 2 h 3"/>
                <a:gd name="T2" fmla="*/ 2 w 4"/>
                <a:gd name="T3" fmla="*/ 0 h 3"/>
                <a:gd name="T4" fmla="*/ 0 w 4"/>
                <a:gd name="T5" fmla="*/ 2 h 3"/>
                <a:gd name="T6" fmla="*/ 4 w 4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4" y="2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1" y="2"/>
                    <a:pt x="0" y="2"/>
                  </a:cubicBezTo>
                  <a:cubicBezTo>
                    <a:pt x="1" y="3"/>
                    <a:pt x="3" y="3"/>
                    <a:pt x="4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38" name="Freeform 137"/>
            <p:cNvSpPr>
              <a:spLocks/>
            </p:cNvSpPr>
            <p:nvPr/>
          </p:nvSpPr>
          <p:spPr bwMode="auto">
            <a:xfrm>
              <a:off x="7861301" y="4233863"/>
              <a:ext cx="63500" cy="112712"/>
            </a:xfrm>
            <a:custGeom>
              <a:avLst/>
              <a:gdLst>
                <a:gd name="T0" fmla="*/ 2 w 4"/>
                <a:gd name="T1" fmla="*/ 1 h 7"/>
                <a:gd name="T2" fmla="*/ 0 w 4"/>
                <a:gd name="T3" fmla="*/ 0 h 7"/>
                <a:gd name="T4" fmla="*/ 0 w 4"/>
                <a:gd name="T5" fmla="*/ 7 h 7"/>
                <a:gd name="T6" fmla="*/ 1 w 4"/>
                <a:gd name="T7" fmla="*/ 7 h 7"/>
                <a:gd name="T8" fmla="*/ 2 w 4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2" y="1"/>
                  </a:moveTo>
                  <a:cubicBezTo>
                    <a:pt x="2" y="0"/>
                    <a:pt x="1" y="1"/>
                    <a:pt x="0" y="0"/>
                  </a:cubicBezTo>
                  <a:cubicBezTo>
                    <a:pt x="2" y="3"/>
                    <a:pt x="0" y="5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4" y="7"/>
                    <a:pt x="1" y="3"/>
                    <a:pt x="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39" name="Freeform 138"/>
            <p:cNvSpPr>
              <a:spLocks/>
            </p:cNvSpPr>
            <p:nvPr/>
          </p:nvSpPr>
          <p:spPr bwMode="auto">
            <a:xfrm>
              <a:off x="7491413" y="4249738"/>
              <a:ext cx="31750" cy="49212"/>
            </a:xfrm>
            <a:custGeom>
              <a:avLst/>
              <a:gdLst>
                <a:gd name="T0" fmla="*/ 0 w 2"/>
                <a:gd name="T1" fmla="*/ 1 h 3"/>
                <a:gd name="T2" fmla="*/ 1 w 2"/>
                <a:gd name="T3" fmla="*/ 3 h 3"/>
                <a:gd name="T4" fmla="*/ 2 w 2"/>
                <a:gd name="T5" fmla="*/ 1 h 3"/>
                <a:gd name="T6" fmla="*/ 0 w 2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1"/>
                  </a:moveTo>
                  <a:cubicBezTo>
                    <a:pt x="0" y="2"/>
                    <a:pt x="0" y="3"/>
                    <a:pt x="1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40" name="Freeform 139"/>
            <p:cNvSpPr>
              <a:spLocks/>
            </p:cNvSpPr>
            <p:nvPr/>
          </p:nvSpPr>
          <p:spPr bwMode="auto">
            <a:xfrm>
              <a:off x="3603626" y="4265613"/>
              <a:ext cx="17463" cy="158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41" name="Freeform 140"/>
            <p:cNvSpPr>
              <a:spLocks/>
            </p:cNvSpPr>
            <p:nvPr/>
          </p:nvSpPr>
          <p:spPr bwMode="auto">
            <a:xfrm>
              <a:off x="5162551" y="4281488"/>
              <a:ext cx="47625" cy="65087"/>
            </a:xfrm>
            <a:custGeom>
              <a:avLst/>
              <a:gdLst>
                <a:gd name="T0" fmla="*/ 2 w 3"/>
                <a:gd name="T1" fmla="*/ 0 h 4"/>
                <a:gd name="T2" fmla="*/ 1 w 3"/>
                <a:gd name="T3" fmla="*/ 4 h 4"/>
                <a:gd name="T4" fmla="*/ 2 w 3"/>
                <a:gd name="T5" fmla="*/ 4 h 4"/>
                <a:gd name="T6" fmla="*/ 3 w 3"/>
                <a:gd name="T7" fmla="*/ 1 h 4"/>
                <a:gd name="T8" fmla="*/ 2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cubicBezTo>
                    <a:pt x="3" y="3"/>
                    <a:pt x="0" y="2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3" y="2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42" name="Freeform 141"/>
            <p:cNvSpPr>
              <a:spLocks/>
            </p:cNvSpPr>
            <p:nvPr/>
          </p:nvSpPr>
          <p:spPr bwMode="auto">
            <a:xfrm>
              <a:off x="7940676" y="4233863"/>
              <a:ext cx="257175" cy="290512"/>
            </a:xfrm>
            <a:custGeom>
              <a:avLst/>
              <a:gdLst>
                <a:gd name="T0" fmla="*/ 0 w 16"/>
                <a:gd name="T1" fmla="*/ 9 h 18"/>
                <a:gd name="T2" fmla="*/ 6 w 16"/>
                <a:gd name="T3" fmla="*/ 10 h 18"/>
                <a:gd name="T4" fmla="*/ 3 w 16"/>
                <a:gd name="T5" fmla="*/ 13 h 18"/>
                <a:gd name="T6" fmla="*/ 5 w 16"/>
                <a:gd name="T7" fmla="*/ 14 h 18"/>
                <a:gd name="T8" fmla="*/ 4 w 16"/>
                <a:gd name="T9" fmla="*/ 16 h 18"/>
                <a:gd name="T10" fmla="*/ 2 w 16"/>
                <a:gd name="T11" fmla="*/ 15 h 18"/>
                <a:gd name="T12" fmla="*/ 1 w 16"/>
                <a:gd name="T13" fmla="*/ 17 h 18"/>
                <a:gd name="T14" fmla="*/ 5 w 16"/>
                <a:gd name="T15" fmla="*/ 15 h 18"/>
                <a:gd name="T16" fmla="*/ 7 w 16"/>
                <a:gd name="T17" fmla="*/ 16 h 18"/>
                <a:gd name="T18" fmla="*/ 7 w 16"/>
                <a:gd name="T19" fmla="*/ 13 h 18"/>
                <a:gd name="T20" fmla="*/ 9 w 16"/>
                <a:gd name="T21" fmla="*/ 9 h 18"/>
                <a:gd name="T22" fmla="*/ 9 w 16"/>
                <a:gd name="T23" fmla="*/ 8 h 18"/>
                <a:gd name="T24" fmla="*/ 11 w 16"/>
                <a:gd name="T25" fmla="*/ 7 h 18"/>
                <a:gd name="T26" fmla="*/ 12 w 16"/>
                <a:gd name="T27" fmla="*/ 10 h 18"/>
                <a:gd name="T28" fmla="*/ 16 w 16"/>
                <a:gd name="T29" fmla="*/ 8 h 18"/>
                <a:gd name="T30" fmla="*/ 0 w 16"/>
                <a:gd name="T31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18">
                  <a:moveTo>
                    <a:pt x="0" y="9"/>
                  </a:moveTo>
                  <a:cubicBezTo>
                    <a:pt x="0" y="13"/>
                    <a:pt x="4" y="9"/>
                    <a:pt x="6" y="10"/>
                  </a:cubicBezTo>
                  <a:cubicBezTo>
                    <a:pt x="5" y="12"/>
                    <a:pt x="4" y="12"/>
                    <a:pt x="3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5"/>
                    <a:pt x="4" y="15"/>
                    <a:pt x="4" y="16"/>
                  </a:cubicBezTo>
                  <a:cubicBezTo>
                    <a:pt x="3" y="16"/>
                    <a:pt x="3" y="15"/>
                    <a:pt x="2" y="15"/>
                  </a:cubicBezTo>
                  <a:cubicBezTo>
                    <a:pt x="1" y="15"/>
                    <a:pt x="1" y="16"/>
                    <a:pt x="1" y="17"/>
                  </a:cubicBezTo>
                  <a:cubicBezTo>
                    <a:pt x="3" y="16"/>
                    <a:pt x="5" y="18"/>
                    <a:pt x="5" y="15"/>
                  </a:cubicBezTo>
                  <a:cubicBezTo>
                    <a:pt x="6" y="15"/>
                    <a:pt x="7" y="15"/>
                    <a:pt x="7" y="16"/>
                  </a:cubicBezTo>
                  <a:cubicBezTo>
                    <a:pt x="7" y="15"/>
                    <a:pt x="8" y="14"/>
                    <a:pt x="7" y="13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0" y="6"/>
                    <a:pt x="11" y="7"/>
                  </a:cubicBezTo>
                  <a:cubicBezTo>
                    <a:pt x="11" y="8"/>
                    <a:pt x="13" y="8"/>
                    <a:pt x="12" y="10"/>
                  </a:cubicBezTo>
                  <a:cubicBezTo>
                    <a:pt x="14" y="10"/>
                    <a:pt x="15" y="9"/>
                    <a:pt x="16" y="8"/>
                  </a:cubicBezTo>
                  <a:cubicBezTo>
                    <a:pt x="12" y="0"/>
                    <a:pt x="5" y="8"/>
                    <a:pt x="0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43" name="Freeform 142"/>
            <p:cNvSpPr>
              <a:spLocks/>
            </p:cNvSpPr>
            <p:nvPr/>
          </p:nvSpPr>
          <p:spPr bwMode="auto">
            <a:xfrm>
              <a:off x="7539038" y="4314825"/>
              <a:ext cx="49213" cy="47625"/>
            </a:xfrm>
            <a:custGeom>
              <a:avLst/>
              <a:gdLst>
                <a:gd name="T0" fmla="*/ 0 w 3"/>
                <a:gd name="T1" fmla="*/ 2 h 3"/>
                <a:gd name="T2" fmla="*/ 1 w 3"/>
                <a:gd name="T3" fmla="*/ 3 h 3"/>
                <a:gd name="T4" fmla="*/ 3 w 3"/>
                <a:gd name="T5" fmla="*/ 1 h 3"/>
                <a:gd name="T6" fmla="*/ 2 w 3"/>
                <a:gd name="T7" fmla="*/ 2 h 3"/>
                <a:gd name="T8" fmla="*/ 1 w 3"/>
                <a:gd name="T9" fmla="*/ 0 h 3"/>
                <a:gd name="T10" fmla="*/ 0 w 3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0" y="2"/>
                  </a:moveTo>
                  <a:cubicBezTo>
                    <a:pt x="1" y="2"/>
                    <a:pt x="1" y="3"/>
                    <a:pt x="1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44" name="Freeform 143"/>
            <p:cNvSpPr>
              <a:spLocks/>
            </p:cNvSpPr>
            <p:nvPr/>
          </p:nvSpPr>
          <p:spPr bwMode="auto">
            <a:xfrm>
              <a:off x="4246563" y="4346575"/>
              <a:ext cx="15875" cy="158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45" name="Freeform 144"/>
            <p:cNvSpPr>
              <a:spLocks/>
            </p:cNvSpPr>
            <p:nvPr/>
          </p:nvSpPr>
          <p:spPr bwMode="auto">
            <a:xfrm>
              <a:off x="4230688" y="4330700"/>
              <a:ext cx="15875" cy="158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46" name="Freeform 145"/>
            <p:cNvSpPr>
              <a:spLocks/>
            </p:cNvSpPr>
            <p:nvPr/>
          </p:nvSpPr>
          <p:spPr bwMode="auto">
            <a:xfrm>
              <a:off x="8213726" y="4346575"/>
              <a:ext cx="65088" cy="80962"/>
            </a:xfrm>
            <a:custGeom>
              <a:avLst/>
              <a:gdLst>
                <a:gd name="T0" fmla="*/ 4 w 4"/>
                <a:gd name="T1" fmla="*/ 3 h 5"/>
                <a:gd name="T2" fmla="*/ 0 w 4"/>
                <a:gd name="T3" fmla="*/ 1 h 5"/>
                <a:gd name="T4" fmla="*/ 3 w 4"/>
                <a:gd name="T5" fmla="*/ 4 h 5"/>
                <a:gd name="T6" fmla="*/ 4 w 4"/>
                <a:gd name="T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5">
                  <a:moveTo>
                    <a:pt x="4" y="3"/>
                  </a:moveTo>
                  <a:cubicBezTo>
                    <a:pt x="3" y="0"/>
                    <a:pt x="1" y="0"/>
                    <a:pt x="0" y="1"/>
                  </a:cubicBezTo>
                  <a:cubicBezTo>
                    <a:pt x="1" y="3"/>
                    <a:pt x="1" y="5"/>
                    <a:pt x="3" y="4"/>
                  </a:cubicBezTo>
                  <a:cubicBezTo>
                    <a:pt x="4" y="4"/>
                    <a:pt x="4" y="3"/>
                    <a:pt x="4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47" name="Freeform 146"/>
            <p:cNvSpPr>
              <a:spLocks/>
            </p:cNvSpPr>
            <p:nvPr/>
          </p:nvSpPr>
          <p:spPr bwMode="auto">
            <a:xfrm>
              <a:off x="7170738" y="4362450"/>
              <a:ext cx="530225" cy="274637"/>
            </a:xfrm>
            <a:custGeom>
              <a:avLst/>
              <a:gdLst>
                <a:gd name="T0" fmla="*/ 28 w 33"/>
                <a:gd name="T1" fmla="*/ 11 h 17"/>
                <a:gd name="T2" fmla="*/ 28 w 33"/>
                <a:gd name="T3" fmla="*/ 9 h 17"/>
                <a:gd name="T4" fmla="*/ 33 w 33"/>
                <a:gd name="T5" fmla="*/ 8 h 17"/>
                <a:gd name="T6" fmla="*/ 33 w 33"/>
                <a:gd name="T7" fmla="*/ 7 h 17"/>
                <a:gd name="T8" fmla="*/ 29 w 33"/>
                <a:gd name="T9" fmla="*/ 7 h 17"/>
                <a:gd name="T10" fmla="*/ 24 w 33"/>
                <a:gd name="T11" fmla="*/ 7 h 17"/>
                <a:gd name="T12" fmla="*/ 22 w 33"/>
                <a:gd name="T13" fmla="*/ 9 h 17"/>
                <a:gd name="T14" fmla="*/ 15 w 33"/>
                <a:gd name="T15" fmla="*/ 8 h 17"/>
                <a:gd name="T16" fmla="*/ 12 w 33"/>
                <a:gd name="T17" fmla="*/ 10 h 17"/>
                <a:gd name="T18" fmla="*/ 7 w 33"/>
                <a:gd name="T19" fmla="*/ 10 h 17"/>
                <a:gd name="T20" fmla="*/ 7 w 33"/>
                <a:gd name="T21" fmla="*/ 3 h 17"/>
                <a:gd name="T22" fmla="*/ 1 w 33"/>
                <a:gd name="T23" fmla="*/ 0 h 17"/>
                <a:gd name="T24" fmla="*/ 0 w 33"/>
                <a:gd name="T25" fmla="*/ 2 h 17"/>
                <a:gd name="T26" fmla="*/ 4 w 33"/>
                <a:gd name="T27" fmla="*/ 7 h 17"/>
                <a:gd name="T28" fmla="*/ 4 w 33"/>
                <a:gd name="T29" fmla="*/ 9 h 17"/>
                <a:gd name="T30" fmla="*/ 5 w 33"/>
                <a:gd name="T31" fmla="*/ 13 h 17"/>
                <a:gd name="T32" fmla="*/ 5 w 33"/>
                <a:gd name="T33" fmla="*/ 17 h 17"/>
                <a:gd name="T34" fmla="*/ 23 w 33"/>
                <a:gd name="T35" fmla="*/ 12 h 17"/>
                <a:gd name="T36" fmla="*/ 28 w 33"/>
                <a:gd name="T37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" h="17">
                  <a:moveTo>
                    <a:pt x="28" y="11"/>
                  </a:moveTo>
                  <a:cubicBezTo>
                    <a:pt x="28" y="9"/>
                    <a:pt x="28" y="9"/>
                    <a:pt x="28" y="9"/>
                  </a:cubicBezTo>
                  <a:cubicBezTo>
                    <a:pt x="30" y="9"/>
                    <a:pt x="31" y="7"/>
                    <a:pt x="33" y="8"/>
                  </a:cubicBezTo>
                  <a:cubicBezTo>
                    <a:pt x="33" y="8"/>
                    <a:pt x="33" y="7"/>
                    <a:pt x="33" y="7"/>
                  </a:cubicBezTo>
                  <a:cubicBezTo>
                    <a:pt x="32" y="4"/>
                    <a:pt x="31" y="7"/>
                    <a:pt x="29" y="7"/>
                  </a:cubicBezTo>
                  <a:cubicBezTo>
                    <a:pt x="28" y="5"/>
                    <a:pt x="26" y="7"/>
                    <a:pt x="24" y="7"/>
                  </a:cubicBezTo>
                  <a:cubicBezTo>
                    <a:pt x="23" y="7"/>
                    <a:pt x="22" y="7"/>
                    <a:pt x="22" y="9"/>
                  </a:cubicBezTo>
                  <a:cubicBezTo>
                    <a:pt x="20" y="8"/>
                    <a:pt x="17" y="12"/>
                    <a:pt x="15" y="8"/>
                  </a:cubicBezTo>
                  <a:cubicBezTo>
                    <a:pt x="14" y="7"/>
                    <a:pt x="13" y="10"/>
                    <a:pt x="12" y="10"/>
                  </a:cubicBezTo>
                  <a:cubicBezTo>
                    <a:pt x="11" y="7"/>
                    <a:pt x="9" y="12"/>
                    <a:pt x="7" y="10"/>
                  </a:cubicBezTo>
                  <a:cubicBezTo>
                    <a:pt x="5" y="8"/>
                    <a:pt x="6" y="6"/>
                    <a:pt x="7" y="3"/>
                  </a:cubicBezTo>
                  <a:cubicBezTo>
                    <a:pt x="4" y="3"/>
                    <a:pt x="3" y="0"/>
                    <a:pt x="1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5"/>
                    <a:pt x="2" y="7"/>
                    <a:pt x="4" y="7"/>
                  </a:cubicBezTo>
                  <a:cubicBezTo>
                    <a:pt x="4" y="8"/>
                    <a:pt x="5" y="9"/>
                    <a:pt x="4" y="9"/>
                  </a:cubicBezTo>
                  <a:cubicBezTo>
                    <a:pt x="4" y="11"/>
                    <a:pt x="6" y="12"/>
                    <a:pt x="5" y="13"/>
                  </a:cubicBezTo>
                  <a:cubicBezTo>
                    <a:pt x="4" y="14"/>
                    <a:pt x="4" y="16"/>
                    <a:pt x="5" y="17"/>
                  </a:cubicBezTo>
                  <a:cubicBezTo>
                    <a:pt x="11" y="13"/>
                    <a:pt x="17" y="16"/>
                    <a:pt x="23" y="12"/>
                  </a:cubicBezTo>
                  <a:cubicBezTo>
                    <a:pt x="24" y="14"/>
                    <a:pt x="26" y="10"/>
                    <a:pt x="28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48" name="Freeform 147"/>
            <p:cNvSpPr>
              <a:spLocks/>
            </p:cNvSpPr>
            <p:nvPr/>
          </p:nvSpPr>
          <p:spPr bwMode="auto">
            <a:xfrm>
              <a:off x="7523163" y="4346575"/>
              <a:ext cx="160338" cy="146050"/>
            </a:xfrm>
            <a:custGeom>
              <a:avLst/>
              <a:gdLst>
                <a:gd name="T0" fmla="*/ 0 w 10"/>
                <a:gd name="T1" fmla="*/ 6 h 9"/>
                <a:gd name="T2" fmla="*/ 8 w 10"/>
                <a:gd name="T3" fmla="*/ 5 h 9"/>
                <a:gd name="T4" fmla="*/ 9 w 10"/>
                <a:gd name="T5" fmla="*/ 2 h 9"/>
                <a:gd name="T6" fmla="*/ 4 w 10"/>
                <a:gd name="T7" fmla="*/ 3 h 9"/>
                <a:gd name="T8" fmla="*/ 0 w 10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">
                  <a:moveTo>
                    <a:pt x="0" y="6"/>
                  </a:moveTo>
                  <a:cubicBezTo>
                    <a:pt x="3" y="9"/>
                    <a:pt x="4" y="1"/>
                    <a:pt x="8" y="5"/>
                  </a:cubicBezTo>
                  <a:cubicBezTo>
                    <a:pt x="8" y="4"/>
                    <a:pt x="10" y="3"/>
                    <a:pt x="9" y="2"/>
                  </a:cubicBezTo>
                  <a:cubicBezTo>
                    <a:pt x="7" y="0"/>
                    <a:pt x="5" y="4"/>
                    <a:pt x="4" y="3"/>
                  </a:cubicBezTo>
                  <a:cubicBezTo>
                    <a:pt x="3" y="5"/>
                    <a:pt x="0" y="3"/>
                    <a:pt x="0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49" name="Freeform 148"/>
            <p:cNvSpPr>
              <a:spLocks/>
            </p:cNvSpPr>
            <p:nvPr/>
          </p:nvSpPr>
          <p:spPr bwMode="auto">
            <a:xfrm>
              <a:off x="8567738" y="4378325"/>
              <a:ext cx="15875" cy="17462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50" name="Freeform 149"/>
            <p:cNvSpPr>
              <a:spLocks/>
            </p:cNvSpPr>
            <p:nvPr/>
          </p:nvSpPr>
          <p:spPr bwMode="auto">
            <a:xfrm>
              <a:off x="8455026" y="4378325"/>
              <a:ext cx="96838" cy="80962"/>
            </a:xfrm>
            <a:custGeom>
              <a:avLst/>
              <a:gdLst>
                <a:gd name="T0" fmla="*/ 2 w 6"/>
                <a:gd name="T1" fmla="*/ 2 h 5"/>
                <a:gd name="T2" fmla="*/ 0 w 6"/>
                <a:gd name="T3" fmla="*/ 2 h 5"/>
                <a:gd name="T4" fmla="*/ 6 w 6"/>
                <a:gd name="T5" fmla="*/ 4 h 5"/>
                <a:gd name="T6" fmla="*/ 2 w 6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5">
                  <a:moveTo>
                    <a:pt x="2" y="2"/>
                  </a:moveTo>
                  <a:cubicBezTo>
                    <a:pt x="1" y="2"/>
                    <a:pt x="0" y="0"/>
                    <a:pt x="0" y="2"/>
                  </a:cubicBezTo>
                  <a:cubicBezTo>
                    <a:pt x="2" y="4"/>
                    <a:pt x="4" y="4"/>
                    <a:pt x="6" y="4"/>
                  </a:cubicBezTo>
                  <a:cubicBezTo>
                    <a:pt x="4" y="1"/>
                    <a:pt x="3" y="5"/>
                    <a:pt x="2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51" name="Freeform 150"/>
            <p:cNvSpPr>
              <a:spLocks/>
            </p:cNvSpPr>
            <p:nvPr/>
          </p:nvSpPr>
          <p:spPr bwMode="auto">
            <a:xfrm>
              <a:off x="7299326" y="4411663"/>
              <a:ext cx="47625" cy="65087"/>
            </a:xfrm>
            <a:custGeom>
              <a:avLst/>
              <a:gdLst>
                <a:gd name="T0" fmla="*/ 1 w 3"/>
                <a:gd name="T1" fmla="*/ 4 h 4"/>
                <a:gd name="T2" fmla="*/ 3 w 3"/>
                <a:gd name="T3" fmla="*/ 0 h 4"/>
                <a:gd name="T4" fmla="*/ 0 w 3"/>
                <a:gd name="T5" fmla="*/ 2 h 4"/>
                <a:gd name="T6" fmla="*/ 1 w 3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1" y="4"/>
                  </a:moveTo>
                  <a:cubicBezTo>
                    <a:pt x="2" y="3"/>
                    <a:pt x="3" y="2"/>
                    <a:pt x="3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0" y="3"/>
                    <a:pt x="1" y="3"/>
                    <a:pt x="1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52" name="Freeform 151"/>
            <p:cNvSpPr>
              <a:spLocks/>
            </p:cNvSpPr>
            <p:nvPr/>
          </p:nvSpPr>
          <p:spPr bwMode="auto">
            <a:xfrm>
              <a:off x="8213726" y="4443413"/>
              <a:ext cx="33338" cy="49212"/>
            </a:xfrm>
            <a:custGeom>
              <a:avLst/>
              <a:gdLst>
                <a:gd name="T0" fmla="*/ 0 w 2"/>
                <a:gd name="T1" fmla="*/ 3 h 3"/>
                <a:gd name="T2" fmla="*/ 0 w 2"/>
                <a:gd name="T3" fmla="*/ 3 h 3"/>
                <a:gd name="T4" fmla="*/ 2 w 2"/>
                <a:gd name="T5" fmla="*/ 1 h 3"/>
                <a:gd name="T6" fmla="*/ 0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2" y="2"/>
                    <a:pt x="2" y="1"/>
                  </a:cubicBezTo>
                  <a:cubicBezTo>
                    <a:pt x="2" y="0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53" name="Freeform 152"/>
            <p:cNvSpPr>
              <a:spLocks/>
            </p:cNvSpPr>
            <p:nvPr/>
          </p:nvSpPr>
          <p:spPr bwMode="auto">
            <a:xfrm>
              <a:off x="7861301" y="4492625"/>
              <a:ext cx="31750" cy="15875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2 w 2"/>
                <a:gd name="T5" fmla="*/ 1 h 1"/>
                <a:gd name="T6" fmla="*/ 2 w 2"/>
                <a:gd name="T7" fmla="*/ 1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54" name="Freeform 153"/>
            <p:cNvSpPr>
              <a:spLocks/>
            </p:cNvSpPr>
            <p:nvPr/>
          </p:nvSpPr>
          <p:spPr bwMode="auto">
            <a:xfrm>
              <a:off x="4921251" y="4508500"/>
              <a:ext cx="15875" cy="31750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1" y="1"/>
                    <a:pt x="0" y="2"/>
                  </a:cubicBezTo>
                  <a:cubicBezTo>
                    <a:pt x="1" y="2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55" name="Freeform 154"/>
            <p:cNvSpPr>
              <a:spLocks/>
            </p:cNvSpPr>
            <p:nvPr/>
          </p:nvSpPr>
          <p:spPr bwMode="auto">
            <a:xfrm>
              <a:off x="4905376" y="4540250"/>
              <a:ext cx="15875" cy="17462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56" name="Freeform 155"/>
            <p:cNvSpPr>
              <a:spLocks/>
            </p:cNvSpPr>
            <p:nvPr/>
          </p:nvSpPr>
          <p:spPr bwMode="auto">
            <a:xfrm>
              <a:off x="6704013" y="4540250"/>
              <a:ext cx="158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57" name="Freeform 156"/>
            <p:cNvSpPr>
              <a:spLocks/>
            </p:cNvSpPr>
            <p:nvPr/>
          </p:nvSpPr>
          <p:spPr bwMode="auto">
            <a:xfrm>
              <a:off x="6719888" y="4508500"/>
              <a:ext cx="15875" cy="31750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58" name="Freeform 157"/>
            <p:cNvSpPr>
              <a:spLocks/>
            </p:cNvSpPr>
            <p:nvPr/>
          </p:nvSpPr>
          <p:spPr bwMode="auto">
            <a:xfrm>
              <a:off x="8326438" y="4508500"/>
              <a:ext cx="96838" cy="80962"/>
            </a:xfrm>
            <a:custGeom>
              <a:avLst/>
              <a:gdLst>
                <a:gd name="T0" fmla="*/ 0 w 6"/>
                <a:gd name="T1" fmla="*/ 3 h 5"/>
                <a:gd name="T2" fmla="*/ 6 w 6"/>
                <a:gd name="T3" fmla="*/ 1 h 5"/>
                <a:gd name="T4" fmla="*/ 0 w 6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5">
                  <a:moveTo>
                    <a:pt x="0" y="3"/>
                  </a:moveTo>
                  <a:cubicBezTo>
                    <a:pt x="3" y="5"/>
                    <a:pt x="4" y="3"/>
                    <a:pt x="6" y="1"/>
                  </a:cubicBezTo>
                  <a:cubicBezTo>
                    <a:pt x="4" y="0"/>
                    <a:pt x="2" y="3"/>
                    <a:pt x="0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59" name="Freeform 158"/>
            <p:cNvSpPr>
              <a:spLocks/>
            </p:cNvSpPr>
            <p:nvPr/>
          </p:nvSpPr>
          <p:spPr bwMode="auto">
            <a:xfrm>
              <a:off x="5065713" y="4540250"/>
              <a:ext cx="31750" cy="49212"/>
            </a:xfrm>
            <a:custGeom>
              <a:avLst/>
              <a:gdLst>
                <a:gd name="T0" fmla="*/ 2 w 2"/>
                <a:gd name="T1" fmla="*/ 1 h 3"/>
                <a:gd name="T2" fmla="*/ 0 w 2"/>
                <a:gd name="T3" fmla="*/ 3 h 3"/>
                <a:gd name="T4" fmla="*/ 2 w 2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1"/>
                  </a:moveTo>
                  <a:cubicBezTo>
                    <a:pt x="1" y="0"/>
                    <a:pt x="1" y="3"/>
                    <a:pt x="0" y="3"/>
                  </a:cubicBezTo>
                  <a:cubicBezTo>
                    <a:pt x="1" y="2"/>
                    <a:pt x="2" y="3"/>
                    <a:pt x="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60" name="Freeform 159"/>
            <p:cNvSpPr>
              <a:spLocks/>
            </p:cNvSpPr>
            <p:nvPr/>
          </p:nvSpPr>
          <p:spPr bwMode="auto">
            <a:xfrm>
              <a:off x="8278813" y="4557713"/>
              <a:ext cx="15875" cy="31750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61" name="Freeform 160"/>
            <p:cNvSpPr>
              <a:spLocks/>
            </p:cNvSpPr>
            <p:nvPr/>
          </p:nvSpPr>
          <p:spPr bwMode="auto">
            <a:xfrm>
              <a:off x="6672263" y="4540250"/>
              <a:ext cx="80963" cy="114300"/>
            </a:xfrm>
            <a:custGeom>
              <a:avLst/>
              <a:gdLst>
                <a:gd name="T0" fmla="*/ 0 w 5"/>
                <a:gd name="T1" fmla="*/ 4 h 7"/>
                <a:gd name="T2" fmla="*/ 1 w 5"/>
                <a:gd name="T3" fmla="*/ 6 h 7"/>
                <a:gd name="T4" fmla="*/ 0 w 5"/>
                <a:gd name="T5" fmla="*/ 6 h 7"/>
                <a:gd name="T6" fmla="*/ 0 w 5"/>
                <a:gd name="T7" fmla="*/ 7 h 7"/>
                <a:gd name="T8" fmla="*/ 5 w 5"/>
                <a:gd name="T9" fmla="*/ 3 h 7"/>
                <a:gd name="T10" fmla="*/ 0 w 5"/>
                <a:gd name="T11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7">
                  <a:moveTo>
                    <a:pt x="0" y="4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" y="7"/>
                    <a:pt x="2" y="2"/>
                    <a:pt x="5" y="3"/>
                  </a:cubicBezTo>
                  <a:cubicBezTo>
                    <a:pt x="3" y="0"/>
                    <a:pt x="1" y="4"/>
                    <a:pt x="0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62" name="Freeform 161"/>
            <p:cNvSpPr>
              <a:spLocks noEditPoints="1"/>
            </p:cNvSpPr>
            <p:nvPr/>
          </p:nvSpPr>
          <p:spPr bwMode="auto">
            <a:xfrm>
              <a:off x="7427913" y="4589463"/>
              <a:ext cx="288925" cy="306387"/>
            </a:xfrm>
            <a:custGeom>
              <a:avLst/>
              <a:gdLst>
                <a:gd name="T0" fmla="*/ 12 w 18"/>
                <a:gd name="T1" fmla="*/ 9 h 19"/>
                <a:gd name="T2" fmla="*/ 17 w 18"/>
                <a:gd name="T3" fmla="*/ 5 h 19"/>
                <a:gd name="T4" fmla="*/ 15 w 18"/>
                <a:gd name="T5" fmla="*/ 3 h 19"/>
                <a:gd name="T6" fmla="*/ 9 w 18"/>
                <a:gd name="T7" fmla="*/ 6 h 19"/>
                <a:gd name="T8" fmla="*/ 10 w 18"/>
                <a:gd name="T9" fmla="*/ 1 h 19"/>
                <a:gd name="T10" fmla="*/ 9 w 18"/>
                <a:gd name="T11" fmla="*/ 2 h 19"/>
                <a:gd name="T12" fmla="*/ 5 w 18"/>
                <a:gd name="T13" fmla="*/ 6 h 19"/>
                <a:gd name="T14" fmla="*/ 7 w 18"/>
                <a:gd name="T15" fmla="*/ 6 h 19"/>
                <a:gd name="T16" fmla="*/ 0 w 18"/>
                <a:gd name="T17" fmla="*/ 9 h 19"/>
                <a:gd name="T18" fmla="*/ 5 w 18"/>
                <a:gd name="T19" fmla="*/ 13 h 19"/>
                <a:gd name="T20" fmla="*/ 0 w 18"/>
                <a:gd name="T21" fmla="*/ 16 h 19"/>
                <a:gd name="T22" fmla="*/ 4 w 18"/>
                <a:gd name="T23" fmla="*/ 18 h 19"/>
                <a:gd name="T24" fmla="*/ 9 w 18"/>
                <a:gd name="T25" fmla="*/ 18 h 19"/>
                <a:gd name="T26" fmla="*/ 13 w 18"/>
                <a:gd name="T27" fmla="*/ 15 h 19"/>
                <a:gd name="T28" fmla="*/ 13 w 18"/>
                <a:gd name="T29" fmla="*/ 15 h 19"/>
                <a:gd name="T30" fmla="*/ 16 w 18"/>
                <a:gd name="T31" fmla="*/ 14 h 19"/>
                <a:gd name="T32" fmla="*/ 16 w 18"/>
                <a:gd name="T33" fmla="*/ 13 h 19"/>
                <a:gd name="T34" fmla="*/ 18 w 18"/>
                <a:gd name="T35" fmla="*/ 12 h 19"/>
                <a:gd name="T36" fmla="*/ 12 w 18"/>
                <a:gd name="T37" fmla="*/ 9 h 19"/>
                <a:gd name="T38" fmla="*/ 7 w 18"/>
                <a:gd name="T39" fmla="*/ 12 h 19"/>
                <a:gd name="T40" fmla="*/ 8 w 18"/>
                <a:gd name="T41" fmla="*/ 9 h 19"/>
                <a:gd name="T42" fmla="*/ 9 w 18"/>
                <a:gd name="T43" fmla="*/ 9 h 19"/>
                <a:gd name="T44" fmla="*/ 10 w 18"/>
                <a:gd name="T45" fmla="*/ 11 h 19"/>
                <a:gd name="T46" fmla="*/ 7 w 18"/>
                <a:gd name="T47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" h="19">
                  <a:moveTo>
                    <a:pt x="12" y="9"/>
                  </a:moveTo>
                  <a:cubicBezTo>
                    <a:pt x="14" y="7"/>
                    <a:pt x="16" y="7"/>
                    <a:pt x="17" y="5"/>
                  </a:cubicBezTo>
                  <a:cubicBezTo>
                    <a:pt x="17" y="4"/>
                    <a:pt x="16" y="4"/>
                    <a:pt x="15" y="3"/>
                  </a:cubicBezTo>
                  <a:cubicBezTo>
                    <a:pt x="14" y="5"/>
                    <a:pt x="11" y="4"/>
                    <a:pt x="9" y="6"/>
                  </a:cubicBezTo>
                  <a:cubicBezTo>
                    <a:pt x="9" y="5"/>
                    <a:pt x="10" y="3"/>
                    <a:pt x="10" y="1"/>
                  </a:cubicBezTo>
                  <a:cubicBezTo>
                    <a:pt x="10" y="1"/>
                    <a:pt x="9" y="1"/>
                    <a:pt x="9" y="2"/>
                  </a:cubicBezTo>
                  <a:cubicBezTo>
                    <a:pt x="6" y="0"/>
                    <a:pt x="7" y="5"/>
                    <a:pt x="5" y="6"/>
                  </a:cubicBezTo>
                  <a:cubicBezTo>
                    <a:pt x="6" y="6"/>
                    <a:pt x="6" y="5"/>
                    <a:pt x="7" y="6"/>
                  </a:cubicBezTo>
                  <a:cubicBezTo>
                    <a:pt x="4" y="7"/>
                    <a:pt x="2" y="6"/>
                    <a:pt x="0" y="9"/>
                  </a:cubicBezTo>
                  <a:cubicBezTo>
                    <a:pt x="2" y="9"/>
                    <a:pt x="4" y="11"/>
                    <a:pt x="5" y="1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6"/>
                    <a:pt x="3" y="17"/>
                    <a:pt x="4" y="18"/>
                  </a:cubicBezTo>
                  <a:cubicBezTo>
                    <a:pt x="6" y="19"/>
                    <a:pt x="8" y="18"/>
                    <a:pt x="9" y="18"/>
                  </a:cubicBezTo>
                  <a:cubicBezTo>
                    <a:pt x="10" y="17"/>
                    <a:pt x="12" y="17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4" y="14"/>
                    <a:pt x="15" y="14"/>
                    <a:pt x="16" y="1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2"/>
                    <a:pt x="17" y="12"/>
                    <a:pt x="18" y="12"/>
                  </a:cubicBezTo>
                  <a:cubicBezTo>
                    <a:pt x="17" y="8"/>
                    <a:pt x="14" y="12"/>
                    <a:pt x="12" y="9"/>
                  </a:cubicBezTo>
                  <a:close/>
                  <a:moveTo>
                    <a:pt x="7" y="12"/>
                  </a:moveTo>
                  <a:cubicBezTo>
                    <a:pt x="7" y="12"/>
                    <a:pt x="9" y="11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9" y="10"/>
                    <a:pt x="10" y="11"/>
                  </a:cubicBezTo>
                  <a:cubicBezTo>
                    <a:pt x="9" y="10"/>
                    <a:pt x="8" y="12"/>
                    <a:pt x="7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auto">
            <a:xfrm>
              <a:off x="4406901" y="4702175"/>
              <a:ext cx="80963" cy="65087"/>
            </a:xfrm>
            <a:custGeom>
              <a:avLst/>
              <a:gdLst>
                <a:gd name="T0" fmla="*/ 0 w 5"/>
                <a:gd name="T1" fmla="*/ 3 h 4"/>
                <a:gd name="T2" fmla="*/ 5 w 5"/>
                <a:gd name="T3" fmla="*/ 0 h 4"/>
                <a:gd name="T4" fmla="*/ 0 w 5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0" y="3"/>
                  </a:moveTo>
                  <a:cubicBezTo>
                    <a:pt x="2" y="4"/>
                    <a:pt x="3" y="1"/>
                    <a:pt x="5" y="0"/>
                  </a:cubicBezTo>
                  <a:cubicBezTo>
                    <a:pt x="3" y="0"/>
                    <a:pt x="1" y="1"/>
                    <a:pt x="0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64" name="Freeform 163"/>
            <p:cNvSpPr>
              <a:spLocks/>
            </p:cNvSpPr>
            <p:nvPr/>
          </p:nvSpPr>
          <p:spPr bwMode="auto">
            <a:xfrm>
              <a:off x="7732713" y="4702175"/>
              <a:ext cx="63500" cy="65087"/>
            </a:xfrm>
            <a:custGeom>
              <a:avLst/>
              <a:gdLst>
                <a:gd name="T0" fmla="*/ 1 w 4"/>
                <a:gd name="T1" fmla="*/ 0 h 4"/>
                <a:gd name="T2" fmla="*/ 0 w 4"/>
                <a:gd name="T3" fmla="*/ 4 h 4"/>
                <a:gd name="T4" fmla="*/ 1 w 4"/>
                <a:gd name="T5" fmla="*/ 4 h 4"/>
                <a:gd name="T6" fmla="*/ 3 w 4"/>
                <a:gd name="T7" fmla="*/ 2 h 4"/>
                <a:gd name="T8" fmla="*/ 1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3"/>
                    <a:pt x="4" y="4"/>
                    <a:pt x="3" y="2"/>
                  </a:cubicBez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65" name="Freeform 164"/>
            <p:cNvSpPr>
              <a:spLocks/>
            </p:cNvSpPr>
            <p:nvPr/>
          </p:nvSpPr>
          <p:spPr bwMode="auto">
            <a:xfrm>
              <a:off x="4375151" y="47831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66" name="Freeform 165"/>
            <p:cNvSpPr>
              <a:spLocks/>
            </p:cNvSpPr>
            <p:nvPr/>
          </p:nvSpPr>
          <p:spPr bwMode="auto">
            <a:xfrm>
              <a:off x="4375151" y="4767263"/>
              <a:ext cx="15875" cy="158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67" name="Freeform 166"/>
            <p:cNvSpPr>
              <a:spLocks/>
            </p:cNvSpPr>
            <p:nvPr/>
          </p:nvSpPr>
          <p:spPr bwMode="auto">
            <a:xfrm>
              <a:off x="4343401" y="4767263"/>
              <a:ext cx="31750" cy="31750"/>
            </a:xfrm>
            <a:custGeom>
              <a:avLst/>
              <a:gdLst>
                <a:gd name="T0" fmla="*/ 0 w 2"/>
                <a:gd name="T1" fmla="*/ 2 h 2"/>
                <a:gd name="T2" fmla="*/ 2 w 2"/>
                <a:gd name="T3" fmla="*/ 1 h 2"/>
                <a:gd name="T4" fmla="*/ 1 w 2"/>
                <a:gd name="T5" fmla="*/ 1 h 2"/>
                <a:gd name="T6" fmla="*/ 0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2"/>
                    <a:pt x="1" y="2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</p:grpSp>
      <p:sp>
        <p:nvSpPr>
          <p:cNvPr id="169" name="矩形 168"/>
          <p:cNvSpPr/>
          <p:nvPr/>
        </p:nvSpPr>
        <p:spPr>
          <a:xfrm>
            <a:off x="5489051" y="2221531"/>
            <a:ext cx="2885405" cy="1187564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</a:rPr>
              <a:t>请在此处添加详细描述文本，尽量与标题文本语言风格相符合，语言描述尽量简洁生动。请在此处添加详细描述文本，请在此处添加详细描述文本，尽量与标题文本语言风格相符合，语言描述尽量简洁生动。请在此处添加详细描述文本，</a:t>
            </a:r>
            <a:endParaRPr lang="zh-CN" altLang="en-US" sz="900" dirty="0"/>
          </a:p>
          <a:p>
            <a:pPr>
              <a:lnSpc>
                <a:spcPct val="150000"/>
              </a:lnSpc>
            </a:pP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283667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134" y="1393764"/>
            <a:ext cx="2457326" cy="236408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484943" y="1353053"/>
            <a:ext cx="1164250" cy="208903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2975" dirty="0">
                <a:solidFill>
                  <a:schemeClr val="bg1"/>
                </a:solidFill>
                <a:latin typeface="+mn-ea"/>
              </a:rPr>
              <a:t>肆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872885" y="3685750"/>
            <a:ext cx="31774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700" dirty="0">
                <a:latin typeface="+mn-ea"/>
              </a:rPr>
              <a:t>单击添加标题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85065" y="2244236"/>
            <a:ext cx="1270168" cy="1578206"/>
          </a:xfrm>
          <a:prstGeom prst="rect">
            <a:avLst/>
          </a:prstGeom>
        </p:spPr>
      </p:pic>
      <p:pic>
        <p:nvPicPr>
          <p:cNvPr id="16" name="图片 15" descr="未标题-5.png"/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-19042"/>
            <a:ext cx="3500623" cy="1752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438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13098" y="1284515"/>
            <a:ext cx="9149953" cy="3844698"/>
            <a:chOff x="17463" y="2376488"/>
            <a:chExt cx="12199937" cy="4462462"/>
          </a:xfrm>
          <a:blipFill dpi="0" rotWithShape="1">
            <a:blip r:embed="rId3"/>
            <a:srcRect/>
            <a:stretch>
              <a:fillRect/>
            </a:stretch>
          </a:blipFill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6656388" y="2376488"/>
              <a:ext cx="95250" cy="76200"/>
            </a:xfrm>
            <a:custGeom>
              <a:avLst/>
              <a:gdLst>
                <a:gd name="T0" fmla="*/ 5 w 5"/>
                <a:gd name="T1" fmla="*/ 2 h 4"/>
                <a:gd name="T2" fmla="*/ 0 w 5"/>
                <a:gd name="T3" fmla="*/ 2 h 4"/>
                <a:gd name="T4" fmla="*/ 1 w 5"/>
                <a:gd name="T5" fmla="*/ 4 h 4"/>
                <a:gd name="T6" fmla="*/ 5 w 5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5" y="2"/>
                  </a:moveTo>
                  <a:cubicBezTo>
                    <a:pt x="4" y="0"/>
                    <a:pt x="1" y="0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4" y="3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5049838" y="2701925"/>
              <a:ext cx="93663" cy="19050"/>
            </a:xfrm>
            <a:custGeom>
              <a:avLst/>
              <a:gdLst>
                <a:gd name="T0" fmla="*/ 47 w 59"/>
                <a:gd name="T1" fmla="*/ 0 h 12"/>
                <a:gd name="T2" fmla="*/ 0 w 59"/>
                <a:gd name="T3" fmla="*/ 0 h 12"/>
                <a:gd name="T4" fmla="*/ 59 w 59"/>
                <a:gd name="T5" fmla="*/ 12 h 12"/>
                <a:gd name="T6" fmla="*/ 47 w 59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" h="12">
                  <a:moveTo>
                    <a:pt x="47" y="0"/>
                  </a:moveTo>
                  <a:lnTo>
                    <a:pt x="0" y="0"/>
                  </a:lnTo>
                  <a:lnTo>
                    <a:pt x="59" y="12"/>
                  </a:lnTo>
                  <a:lnTo>
                    <a:pt x="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8926513" y="34639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8926513" y="3463925"/>
              <a:ext cx="207963" cy="114300"/>
            </a:xfrm>
            <a:custGeom>
              <a:avLst/>
              <a:gdLst>
                <a:gd name="T0" fmla="*/ 11 w 11"/>
                <a:gd name="T1" fmla="*/ 3 h 6"/>
                <a:gd name="T2" fmla="*/ 0 w 11"/>
                <a:gd name="T3" fmla="*/ 0 h 6"/>
                <a:gd name="T4" fmla="*/ 2 w 11"/>
                <a:gd name="T5" fmla="*/ 3 h 6"/>
                <a:gd name="T6" fmla="*/ 11 w 11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6">
                  <a:moveTo>
                    <a:pt x="11" y="3"/>
                  </a:moveTo>
                  <a:cubicBezTo>
                    <a:pt x="7" y="0"/>
                    <a:pt x="4" y="0"/>
                    <a:pt x="0" y="0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6"/>
                    <a:pt x="9" y="6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4368800" y="4416425"/>
              <a:ext cx="38100" cy="38100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2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1" y="2"/>
                    <a:pt x="1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8340725" y="3044825"/>
              <a:ext cx="19050" cy="19050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1" name="Freeform 11"/>
            <p:cNvSpPr>
              <a:spLocks noEditPoints="1"/>
            </p:cNvSpPr>
            <p:nvPr/>
          </p:nvSpPr>
          <p:spPr bwMode="auto">
            <a:xfrm>
              <a:off x="1966913" y="2624138"/>
              <a:ext cx="9418638" cy="4214812"/>
            </a:xfrm>
            <a:custGeom>
              <a:avLst/>
              <a:gdLst>
                <a:gd name="T0" fmla="*/ 478 w 498"/>
                <a:gd name="T1" fmla="*/ 189 h 221"/>
                <a:gd name="T2" fmla="*/ 457 w 498"/>
                <a:gd name="T3" fmla="*/ 139 h 221"/>
                <a:gd name="T4" fmla="*/ 453 w 498"/>
                <a:gd name="T5" fmla="*/ 121 h 221"/>
                <a:gd name="T6" fmla="*/ 442 w 498"/>
                <a:gd name="T7" fmla="*/ 80 h 221"/>
                <a:gd name="T8" fmla="*/ 435 w 498"/>
                <a:gd name="T9" fmla="*/ 63 h 221"/>
                <a:gd name="T10" fmla="*/ 412 w 498"/>
                <a:gd name="T11" fmla="*/ 78 h 221"/>
                <a:gd name="T12" fmla="*/ 358 w 498"/>
                <a:gd name="T13" fmla="*/ 51 h 221"/>
                <a:gd name="T14" fmla="*/ 348 w 498"/>
                <a:gd name="T15" fmla="*/ 49 h 221"/>
                <a:gd name="T16" fmla="*/ 365 w 498"/>
                <a:gd name="T17" fmla="*/ 44 h 221"/>
                <a:gd name="T18" fmla="*/ 368 w 498"/>
                <a:gd name="T19" fmla="*/ 44 h 221"/>
                <a:gd name="T20" fmla="*/ 331 w 498"/>
                <a:gd name="T21" fmla="*/ 31 h 221"/>
                <a:gd name="T22" fmla="*/ 318 w 498"/>
                <a:gd name="T23" fmla="*/ 20 h 221"/>
                <a:gd name="T24" fmla="*/ 332 w 498"/>
                <a:gd name="T25" fmla="*/ 23 h 221"/>
                <a:gd name="T26" fmla="*/ 325 w 498"/>
                <a:gd name="T27" fmla="*/ 14 h 221"/>
                <a:gd name="T28" fmla="*/ 292 w 498"/>
                <a:gd name="T29" fmla="*/ 9 h 221"/>
                <a:gd name="T30" fmla="*/ 268 w 498"/>
                <a:gd name="T31" fmla="*/ 33 h 221"/>
                <a:gd name="T32" fmla="*/ 254 w 498"/>
                <a:gd name="T33" fmla="*/ 51 h 221"/>
                <a:gd name="T34" fmla="*/ 219 w 498"/>
                <a:gd name="T35" fmla="*/ 59 h 221"/>
                <a:gd name="T36" fmla="*/ 221 w 498"/>
                <a:gd name="T37" fmla="*/ 38 h 221"/>
                <a:gd name="T38" fmla="*/ 180 w 498"/>
                <a:gd name="T39" fmla="*/ 49 h 221"/>
                <a:gd name="T40" fmla="*/ 174 w 498"/>
                <a:gd name="T41" fmla="*/ 59 h 221"/>
                <a:gd name="T42" fmla="*/ 175 w 498"/>
                <a:gd name="T43" fmla="*/ 65 h 221"/>
                <a:gd name="T44" fmla="*/ 173 w 498"/>
                <a:gd name="T45" fmla="*/ 65 h 221"/>
                <a:gd name="T46" fmla="*/ 159 w 498"/>
                <a:gd name="T47" fmla="*/ 78 h 221"/>
                <a:gd name="T48" fmla="*/ 131 w 498"/>
                <a:gd name="T49" fmla="*/ 84 h 221"/>
                <a:gd name="T50" fmla="*/ 133 w 498"/>
                <a:gd name="T51" fmla="*/ 84 h 221"/>
                <a:gd name="T52" fmla="*/ 141 w 498"/>
                <a:gd name="T53" fmla="*/ 94 h 221"/>
                <a:gd name="T54" fmla="*/ 130 w 498"/>
                <a:gd name="T55" fmla="*/ 99 h 221"/>
                <a:gd name="T56" fmla="*/ 127 w 498"/>
                <a:gd name="T57" fmla="*/ 96 h 221"/>
                <a:gd name="T58" fmla="*/ 129 w 498"/>
                <a:gd name="T59" fmla="*/ 91 h 221"/>
                <a:gd name="T60" fmla="*/ 111 w 498"/>
                <a:gd name="T61" fmla="*/ 92 h 221"/>
                <a:gd name="T62" fmla="*/ 64 w 498"/>
                <a:gd name="T63" fmla="*/ 115 h 221"/>
                <a:gd name="T64" fmla="*/ 65 w 498"/>
                <a:gd name="T65" fmla="*/ 142 h 221"/>
                <a:gd name="T66" fmla="*/ 87 w 498"/>
                <a:gd name="T67" fmla="*/ 146 h 221"/>
                <a:gd name="T68" fmla="*/ 34 w 498"/>
                <a:gd name="T69" fmla="*/ 186 h 221"/>
                <a:gd name="T70" fmla="*/ 498 w 498"/>
                <a:gd name="T71" fmla="*/ 221 h 221"/>
                <a:gd name="T72" fmla="*/ 77 w 498"/>
                <a:gd name="T73" fmla="*/ 134 h 221"/>
                <a:gd name="T74" fmla="*/ 77 w 498"/>
                <a:gd name="T75" fmla="*/ 131 h 221"/>
                <a:gd name="T76" fmla="*/ 38 w 498"/>
                <a:gd name="T77" fmla="*/ 210 h 221"/>
                <a:gd name="T78" fmla="*/ 36 w 498"/>
                <a:gd name="T79" fmla="*/ 218 h 221"/>
                <a:gd name="T80" fmla="*/ 38 w 498"/>
                <a:gd name="T81" fmla="*/ 210 h 221"/>
                <a:gd name="T82" fmla="*/ 49 w 498"/>
                <a:gd name="T83" fmla="*/ 194 h 221"/>
                <a:gd name="T84" fmla="*/ 56 w 498"/>
                <a:gd name="T85" fmla="*/ 186 h 221"/>
                <a:gd name="T86" fmla="*/ 60 w 498"/>
                <a:gd name="T87" fmla="*/ 194 h 221"/>
                <a:gd name="T88" fmla="*/ 96 w 498"/>
                <a:gd name="T89" fmla="*/ 118 h 221"/>
                <a:gd name="T90" fmla="*/ 101 w 498"/>
                <a:gd name="T91" fmla="*/ 113 h 221"/>
                <a:gd name="T92" fmla="*/ 104 w 498"/>
                <a:gd name="T93" fmla="*/ 117 h 221"/>
                <a:gd name="T94" fmla="*/ 108 w 498"/>
                <a:gd name="T95" fmla="*/ 112 h 221"/>
                <a:gd name="T96" fmla="*/ 118 w 498"/>
                <a:gd name="T97" fmla="*/ 104 h 221"/>
                <a:gd name="T98" fmla="*/ 121 w 498"/>
                <a:gd name="T99" fmla="*/ 107 h 221"/>
                <a:gd name="T100" fmla="*/ 108 w 498"/>
                <a:gd name="T101" fmla="*/ 112 h 221"/>
                <a:gd name="T102" fmla="*/ 118 w 498"/>
                <a:gd name="T103" fmla="*/ 121 h 221"/>
                <a:gd name="T104" fmla="*/ 116 w 498"/>
                <a:gd name="T105" fmla="*/ 13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8" h="221">
                  <a:moveTo>
                    <a:pt x="477" y="196"/>
                  </a:moveTo>
                  <a:cubicBezTo>
                    <a:pt x="477" y="194"/>
                    <a:pt x="476" y="190"/>
                    <a:pt x="478" y="189"/>
                  </a:cubicBezTo>
                  <a:cubicBezTo>
                    <a:pt x="474" y="189"/>
                    <a:pt x="475" y="180"/>
                    <a:pt x="473" y="178"/>
                  </a:cubicBezTo>
                  <a:cubicBezTo>
                    <a:pt x="475" y="154"/>
                    <a:pt x="460" y="157"/>
                    <a:pt x="457" y="139"/>
                  </a:cubicBezTo>
                  <a:cubicBezTo>
                    <a:pt x="459" y="134"/>
                    <a:pt x="459" y="134"/>
                    <a:pt x="459" y="134"/>
                  </a:cubicBezTo>
                  <a:cubicBezTo>
                    <a:pt x="458" y="130"/>
                    <a:pt x="456" y="126"/>
                    <a:pt x="453" y="121"/>
                  </a:cubicBezTo>
                  <a:cubicBezTo>
                    <a:pt x="458" y="118"/>
                    <a:pt x="458" y="118"/>
                    <a:pt x="458" y="118"/>
                  </a:cubicBezTo>
                  <a:cubicBezTo>
                    <a:pt x="450" y="109"/>
                    <a:pt x="452" y="87"/>
                    <a:pt x="442" y="80"/>
                  </a:cubicBezTo>
                  <a:cubicBezTo>
                    <a:pt x="441" y="75"/>
                    <a:pt x="445" y="74"/>
                    <a:pt x="445" y="70"/>
                  </a:cubicBezTo>
                  <a:cubicBezTo>
                    <a:pt x="441" y="65"/>
                    <a:pt x="439" y="66"/>
                    <a:pt x="435" y="63"/>
                  </a:cubicBezTo>
                  <a:cubicBezTo>
                    <a:pt x="431" y="60"/>
                    <a:pt x="424" y="58"/>
                    <a:pt x="422" y="70"/>
                  </a:cubicBezTo>
                  <a:cubicBezTo>
                    <a:pt x="419" y="73"/>
                    <a:pt x="416" y="81"/>
                    <a:pt x="412" y="78"/>
                  </a:cubicBezTo>
                  <a:cubicBezTo>
                    <a:pt x="402" y="84"/>
                    <a:pt x="393" y="75"/>
                    <a:pt x="385" y="67"/>
                  </a:cubicBezTo>
                  <a:cubicBezTo>
                    <a:pt x="375" y="66"/>
                    <a:pt x="368" y="49"/>
                    <a:pt x="358" y="51"/>
                  </a:cubicBezTo>
                  <a:cubicBezTo>
                    <a:pt x="355" y="55"/>
                    <a:pt x="353" y="56"/>
                    <a:pt x="350" y="55"/>
                  </a:cubicBezTo>
                  <a:cubicBezTo>
                    <a:pt x="349" y="53"/>
                    <a:pt x="347" y="52"/>
                    <a:pt x="348" y="49"/>
                  </a:cubicBezTo>
                  <a:cubicBezTo>
                    <a:pt x="352" y="48"/>
                    <a:pt x="356" y="44"/>
                    <a:pt x="358" y="44"/>
                  </a:cubicBezTo>
                  <a:cubicBezTo>
                    <a:pt x="360" y="41"/>
                    <a:pt x="363" y="47"/>
                    <a:pt x="365" y="44"/>
                  </a:cubicBezTo>
                  <a:cubicBezTo>
                    <a:pt x="366" y="46"/>
                    <a:pt x="366" y="46"/>
                    <a:pt x="366" y="46"/>
                  </a:cubicBezTo>
                  <a:cubicBezTo>
                    <a:pt x="367" y="46"/>
                    <a:pt x="367" y="45"/>
                    <a:pt x="368" y="44"/>
                  </a:cubicBezTo>
                  <a:cubicBezTo>
                    <a:pt x="366" y="44"/>
                    <a:pt x="363" y="44"/>
                    <a:pt x="361" y="43"/>
                  </a:cubicBezTo>
                  <a:cubicBezTo>
                    <a:pt x="353" y="32"/>
                    <a:pt x="341" y="37"/>
                    <a:pt x="331" y="31"/>
                  </a:cubicBezTo>
                  <a:cubicBezTo>
                    <a:pt x="327" y="23"/>
                    <a:pt x="319" y="34"/>
                    <a:pt x="314" y="22"/>
                  </a:cubicBezTo>
                  <a:cubicBezTo>
                    <a:pt x="315" y="21"/>
                    <a:pt x="317" y="16"/>
                    <a:pt x="318" y="20"/>
                  </a:cubicBezTo>
                  <a:cubicBezTo>
                    <a:pt x="319" y="18"/>
                    <a:pt x="319" y="18"/>
                    <a:pt x="319" y="18"/>
                  </a:cubicBezTo>
                  <a:cubicBezTo>
                    <a:pt x="323" y="25"/>
                    <a:pt x="328" y="19"/>
                    <a:pt x="332" y="23"/>
                  </a:cubicBezTo>
                  <a:cubicBezTo>
                    <a:pt x="334" y="25"/>
                    <a:pt x="335" y="21"/>
                    <a:pt x="337" y="22"/>
                  </a:cubicBezTo>
                  <a:cubicBezTo>
                    <a:pt x="334" y="17"/>
                    <a:pt x="330" y="14"/>
                    <a:pt x="325" y="14"/>
                  </a:cubicBezTo>
                  <a:cubicBezTo>
                    <a:pt x="319" y="18"/>
                    <a:pt x="312" y="11"/>
                    <a:pt x="306" y="14"/>
                  </a:cubicBezTo>
                  <a:cubicBezTo>
                    <a:pt x="301" y="14"/>
                    <a:pt x="297" y="0"/>
                    <a:pt x="292" y="9"/>
                  </a:cubicBezTo>
                  <a:cubicBezTo>
                    <a:pt x="288" y="9"/>
                    <a:pt x="284" y="15"/>
                    <a:pt x="280" y="14"/>
                  </a:cubicBezTo>
                  <a:cubicBezTo>
                    <a:pt x="278" y="24"/>
                    <a:pt x="273" y="29"/>
                    <a:pt x="268" y="33"/>
                  </a:cubicBezTo>
                  <a:cubicBezTo>
                    <a:pt x="265" y="41"/>
                    <a:pt x="250" y="28"/>
                    <a:pt x="257" y="44"/>
                  </a:cubicBezTo>
                  <a:cubicBezTo>
                    <a:pt x="254" y="51"/>
                    <a:pt x="254" y="51"/>
                    <a:pt x="254" y="51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28" y="35"/>
                    <a:pt x="225" y="57"/>
                    <a:pt x="219" y="59"/>
                  </a:cubicBezTo>
                  <a:cubicBezTo>
                    <a:pt x="215" y="58"/>
                    <a:pt x="212" y="55"/>
                    <a:pt x="211" y="47"/>
                  </a:cubicBezTo>
                  <a:cubicBezTo>
                    <a:pt x="213" y="40"/>
                    <a:pt x="218" y="42"/>
                    <a:pt x="221" y="38"/>
                  </a:cubicBezTo>
                  <a:cubicBezTo>
                    <a:pt x="216" y="35"/>
                    <a:pt x="210" y="37"/>
                    <a:pt x="204" y="36"/>
                  </a:cubicBezTo>
                  <a:cubicBezTo>
                    <a:pt x="197" y="45"/>
                    <a:pt x="188" y="45"/>
                    <a:pt x="180" y="49"/>
                  </a:cubicBezTo>
                  <a:cubicBezTo>
                    <a:pt x="173" y="47"/>
                    <a:pt x="165" y="52"/>
                    <a:pt x="158" y="57"/>
                  </a:cubicBezTo>
                  <a:cubicBezTo>
                    <a:pt x="163" y="56"/>
                    <a:pt x="169" y="60"/>
                    <a:pt x="174" y="59"/>
                  </a:cubicBezTo>
                  <a:cubicBezTo>
                    <a:pt x="176" y="62"/>
                    <a:pt x="176" y="62"/>
                    <a:pt x="176" y="62"/>
                  </a:cubicBezTo>
                  <a:cubicBezTo>
                    <a:pt x="176" y="63"/>
                    <a:pt x="175" y="64"/>
                    <a:pt x="175" y="65"/>
                  </a:cubicBezTo>
                  <a:cubicBezTo>
                    <a:pt x="174" y="66"/>
                    <a:pt x="173" y="64"/>
                    <a:pt x="173" y="63"/>
                  </a:cubicBezTo>
                  <a:cubicBezTo>
                    <a:pt x="173" y="65"/>
                    <a:pt x="173" y="65"/>
                    <a:pt x="173" y="65"/>
                  </a:cubicBezTo>
                  <a:cubicBezTo>
                    <a:pt x="172" y="68"/>
                    <a:pt x="171" y="66"/>
                    <a:pt x="169" y="67"/>
                  </a:cubicBezTo>
                  <a:cubicBezTo>
                    <a:pt x="168" y="74"/>
                    <a:pt x="162" y="74"/>
                    <a:pt x="159" y="78"/>
                  </a:cubicBezTo>
                  <a:cubicBezTo>
                    <a:pt x="153" y="79"/>
                    <a:pt x="146" y="82"/>
                    <a:pt x="139" y="81"/>
                  </a:cubicBezTo>
                  <a:cubicBezTo>
                    <a:pt x="136" y="86"/>
                    <a:pt x="135" y="84"/>
                    <a:pt x="131" y="84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2" y="87"/>
                    <a:pt x="132" y="85"/>
                    <a:pt x="133" y="84"/>
                  </a:cubicBezTo>
                  <a:cubicBezTo>
                    <a:pt x="135" y="90"/>
                    <a:pt x="139" y="87"/>
                    <a:pt x="142" y="92"/>
                  </a:cubicBezTo>
                  <a:cubicBezTo>
                    <a:pt x="141" y="94"/>
                    <a:pt x="141" y="94"/>
                    <a:pt x="141" y="94"/>
                  </a:cubicBezTo>
                  <a:cubicBezTo>
                    <a:pt x="143" y="99"/>
                    <a:pt x="143" y="99"/>
                    <a:pt x="143" y="99"/>
                  </a:cubicBezTo>
                  <a:cubicBezTo>
                    <a:pt x="140" y="106"/>
                    <a:pt x="135" y="99"/>
                    <a:pt x="130" y="99"/>
                  </a:cubicBezTo>
                  <a:cubicBezTo>
                    <a:pt x="127" y="99"/>
                    <a:pt x="124" y="106"/>
                    <a:pt x="122" y="99"/>
                  </a:cubicBezTo>
                  <a:cubicBezTo>
                    <a:pt x="121" y="93"/>
                    <a:pt x="126" y="97"/>
                    <a:pt x="127" y="96"/>
                  </a:cubicBezTo>
                  <a:cubicBezTo>
                    <a:pt x="126" y="95"/>
                    <a:pt x="126" y="94"/>
                    <a:pt x="126" y="92"/>
                  </a:cubicBezTo>
                  <a:cubicBezTo>
                    <a:pt x="126" y="90"/>
                    <a:pt x="128" y="91"/>
                    <a:pt x="129" y="91"/>
                  </a:cubicBezTo>
                  <a:cubicBezTo>
                    <a:pt x="129" y="86"/>
                    <a:pt x="129" y="86"/>
                    <a:pt x="129" y="86"/>
                  </a:cubicBezTo>
                  <a:cubicBezTo>
                    <a:pt x="123" y="88"/>
                    <a:pt x="116" y="88"/>
                    <a:pt x="111" y="92"/>
                  </a:cubicBezTo>
                  <a:cubicBezTo>
                    <a:pt x="105" y="92"/>
                    <a:pt x="101" y="99"/>
                    <a:pt x="95" y="99"/>
                  </a:cubicBezTo>
                  <a:cubicBezTo>
                    <a:pt x="84" y="103"/>
                    <a:pt x="76" y="117"/>
                    <a:pt x="64" y="115"/>
                  </a:cubicBezTo>
                  <a:cubicBezTo>
                    <a:pt x="61" y="120"/>
                    <a:pt x="52" y="117"/>
                    <a:pt x="54" y="130"/>
                  </a:cubicBezTo>
                  <a:cubicBezTo>
                    <a:pt x="56" y="137"/>
                    <a:pt x="61" y="139"/>
                    <a:pt x="65" y="142"/>
                  </a:cubicBezTo>
                  <a:cubicBezTo>
                    <a:pt x="69" y="128"/>
                    <a:pt x="74" y="150"/>
                    <a:pt x="78" y="138"/>
                  </a:cubicBezTo>
                  <a:cubicBezTo>
                    <a:pt x="81" y="140"/>
                    <a:pt x="86" y="138"/>
                    <a:pt x="87" y="146"/>
                  </a:cubicBezTo>
                  <a:cubicBezTo>
                    <a:pt x="74" y="165"/>
                    <a:pt x="59" y="174"/>
                    <a:pt x="43" y="181"/>
                  </a:cubicBezTo>
                  <a:cubicBezTo>
                    <a:pt x="40" y="183"/>
                    <a:pt x="37" y="187"/>
                    <a:pt x="34" y="186"/>
                  </a:cubicBezTo>
                  <a:cubicBezTo>
                    <a:pt x="24" y="201"/>
                    <a:pt x="9" y="207"/>
                    <a:pt x="0" y="221"/>
                  </a:cubicBezTo>
                  <a:cubicBezTo>
                    <a:pt x="498" y="221"/>
                    <a:pt x="498" y="221"/>
                    <a:pt x="498" y="221"/>
                  </a:cubicBezTo>
                  <a:cubicBezTo>
                    <a:pt x="489" y="219"/>
                    <a:pt x="486" y="198"/>
                    <a:pt x="477" y="196"/>
                  </a:cubicBezTo>
                  <a:close/>
                  <a:moveTo>
                    <a:pt x="77" y="134"/>
                  </a:moveTo>
                  <a:cubicBezTo>
                    <a:pt x="75" y="135"/>
                    <a:pt x="72" y="131"/>
                    <a:pt x="73" y="128"/>
                  </a:cubicBezTo>
                  <a:cubicBezTo>
                    <a:pt x="75" y="127"/>
                    <a:pt x="76" y="130"/>
                    <a:pt x="77" y="131"/>
                  </a:cubicBezTo>
                  <a:lnTo>
                    <a:pt x="77" y="134"/>
                  </a:lnTo>
                  <a:close/>
                  <a:moveTo>
                    <a:pt x="38" y="210"/>
                  </a:moveTo>
                  <a:cubicBezTo>
                    <a:pt x="37" y="210"/>
                    <a:pt x="37" y="211"/>
                    <a:pt x="36" y="212"/>
                  </a:cubicBezTo>
                  <a:cubicBezTo>
                    <a:pt x="36" y="218"/>
                    <a:pt x="36" y="218"/>
                    <a:pt x="36" y="218"/>
                  </a:cubicBezTo>
                  <a:cubicBezTo>
                    <a:pt x="35" y="216"/>
                    <a:pt x="30" y="209"/>
                    <a:pt x="34" y="205"/>
                  </a:cubicBezTo>
                  <a:cubicBezTo>
                    <a:pt x="36" y="205"/>
                    <a:pt x="39" y="206"/>
                    <a:pt x="38" y="210"/>
                  </a:cubicBezTo>
                  <a:close/>
                  <a:moveTo>
                    <a:pt x="54" y="207"/>
                  </a:moveTo>
                  <a:cubicBezTo>
                    <a:pt x="49" y="194"/>
                    <a:pt x="49" y="194"/>
                    <a:pt x="49" y="194"/>
                  </a:cubicBezTo>
                  <a:cubicBezTo>
                    <a:pt x="50" y="189"/>
                    <a:pt x="51" y="190"/>
                    <a:pt x="53" y="186"/>
                  </a:cubicBezTo>
                  <a:cubicBezTo>
                    <a:pt x="56" y="186"/>
                    <a:pt x="56" y="186"/>
                    <a:pt x="56" y="186"/>
                  </a:cubicBezTo>
                  <a:cubicBezTo>
                    <a:pt x="55" y="188"/>
                    <a:pt x="55" y="188"/>
                    <a:pt x="55" y="188"/>
                  </a:cubicBezTo>
                  <a:cubicBezTo>
                    <a:pt x="58" y="189"/>
                    <a:pt x="57" y="196"/>
                    <a:pt x="60" y="194"/>
                  </a:cubicBezTo>
                  <a:cubicBezTo>
                    <a:pt x="56" y="196"/>
                    <a:pt x="59" y="206"/>
                    <a:pt x="54" y="207"/>
                  </a:cubicBezTo>
                  <a:close/>
                  <a:moveTo>
                    <a:pt x="96" y="118"/>
                  </a:moveTo>
                  <a:cubicBezTo>
                    <a:pt x="97" y="117"/>
                    <a:pt x="96" y="116"/>
                    <a:pt x="95" y="115"/>
                  </a:cubicBezTo>
                  <a:cubicBezTo>
                    <a:pt x="97" y="112"/>
                    <a:pt x="99" y="114"/>
                    <a:pt x="101" y="113"/>
                  </a:cubicBezTo>
                  <a:cubicBezTo>
                    <a:pt x="101" y="115"/>
                    <a:pt x="102" y="116"/>
                    <a:pt x="102" y="117"/>
                  </a:cubicBezTo>
                  <a:cubicBezTo>
                    <a:pt x="104" y="117"/>
                    <a:pt x="104" y="117"/>
                    <a:pt x="104" y="117"/>
                  </a:cubicBezTo>
                  <a:cubicBezTo>
                    <a:pt x="102" y="117"/>
                    <a:pt x="99" y="123"/>
                    <a:pt x="96" y="118"/>
                  </a:cubicBezTo>
                  <a:close/>
                  <a:moveTo>
                    <a:pt x="108" y="112"/>
                  </a:moveTo>
                  <a:cubicBezTo>
                    <a:pt x="108" y="104"/>
                    <a:pt x="108" y="104"/>
                    <a:pt x="108" y="104"/>
                  </a:cubicBezTo>
                  <a:cubicBezTo>
                    <a:pt x="112" y="109"/>
                    <a:pt x="114" y="101"/>
                    <a:pt x="118" y="104"/>
                  </a:cubicBezTo>
                  <a:cubicBezTo>
                    <a:pt x="118" y="106"/>
                    <a:pt x="118" y="108"/>
                    <a:pt x="119" y="109"/>
                  </a:cubicBezTo>
                  <a:cubicBezTo>
                    <a:pt x="119" y="108"/>
                    <a:pt x="120" y="106"/>
                    <a:pt x="121" y="107"/>
                  </a:cubicBezTo>
                  <a:cubicBezTo>
                    <a:pt x="122" y="109"/>
                    <a:pt x="122" y="109"/>
                    <a:pt x="122" y="109"/>
                  </a:cubicBezTo>
                  <a:cubicBezTo>
                    <a:pt x="117" y="112"/>
                    <a:pt x="112" y="108"/>
                    <a:pt x="108" y="112"/>
                  </a:cubicBezTo>
                  <a:close/>
                  <a:moveTo>
                    <a:pt x="116" y="131"/>
                  </a:moveTo>
                  <a:cubicBezTo>
                    <a:pt x="113" y="126"/>
                    <a:pt x="118" y="126"/>
                    <a:pt x="118" y="121"/>
                  </a:cubicBezTo>
                  <a:cubicBezTo>
                    <a:pt x="120" y="120"/>
                    <a:pt x="121" y="124"/>
                    <a:pt x="122" y="125"/>
                  </a:cubicBezTo>
                  <a:cubicBezTo>
                    <a:pt x="123" y="134"/>
                    <a:pt x="118" y="127"/>
                    <a:pt x="116" y="1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6183313" y="2854325"/>
              <a:ext cx="133350" cy="95250"/>
            </a:xfrm>
            <a:custGeom>
              <a:avLst/>
              <a:gdLst>
                <a:gd name="T0" fmla="*/ 7 w 7"/>
                <a:gd name="T1" fmla="*/ 2 h 5"/>
                <a:gd name="T2" fmla="*/ 0 w 7"/>
                <a:gd name="T3" fmla="*/ 0 h 5"/>
                <a:gd name="T4" fmla="*/ 7 w 7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7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5"/>
                    <a:pt x="6" y="3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4897438" y="2911475"/>
              <a:ext cx="606425" cy="381000"/>
            </a:xfrm>
            <a:custGeom>
              <a:avLst/>
              <a:gdLst>
                <a:gd name="T0" fmla="*/ 6 w 32"/>
                <a:gd name="T1" fmla="*/ 15 h 20"/>
                <a:gd name="T2" fmla="*/ 17 w 32"/>
                <a:gd name="T3" fmla="*/ 11 h 20"/>
                <a:gd name="T4" fmla="*/ 32 w 32"/>
                <a:gd name="T5" fmla="*/ 5 h 20"/>
                <a:gd name="T6" fmla="*/ 21 w 32"/>
                <a:gd name="T7" fmla="*/ 2 h 20"/>
                <a:gd name="T8" fmla="*/ 14 w 32"/>
                <a:gd name="T9" fmla="*/ 7 h 20"/>
                <a:gd name="T10" fmla="*/ 9 w 32"/>
                <a:gd name="T11" fmla="*/ 3 h 20"/>
                <a:gd name="T12" fmla="*/ 0 w 32"/>
                <a:gd name="T13" fmla="*/ 10 h 20"/>
                <a:gd name="T14" fmla="*/ 6 w 32"/>
                <a:gd name="T15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0">
                  <a:moveTo>
                    <a:pt x="6" y="15"/>
                  </a:moveTo>
                  <a:cubicBezTo>
                    <a:pt x="11" y="20"/>
                    <a:pt x="13" y="3"/>
                    <a:pt x="17" y="11"/>
                  </a:cubicBezTo>
                  <a:cubicBezTo>
                    <a:pt x="23" y="19"/>
                    <a:pt x="27" y="6"/>
                    <a:pt x="32" y="5"/>
                  </a:cubicBezTo>
                  <a:cubicBezTo>
                    <a:pt x="28" y="4"/>
                    <a:pt x="25" y="0"/>
                    <a:pt x="21" y="2"/>
                  </a:cubicBezTo>
                  <a:cubicBezTo>
                    <a:pt x="18" y="2"/>
                    <a:pt x="17" y="9"/>
                    <a:pt x="14" y="7"/>
                  </a:cubicBezTo>
                  <a:cubicBezTo>
                    <a:pt x="13" y="11"/>
                    <a:pt x="11" y="6"/>
                    <a:pt x="9" y="3"/>
                  </a:cubicBezTo>
                  <a:cubicBezTo>
                    <a:pt x="5" y="0"/>
                    <a:pt x="1" y="2"/>
                    <a:pt x="0" y="10"/>
                  </a:cubicBezTo>
                  <a:cubicBezTo>
                    <a:pt x="1" y="14"/>
                    <a:pt x="3" y="16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131763" y="2968625"/>
              <a:ext cx="4406900" cy="3297237"/>
            </a:xfrm>
            <a:custGeom>
              <a:avLst/>
              <a:gdLst>
                <a:gd name="T0" fmla="*/ 113 w 233"/>
                <a:gd name="T1" fmla="*/ 165 h 173"/>
                <a:gd name="T2" fmla="*/ 116 w 233"/>
                <a:gd name="T3" fmla="*/ 168 h 173"/>
                <a:gd name="T4" fmla="*/ 113 w 233"/>
                <a:gd name="T5" fmla="*/ 157 h 173"/>
                <a:gd name="T6" fmla="*/ 125 w 233"/>
                <a:gd name="T7" fmla="*/ 141 h 173"/>
                <a:gd name="T8" fmla="*/ 124 w 233"/>
                <a:gd name="T9" fmla="*/ 129 h 173"/>
                <a:gd name="T10" fmla="*/ 137 w 233"/>
                <a:gd name="T11" fmla="*/ 128 h 173"/>
                <a:gd name="T12" fmla="*/ 130 w 233"/>
                <a:gd name="T13" fmla="*/ 115 h 173"/>
                <a:gd name="T14" fmla="*/ 107 w 233"/>
                <a:gd name="T15" fmla="*/ 116 h 173"/>
                <a:gd name="T16" fmla="*/ 120 w 233"/>
                <a:gd name="T17" fmla="*/ 102 h 173"/>
                <a:gd name="T18" fmla="*/ 120 w 233"/>
                <a:gd name="T19" fmla="*/ 78 h 173"/>
                <a:gd name="T20" fmla="*/ 150 w 233"/>
                <a:gd name="T21" fmla="*/ 54 h 173"/>
                <a:gd name="T22" fmla="*/ 151 w 233"/>
                <a:gd name="T23" fmla="*/ 45 h 173"/>
                <a:gd name="T24" fmla="*/ 179 w 233"/>
                <a:gd name="T25" fmla="*/ 47 h 173"/>
                <a:gd name="T26" fmla="*/ 202 w 233"/>
                <a:gd name="T27" fmla="*/ 36 h 173"/>
                <a:gd name="T28" fmla="*/ 212 w 233"/>
                <a:gd name="T29" fmla="*/ 31 h 173"/>
                <a:gd name="T30" fmla="*/ 232 w 233"/>
                <a:gd name="T31" fmla="*/ 15 h 173"/>
                <a:gd name="T32" fmla="*/ 216 w 233"/>
                <a:gd name="T33" fmla="*/ 2 h 173"/>
                <a:gd name="T34" fmla="*/ 185 w 233"/>
                <a:gd name="T35" fmla="*/ 10 h 173"/>
                <a:gd name="T36" fmla="*/ 153 w 233"/>
                <a:gd name="T37" fmla="*/ 25 h 173"/>
                <a:gd name="T38" fmla="*/ 96 w 233"/>
                <a:gd name="T39" fmla="*/ 65 h 173"/>
                <a:gd name="T40" fmla="*/ 50 w 233"/>
                <a:gd name="T41" fmla="*/ 99 h 173"/>
                <a:gd name="T42" fmla="*/ 23 w 233"/>
                <a:gd name="T43" fmla="*/ 123 h 173"/>
                <a:gd name="T44" fmla="*/ 16 w 233"/>
                <a:gd name="T45" fmla="*/ 142 h 173"/>
                <a:gd name="T46" fmla="*/ 12 w 233"/>
                <a:gd name="T47" fmla="*/ 139 h 173"/>
                <a:gd name="T48" fmla="*/ 10 w 233"/>
                <a:gd name="T49" fmla="*/ 132 h 173"/>
                <a:gd name="T50" fmla="*/ 1 w 233"/>
                <a:gd name="T51" fmla="*/ 142 h 173"/>
                <a:gd name="T52" fmla="*/ 1 w 233"/>
                <a:gd name="T53" fmla="*/ 151 h 173"/>
                <a:gd name="T54" fmla="*/ 6 w 233"/>
                <a:gd name="T55" fmla="*/ 160 h 173"/>
                <a:gd name="T56" fmla="*/ 33 w 233"/>
                <a:gd name="T57" fmla="*/ 141 h 173"/>
                <a:gd name="T58" fmla="*/ 51 w 233"/>
                <a:gd name="T59" fmla="*/ 126 h 173"/>
                <a:gd name="T60" fmla="*/ 62 w 233"/>
                <a:gd name="T61" fmla="*/ 100 h 173"/>
                <a:gd name="T62" fmla="*/ 81 w 233"/>
                <a:gd name="T63" fmla="*/ 95 h 173"/>
                <a:gd name="T64" fmla="*/ 89 w 233"/>
                <a:gd name="T65" fmla="*/ 86 h 173"/>
                <a:gd name="T66" fmla="*/ 107 w 233"/>
                <a:gd name="T67" fmla="*/ 99 h 173"/>
                <a:gd name="T68" fmla="*/ 105 w 233"/>
                <a:gd name="T69" fmla="*/ 103 h 173"/>
                <a:gd name="T70" fmla="*/ 99 w 233"/>
                <a:gd name="T71" fmla="*/ 113 h 173"/>
                <a:gd name="T72" fmla="*/ 95 w 233"/>
                <a:gd name="T73" fmla="*/ 120 h 173"/>
                <a:gd name="T74" fmla="*/ 83 w 233"/>
                <a:gd name="T75" fmla="*/ 121 h 173"/>
                <a:gd name="T76" fmla="*/ 81 w 233"/>
                <a:gd name="T77" fmla="*/ 123 h 173"/>
                <a:gd name="T78" fmla="*/ 91 w 233"/>
                <a:gd name="T79" fmla="*/ 136 h 173"/>
                <a:gd name="T80" fmla="*/ 72 w 233"/>
                <a:gd name="T81" fmla="*/ 153 h 173"/>
                <a:gd name="T82" fmla="*/ 74 w 233"/>
                <a:gd name="T83" fmla="*/ 160 h 173"/>
                <a:gd name="T84" fmla="*/ 89 w 233"/>
                <a:gd name="T85" fmla="*/ 160 h 173"/>
                <a:gd name="T86" fmla="*/ 76 w 233"/>
                <a:gd name="T87" fmla="*/ 165 h 173"/>
                <a:gd name="T88" fmla="*/ 89 w 233"/>
                <a:gd name="T89" fmla="*/ 171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33" h="173">
                  <a:moveTo>
                    <a:pt x="101" y="163"/>
                  </a:moveTo>
                  <a:cubicBezTo>
                    <a:pt x="105" y="166"/>
                    <a:pt x="110" y="157"/>
                    <a:pt x="113" y="165"/>
                  </a:cubicBezTo>
                  <a:cubicBezTo>
                    <a:pt x="115" y="165"/>
                    <a:pt x="115" y="165"/>
                    <a:pt x="115" y="165"/>
                  </a:cubicBezTo>
                  <a:cubicBezTo>
                    <a:pt x="115" y="166"/>
                    <a:pt x="116" y="166"/>
                    <a:pt x="116" y="168"/>
                  </a:cubicBezTo>
                  <a:cubicBezTo>
                    <a:pt x="119" y="166"/>
                    <a:pt x="119" y="166"/>
                    <a:pt x="119" y="166"/>
                  </a:cubicBezTo>
                  <a:cubicBezTo>
                    <a:pt x="117" y="163"/>
                    <a:pt x="112" y="165"/>
                    <a:pt x="113" y="157"/>
                  </a:cubicBezTo>
                  <a:cubicBezTo>
                    <a:pt x="114" y="155"/>
                    <a:pt x="115" y="155"/>
                    <a:pt x="116" y="155"/>
                  </a:cubicBezTo>
                  <a:cubicBezTo>
                    <a:pt x="118" y="148"/>
                    <a:pt x="123" y="148"/>
                    <a:pt x="125" y="141"/>
                  </a:cubicBezTo>
                  <a:cubicBezTo>
                    <a:pt x="124" y="132"/>
                    <a:pt x="119" y="137"/>
                    <a:pt x="117" y="131"/>
                  </a:cubicBezTo>
                  <a:cubicBezTo>
                    <a:pt x="119" y="130"/>
                    <a:pt x="121" y="125"/>
                    <a:pt x="124" y="129"/>
                  </a:cubicBezTo>
                  <a:cubicBezTo>
                    <a:pt x="127" y="128"/>
                    <a:pt x="131" y="130"/>
                    <a:pt x="134" y="134"/>
                  </a:cubicBezTo>
                  <a:cubicBezTo>
                    <a:pt x="136" y="133"/>
                    <a:pt x="134" y="127"/>
                    <a:pt x="137" y="128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31" y="127"/>
                    <a:pt x="134" y="114"/>
                    <a:pt x="130" y="115"/>
                  </a:cubicBezTo>
                  <a:cubicBezTo>
                    <a:pt x="130" y="122"/>
                    <a:pt x="125" y="114"/>
                    <a:pt x="124" y="121"/>
                  </a:cubicBezTo>
                  <a:cubicBezTo>
                    <a:pt x="118" y="117"/>
                    <a:pt x="109" y="130"/>
                    <a:pt x="107" y="116"/>
                  </a:cubicBezTo>
                  <a:cubicBezTo>
                    <a:pt x="109" y="115"/>
                    <a:pt x="107" y="109"/>
                    <a:pt x="110" y="110"/>
                  </a:cubicBezTo>
                  <a:cubicBezTo>
                    <a:pt x="105" y="90"/>
                    <a:pt x="117" y="114"/>
                    <a:pt x="120" y="102"/>
                  </a:cubicBezTo>
                  <a:cubicBezTo>
                    <a:pt x="126" y="88"/>
                    <a:pt x="114" y="98"/>
                    <a:pt x="113" y="86"/>
                  </a:cubicBezTo>
                  <a:cubicBezTo>
                    <a:pt x="113" y="77"/>
                    <a:pt x="118" y="81"/>
                    <a:pt x="120" y="78"/>
                  </a:cubicBezTo>
                  <a:cubicBezTo>
                    <a:pt x="126" y="75"/>
                    <a:pt x="132" y="72"/>
                    <a:pt x="135" y="62"/>
                  </a:cubicBezTo>
                  <a:cubicBezTo>
                    <a:pt x="141" y="64"/>
                    <a:pt x="145" y="59"/>
                    <a:pt x="150" y="54"/>
                  </a:cubicBezTo>
                  <a:cubicBezTo>
                    <a:pt x="150" y="52"/>
                    <a:pt x="150" y="50"/>
                    <a:pt x="149" y="49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2" y="49"/>
                    <a:pt x="153" y="45"/>
                    <a:pt x="154" y="45"/>
                  </a:cubicBezTo>
                  <a:cubicBezTo>
                    <a:pt x="162" y="53"/>
                    <a:pt x="171" y="51"/>
                    <a:pt x="179" y="47"/>
                  </a:cubicBezTo>
                  <a:cubicBezTo>
                    <a:pt x="183" y="40"/>
                    <a:pt x="187" y="44"/>
                    <a:pt x="192" y="41"/>
                  </a:cubicBezTo>
                  <a:cubicBezTo>
                    <a:pt x="195" y="42"/>
                    <a:pt x="199" y="40"/>
                    <a:pt x="202" y="36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5" y="30"/>
                    <a:pt x="209" y="31"/>
                    <a:pt x="212" y="31"/>
                  </a:cubicBezTo>
                  <a:cubicBezTo>
                    <a:pt x="218" y="23"/>
                    <a:pt x="227" y="27"/>
                    <a:pt x="233" y="20"/>
                  </a:cubicBezTo>
                  <a:cubicBezTo>
                    <a:pt x="232" y="19"/>
                    <a:pt x="233" y="17"/>
                    <a:pt x="232" y="15"/>
                  </a:cubicBezTo>
                  <a:cubicBezTo>
                    <a:pt x="225" y="13"/>
                    <a:pt x="219" y="20"/>
                    <a:pt x="214" y="8"/>
                  </a:cubicBezTo>
                  <a:cubicBezTo>
                    <a:pt x="215" y="6"/>
                    <a:pt x="216" y="5"/>
                    <a:pt x="216" y="2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1" y="8"/>
                    <a:pt x="192" y="4"/>
                    <a:pt x="185" y="10"/>
                  </a:cubicBezTo>
                  <a:cubicBezTo>
                    <a:pt x="182" y="11"/>
                    <a:pt x="178" y="15"/>
                    <a:pt x="176" y="13"/>
                  </a:cubicBezTo>
                  <a:cubicBezTo>
                    <a:pt x="169" y="19"/>
                    <a:pt x="161" y="21"/>
                    <a:pt x="153" y="25"/>
                  </a:cubicBezTo>
                  <a:cubicBezTo>
                    <a:pt x="146" y="29"/>
                    <a:pt x="139" y="34"/>
                    <a:pt x="132" y="39"/>
                  </a:cubicBezTo>
                  <a:cubicBezTo>
                    <a:pt x="119" y="41"/>
                    <a:pt x="107" y="53"/>
                    <a:pt x="96" y="65"/>
                  </a:cubicBezTo>
                  <a:cubicBezTo>
                    <a:pt x="88" y="66"/>
                    <a:pt x="82" y="75"/>
                    <a:pt x="76" y="79"/>
                  </a:cubicBezTo>
                  <a:cubicBezTo>
                    <a:pt x="66" y="79"/>
                    <a:pt x="59" y="96"/>
                    <a:pt x="50" y="99"/>
                  </a:cubicBezTo>
                  <a:cubicBezTo>
                    <a:pt x="50" y="112"/>
                    <a:pt x="39" y="99"/>
                    <a:pt x="37" y="108"/>
                  </a:cubicBezTo>
                  <a:cubicBezTo>
                    <a:pt x="32" y="111"/>
                    <a:pt x="29" y="123"/>
                    <a:pt x="23" y="123"/>
                  </a:cubicBezTo>
                  <a:cubicBezTo>
                    <a:pt x="24" y="126"/>
                    <a:pt x="24" y="126"/>
                    <a:pt x="24" y="126"/>
                  </a:cubicBezTo>
                  <a:cubicBezTo>
                    <a:pt x="23" y="136"/>
                    <a:pt x="17" y="133"/>
                    <a:pt x="16" y="142"/>
                  </a:cubicBezTo>
                  <a:cubicBezTo>
                    <a:pt x="14" y="137"/>
                    <a:pt x="13" y="146"/>
                    <a:pt x="11" y="141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2"/>
                    <a:pt x="10" y="132"/>
                    <a:pt x="10" y="132"/>
                  </a:cubicBezTo>
                  <a:cubicBezTo>
                    <a:pt x="10" y="132"/>
                    <a:pt x="10" y="132"/>
                    <a:pt x="10" y="132"/>
                  </a:cubicBezTo>
                  <a:cubicBezTo>
                    <a:pt x="8" y="138"/>
                    <a:pt x="4" y="139"/>
                    <a:pt x="1" y="142"/>
                  </a:cubicBezTo>
                  <a:cubicBezTo>
                    <a:pt x="0" y="146"/>
                    <a:pt x="3" y="149"/>
                    <a:pt x="1" y="152"/>
                  </a:cubicBezTo>
                  <a:cubicBezTo>
                    <a:pt x="1" y="151"/>
                    <a:pt x="1" y="151"/>
                    <a:pt x="1" y="151"/>
                  </a:cubicBezTo>
                  <a:cubicBezTo>
                    <a:pt x="1" y="153"/>
                    <a:pt x="0" y="156"/>
                    <a:pt x="0" y="158"/>
                  </a:cubicBezTo>
                  <a:cubicBezTo>
                    <a:pt x="1" y="161"/>
                    <a:pt x="4" y="159"/>
                    <a:pt x="6" y="160"/>
                  </a:cubicBezTo>
                  <a:cubicBezTo>
                    <a:pt x="11" y="155"/>
                    <a:pt x="17" y="156"/>
                    <a:pt x="23" y="153"/>
                  </a:cubicBezTo>
                  <a:cubicBezTo>
                    <a:pt x="22" y="139"/>
                    <a:pt x="31" y="147"/>
                    <a:pt x="33" y="141"/>
                  </a:cubicBezTo>
                  <a:cubicBezTo>
                    <a:pt x="35" y="132"/>
                    <a:pt x="41" y="135"/>
                    <a:pt x="42" y="128"/>
                  </a:cubicBezTo>
                  <a:cubicBezTo>
                    <a:pt x="44" y="125"/>
                    <a:pt x="48" y="127"/>
                    <a:pt x="51" y="126"/>
                  </a:cubicBezTo>
                  <a:cubicBezTo>
                    <a:pt x="54" y="123"/>
                    <a:pt x="59" y="117"/>
                    <a:pt x="56" y="110"/>
                  </a:cubicBezTo>
                  <a:cubicBezTo>
                    <a:pt x="57" y="105"/>
                    <a:pt x="58" y="101"/>
                    <a:pt x="62" y="100"/>
                  </a:cubicBezTo>
                  <a:cubicBezTo>
                    <a:pt x="67" y="103"/>
                    <a:pt x="73" y="101"/>
                    <a:pt x="78" y="103"/>
                  </a:cubicBezTo>
                  <a:cubicBezTo>
                    <a:pt x="80" y="101"/>
                    <a:pt x="80" y="98"/>
                    <a:pt x="81" y="95"/>
                  </a:cubicBezTo>
                  <a:cubicBezTo>
                    <a:pt x="83" y="96"/>
                    <a:pt x="85" y="88"/>
                    <a:pt x="87" y="92"/>
                  </a:cubicBezTo>
                  <a:cubicBezTo>
                    <a:pt x="87" y="89"/>
                    <a:pt x="88" y="88"/>
                    <a:pt x="89" y="86"/>
                  </a:cubicBezTo>
                  <a:cubicBezTo>
                    <a:pt x="97" y="85"/>
                    <a:pt x="105" y="79"/>
                    <a:pt x="112" y="89"/>
                  </a:cubicBezTo>
                  <a:cubicBezTo>
                    <a:pt x="113" y="97"/>
                    <a:pt x="107" y="93"/>
                    <a:pt x="107" y="99"/>
                  </a:cubicBezTo>
                  <a:cubicBezTo>
                    <a:pt x="106" y="99"/>
                    <a:pt x="105" y="98"/>
                    <a:pt x="104" y="97"/>
                  </a:cubicBezTo>
                  <a:cubicBezTo>
                    <a:pt x="105" y="98"/>
                    <a:pt x="104" y="102"/>
                    <a:pt x="105" y="103"/>
                  </a:cubicBezTo>
                  <a:cubicBezTo>
                    <a:pt x="96" y="113"/>
                    <a:pt x="96" y="113"/>
                    <a:pt x="96" y="113"/>
                  </a:cubicBezTo>
                  <a:cubicBezTo>
                    <a:pt x="99" y="113"/>
                    <a:pt x="99" y="113"/>
                    <a:pt x="99" y="113"/>
                  </a:cubicBezTo>
                  <a:cubicBezTo>
                    <a:pt x="100" y="115"/>
                    <a:pt x="103" y="115"/>
                    <a:pt x="102" y="120"/>
                  </a:cubicBezTo>
                  <a:cubicBezTo>
                    <a:pt x="99" y="122"/>
                    <a:pt x="98" y="121"/>
                    <a:pt x="95" y="120"/>
                  </a:cubicBezTo>
                  <a:cubicBezTo>
                    <a:pt x="91" y="114"/>
                    <a:pt x="88" y="118"/>
                    <a:pt x="84" y="116"/>
                  </a:cubicBezTo>
                  <a:cubicBezTo>
                    <a:pt x="83" y="121"/>
                    <a:pt x="83" y="121"/>
                    <a:pt x="83" y="121"/>
                  </a:cubicBezTo>
                  <a:cubicBezTo>
                    <a:pt x="82" y="120"/>
                    <a:pt x="82" y="120"/>
                    <a:pt x="82" y="120"/>
                  </a:cubicBezTo>
                  <a:cubicBezTo>
                    <a:pt x="81" y="121"/>
                    <a:pt x="81" y="121"/>
                    <a:pt x="81" y="123"/>
                  </a:cubicBezTo>
                  <a:cubicBezTo>
                    <a:pt x="86" y="125"/>
                    <a:pt x="92" y="124"/>
                    <a:pt x="96" y="129"/>
                  </a:cubicBezTo>
                  <a:cubicBezTo>
                    <a:pt x="93" y="129"/>
                    <a:pt x="94" y="136"/>
                    <a:pt x="91" y="136"/>
                  </a:cubicBezTo>
                  <a:cubicBezTo>
                    <a:pt x="89" y="148"/>
                    <a:pt x="80" y="142"/>
                    <a:pt x="78" y="155"/>
                  </a:cubicBezTo>
                  <a:cubicBezTo>
                    <a:pt x="76" y="150"/>
                    <a:pt x="74" y="158"/>
                    <a:pt x="72" y="153"/>
                  </a:cubicBezTo>
                  <a:cubicBezTo>
                    <a:pt x="71" y="155"/>
                    <a:pt x="71" y="155"/>
                    <a:pt x="71" y="155"/>
                  </a:cubicBezTo>
                  <a:cubicBezTo>
                    <a:pt x="73" y="154"/>
                    <a:pt x="73" y="159"/>
                    <a:pt x="74" y="160"/>
                  </a:cubicBezTo>
                  <a:cubicBezTo>
                    <a:pt x="76" y="160"/>
                    <a:pt x="79" y="160"/>
                    <a:pt x="79" y="155"/>
                  </a:cubicBezTo>
                  <a:cubicBezTo>
                    <a:pt x="82" y="151"/>
                    <a:pt x="87" y="154"/>
                    <a:pt x="89" y="160"/>
                  </a:cubicBezTo>
                  <a:cubicBezTo>
                    <a:pt x="85" y="166"/>
                    <a:pt x="78" y="162"/>
                    <a:pt x="75" y="163"/>
                  </a:cubicBezTo>
                  <a:cubicBezTo>
                    <a:pt x="76" y="165"/>
                    <a:pt x="76" y="165"/>
                    <a:pt x="76" y="165"/>
                  </a:cubicBezTo>
                  <a:cubicBezTo>
                    <a:pt x="77" y="163"/>
                    <a:pt x="77" y="163"/>
                    <a:pt x="77" y="163"/>
                  </a:cubicBezTo>
                  <a:cubicBezTo>
                    <a:pt x="80" y="171"/>
                    <a:pt x="85" y="169"/>
                    <a:pt x="89" y="171"/>
                  </a:cubicBezTo>
                  <a:cubicBezTo>
                    <a:pt x="94" y="173"/>
                    <a:pt x="96" y="161"/>
                    <a:pt x="101" y="1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2079625" y="4779963"/>
              <a:ext cx="19050" cy="38100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1 w 1"/>
                <a:gd name="T5" fmla="*/ 2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112713" y="5808663"/>
              <a:ext cx="38100" cy="38100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2098675" y="48180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8378825" y="2987675"/>
              <a:ext cx="227013" cy="114300"/>
            </a:xfrm>
            <a:custGeom>
              <a:avLst/>
              <a:gdLst>
                <a:gd name="T0" fmla="*/ 12 w 12"/>
                <a:gd name="T1" fmla="*/ 4 h 6"/>
                <a:gd name="T2" fmla="*/ 0 w 12"/>
                <a:gd name="T3" fmla="*/ 1 h 6"/>
                <a:gd name="T4" fmla="*/ 0 w 12"/>
                <a:gd name="T5" fmla="*/ 3 h 6"/>
                <a:gd name="T6" fmla="*/ 12 w 12"/>
                <a:gd name="T7" fmla="*/ 6 h 6"/>
                <a:gd name="T8" fmla="*/ 12 w 12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12" y="4"/>
                  </a:moveTo>
                  <a:cubicBezTo>
                    <a:pt x="8" y="3"/>
                    <a:pt x="5" y="0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2" y="6"/>
                    <a:pt x="12" y="6"/>
                    <a:pt x="12" y="6"/>
                  </a:cubicBezTo>
                  <a:lnTo>
                    <a:pt x="1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4614863" y="3063875"/>
              <a:ext cx="131763" cy="190500"/>
            </a:xfrm>
            <a:custGeom>
              <a:avLst/>
              <a:gdLst>
                <a:gd name="T0" fmla="*/ 7 w 7"/>
                <a:gd name="T1" fmla="*/ 10 h 10"/>
                <a:gd name="T2" fmla="*/ 7 w 7"/>
                <a:gd name="T3" fmla="*/ 7 h 10"/>
                <a:gd name="T4" fmla="*/ 2 w 7"/>
                <a:gd name="T5" fmla="*/ 2 h 10"/>
                <a:gd name="T6" fmla="*/ 7 w 7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0">
                  <a:moveTo>
                    <a:pt x="7" y="10"/>
                  </a:moveTo>
                  <a:cubicBezTo>
                    <a:pt x="7" y="7"/>
                    <a:pt x="7" y="7"/>
                    <a:pt x="7" y="7"/>
                  </a:cubicBezTo>
                  <a:cubicBezTo>
                    <a:pt x="5" y="7"/>
                    <a:pt x="4" y="0"/>
                    <a:pt x="2" y="2"/>
                  </a:cubicBezTo>
                  <a:cubicBezTo>
                    <a:pt x="0" y="10"/>
                    <a:pt x="4" y="9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6316663" y="3254375"/>
              <a:ext cx="76200" cy="114300"/>
            </a:xfrm>
            <a:custGeom>
              <a:avLst/>
              <a:gdLst>
                <a:gd name="T0" fmla="*/ 2 w 4"/>
                <a:gd name="T1" fmla="*/ 3 h 6"/>
                <a:gd name="T2" fmla="*/ 0 w 4"/>
                <a:gd name="T3" fmla="*/ 1 h 6"/>
                <a:gd name="T4" fmla="*/ 2 w 4"/>
                <a:gd name="T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6">
                  <a:moveTo>
                    <a:pt x="2" y="3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2" y="2"/>
                    <a:pt x="4" y="6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6278563" y="3273425"/>
              <a:ext cx="38100" cy="19050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0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1" y="1"/>
                    <a:pt x="1" y="1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4368800" y="3692525"/>
              <a:ext cx="246063" cy="152400"/>
            </a:xfrm>
            <a:custGeom>
              <a:avLst/>
              <a:gdLst>
                <a:gd name="T0" fmla="*/ 0 w 13"/>
                <a:gd name="T1" fmla="*/ 7 h 8"/>
                <a:gd name="T2" fmla="*/ 13 w 13"/>
                <a:gd name="T3" fmla="*/ 3 h 8"/>
                <a:gd name="T4" fmla="*/ 12 w 13"/>
                <a:gd name="T5" fmla="*/ 1 h 8"/>
                <a:gd name="T6" fmla="*/ 0 w 1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8">
                  <a:moveTo>
                    <a:pt x="0" y="7"/>
                  </a:moveTo>
                  <a:cubicBezTo>
                    <a:pt x="6" y="8"/>
                    <a:pt x="8" y="7"/>
                    <a:pt x="13" y="3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8" y="5"/>
                    <a:pt x="2" y="0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3460750" y="3787775"/>
              <a:ext cx="850900" cy="419100"/>
            </a:xfrm>
            <a:custGeom>
              <a:avLst/>
              <a:gdLst>
                <a:gd name="T0" fmla="*/ 33 w 45"/>
                <a:gd name="T1" fmla="*/ 1 h 22"/>
                <a:gd name="T2" fmla="*/ 25 w 45"/>
                <a:gd name="T3" fmla="*/ 11 h 22"/>
                <a:gd name="T4" fmla="*/ 17 w 45"/>
                <a:gd name="T5" fmla="*/ 9 h 22"/>
                <a:gd name="T6" fmla="*/ 1 w 45"/>
                <a:gd name="T7" fmla="*/ 17 h 22"/>
                <a:gd name="T8" fmla="*/ 3 w 45"/>
                <a:gd name="T9" fmla="*/ 22 h 22"/>
                <a:gd name="T10" fmla="*/ 24 w 45"/>
                <a:gd name="T11" fmla="*/ 15 h 22"/>
                <a:gd name="T12" fmla="*/ 32 w 45"/>
                <a:gd name="T13" fmla="*/ 12 h 22"/>
                <a:gd name="T14" fmla="*/ 45 w 45"/>
                <a:gd name="T15" fmla="*/ 4 h 22"/>
                <a:gd name="T16" fmla="*/ 33 w 45"/>
                <a:gd name="T17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22">
                  <a:moveTo>
                    <a:pt x="33" y="1"/>
                  </a:moveTo>
                  <a:cubicBezTo>
                    <a:pt x="30" y="2"/>
                    <a:pt x="26" y="4"/>
                    <a:pt x="25" y="11"/>
                  </a:cubicBezTo>
                  <a:cubicBezTo>
                    <a:pt x="22" y="10"/>
                    <a:pt x="19" y="12"/>
                    <a:pt x="17" y="9"/>
                  </a:cubicBezTo>
                  <a:cubicBezTo>
                    <a:pt x="12" y="14"/>
                    <a:pt x="6" y="12"/>
                    <a:pt x="1" y="17"/>
                  </a:cubicBezTo>
                  <a:cubicBezTo>
                    <a:pt x="0" y="21"/>
                    <a:pt x="3" y="19"/>
                    <a:pt x="3" y="22"/>
                  </a:cubicBezTo>
                  <a:cubicBezTo>
                    <a:pt x="10" y="20"/>
                    <a:pt x="18" y="20"/>
                    <a:pt x="24" y="15"/>
                  </a:cubicBezTo>
                  <a:cubicBezTo>
                    <a:pt x="27" y="9"/>
                    <a:pt x="29" y="13"/>
                    <a:pt x="32" y="12"/>
                  </a:cubicBezTo>
                  <a:cubicBezTo>
                    <a:pt x="36" y="9"/>
                    <a:pt x="43" y="12"/>
                    <a:pt x="45" y="4"/>
                  </a:cubicBezTo>
                  <a:cubicBezTo>
                    <a:pt x="41" y="3"/>
                    <a:pt x="38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3365500" y="4302125"/>
              <a:ext cx="57150" cy="95250"/>
            </a:xfrm>
            <a:custGeom>
              <a:avLst/>
              <a:gdLst>
                <a:gd name="T0" fmla="*/ 0 w 3"/>
                <a:gd name="T1" fmla="*/ 1 h 5"/>
                <a:gd name="T2" fmla="*/ 3 w 3"/>
                <a:gd name="T3" fmla="*/ 3 h 5"/>
                <a:gd name="T4" fmla="*/ 0 w 3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5">
                  <a:moveTo>
                    <a:pt x="0" y="1"/>
                  </a:moveTo>
                  <a:cubicBezTo>
                    <a:pt x="0" y="3"/>
                    <a:pt x="2" y="5"/>
                    <a:pt x="3" y="3"/>
                  </a:cubicBezTo>
                  <a:cubicBezTo>
                    <a:pt x="3" y="0"/>
                    <a:pt x="1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2571750" y="4532313"/>
              <a:ext cx="169863" cy="171450"/>
            </a:xfrm>
            <a:custGeom>
              <a:avLst/>
              <a:gdLst>
                <a:gd name="T0" fmla="*/ 6 w 9"/>
                <a:gd name="T1" fmla="*/ 1 h 9"/>
                <a:gd name="T2" fmla="*/ 0 w 9"/>
                <a:gd name="T3" fmla="*/ 7 h 9"/>
                <a:gd name="T4" fmla="*/ 1 w 9"/>
                <a:gd name="T5" fmla="*/ 5 h 9"/>
                <a:gd name="T6" fmla="*/ 2 w 9"/>
                <a:gd name="T7" fmla="*/ 9 h 9"/>
                <a:gd name="T8" fmla="*/ 3 w 9"/>
                <a:gd name="T9" fmla="*/ 7 h 9"/>
                <a:gd name="T10" fmla="*/ 5 w 9"/>
                <a:gd name="T11" fmla="*/ 9 h 9"/>
                <a:gd name="T12" fmla="*/ 9 w 9"/>
                <a:gd name="T13" fmla="*/ 4 h 9"/>
                <a:gd name="T14" fmla="*/ 6 w 9"/>
                <a:gd name="T1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9">
                  <a:moveTo>
                    <a:pt x="6" y="1"/>
                  </a:moveTo>
                  <a:cubicBezTo>
                    <a:pt x="4" y="4"/>
                    <a:pt x="0" y="0"/>
                    <a:pt x="0" y="7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5" y="8"/>
                    <a:pt x="5" y="9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7" y="4"/>
                    <a:pt x="7" y="2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11271250" y="5008563"/>
              <a:ext cx="946150" cy="1830387"/>
            </a:xfrm>
            <a:custGeom>
              <a:avLst/>
              <a:gdLst>
                <a:gd name="T0" fmla="*/ 32 w 50"/>
                <a:gd name="T1" fmla="*/ 48 h 96"/>
                <a:gd name="T2" fmla="*/ 27 w 50"/>
                <a:gd name="T3" fmla="*/ 40 h 96"/>
                <a:gd name="T4" fmla="*/ 1 w 50"/>
                <a:gd name="T5" fmla="*/ 0 h 96"/>
                <a:gd name="T6" fmla="*/ 8 w 50"/>
                <a:gd name="T7" fmla="*/ 14 h 96"/>
                <a:gd name="T8" fmla="*/ 8 w 50"/>
                <a:gd name="T9" fmla="*/ 13 h 96"/>
                <a:gd name="T10" fmla="*/ 15 w 50"/>
                <a:gd name="T11" fmla="*/ 25 h 96"/>
                <a:gd name="T12" fmla="*/ 40 w 50"/>
                <a:gd name="T13" fmla="*/ 80 h 96"/>
                <a:gd name="T14" fmla="*/ 41 w 50"/>
                <a:gd name="T15" fmla="*/ 96 h 96"/>
                <a:gd name="T16" fmla="*/ 50 w 50"/>
                <a:gd name="T17" fmla="*/ 96 h 96"/>
                <a:gd name="T18" fmla="*/ 32 w 50"/>
                <a:gd name="T19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96">
                  <a:moveTo>
                    <a:pt x="32" y="48"/>
                  </a:moveTo>
                  <a:cubicBezTo>
                    <a:pt x="29" y="48"/>
                    <a:pt x="28" y="43"/>
                    <a:pt x="27" y="40"/>
                  </a:cubicBezTo>
                  <a:cubicBezTo>
                    <a:pt x="18" y="23"/>
                    <a:pt x="12" y="8"/>
                    <a:pt x="1" y="0"/>
                  </a:cubicBezTo>
                  <a:cubicBezTo>
                    <a:pt x="0" y="9"/>
                    <a:pt x="6" y="8"/>
                    <a:pt x="8" y="14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10" y="18"/>
                    <a:pt x="14" y="19"/>
                    <a:pt x="15" y="25"/>
                  </a:cubicBezTo>
                  <a:cubicBezTo>
                    <a:pt x="22" y="43"/>
                    <a:pt x="31" y="64"/>
                    <a:pt x="40" y="80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44" y="82"/>
                    <a:pt x="37" y="65"/>
                    <a:pt x="3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10780713" y="5046663"/>
              <a:ext cx="93663" cy="114300"/>
            </a:xfrm>
            <a:custGeom>
              <a:avLst/>
              <a:gdLst>
                <a:gd name="T0" fmla="*/ 5 w 5"/>
                <a:gd name="T1" fmla="*/ 4 h 6"/>
                <a:gd name="T2" fmla="*/ 0 w 5"/>
                <a:gd name="T3" fmla="*/ 1 h 6"/>
                <a:gd name="T4" fmla="*/ 5 w 5"/>
                <a:gd name="T5" fmla="*/ 6 h 6"/>
                <a:gd name="T6" fmla="*/ 5 w 5"/>
                <a:gd name="T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">
                  <a:moveTo>
                    <a:pt x="5" y="4"/>
                  </a:moveTo>
                  <a:cubicBezTo>
                    <a:pt x="3" y="3"/>
                    <a:pt x="2" y="0"/>
                    <a:pt x="0" y="1"/>
                  </a:cubicBezTo>
                  <a:cubicBezTo>
                    <a:pt x="5" y="6"/>
                    <a:pt x="5" y="6"/>
                    <a:pt x="5" y="6"/>
                  </a:cubicBezTo>
                  <a:lnTo>
                    <a:pt x="5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1568450" y="5084763"/>
              <a:ext cx="76200" cy="152400"/>
            </a:xfrm>
            <a:custGeom>
              <a:avLst/>
              <a:gdLst>
                <a:gd name="T0" fmla="*/ 4 w 4"/>
                <a:gd name="T1" fmla="*/ 5 h 8"/>
                <a:gd name="T2" fmla="*/ 0 w 4"/>
                <a:gd name="T3" fmla="*/ 5 h 8"/>
                <a:gd name="T4" fmla="*/ 1 w 4"/>
                <a:gd name="T5" fmla="*/ 7 h 8"/>
                <a:gd name="T6" fmla="*/ 4 w 4"/>
                <a:gd name="T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8">
                  <a:moveTo>
                    <a:pt x="4" y="5"/>
                  </a:moveTo>
                  <a:cubicBezTo>
                    <a:pt x="2" y="5"/>
                    <a:pt x="2" y="0"/>
                    <a:pt x="0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8"/>
                    <a:pt x="3" y="5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10780713" y="5351463"/>
              <a:ext cx="55563" cy="114300"/>
            </a:xfrm>
            <a:custGeom>
              <a:avLst/>
              <a:gdLst>
                <a:gd name="T0" fmla="*/ 3 w 3"/>
                <a:gd name="T1" fmla="*/ 4 h 6"/>
                <a:gd name="T2" fmla="*/ 0 w 3"/>
                <a:gd name="T3" fmla="*/ 4 h 6"/>
                <a:gd name="T4" fmla="*/ 3 w 3"/>
                <a:gd name="T5" fmla="*/ 6 h 6"/>
                <a:gd name="T6" fmla="*/ 3 w 3"/>
                <a:gd name="T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6">
                  <a:moveTo>
                    <a:pt x="3" y="4"/>
                  </a:moveTo>
                  <a:cubicBezTo>
                    <a:pt x="2" y="0"/>
                    <a:pt x="1" y="5"/>
                    <a:pt x="0" y="4"/>
                  </a:cubicBezTo>
                  <a:cubicBezTo>
                    <a:pt x="3" y="6"/>
                    <a:pt x="3" y="6"/>
                    <a:pt x="3" y="6"/>
                  </a:cubicBezTo>
                  <a:lnTo>
                    <a:pt x="3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11158538" y="5427663"/>
              <a:ext cx="188913" cy="247650"/>
            </a:xfrm>
            <a:custGeom>
              <a:avLst/>
              <a:gdLst>
                <a:gd name="T0" fmla="*/ 10 w 10"/>
                <a:gd name="T1" fmla="*/ 13 h 13"/>
                <a:gd name="T2" fmla="*/ 0 w 10"/>
                <a:gd name="T3" fmla="*/ 0 h 13"/>
                <a:gd name="T4" fmla="*/ 10 w 10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3">
                  <a:moveTo>
                    <a:pt x="10" y="13"/>
                  </a:moveTo>
                  <a:cubicBezTo>
                    <a:pt x="9" y="6"/>
                    <a:pt x="4" y="0"/>
                    <a:pt x="0" y="0"/>
                  </a:cubicBezTo>
                  <a:cubicBezTo>
                    <a:pt x="0" y="9"/>
                    <a:pt x="7" y="8"/>
                    <a:pt x="1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1455738" y="5465763"/>
              <a:ext cx="76200" cy="152400"/>
            </a:xfrm>
            <a:custGeom>
              <a:avLst/>
              <a:gdLst>
                <a:gd name="T0" fmla="*/ 4 w 4"/>
                <a:gd name="T1" fmla="*/ 1 h 8"/>
                <a:gd name="T2" fmla="*/ 0 w 4"/>
                <a:gd name="T3" fmla="*/ 6 h 8"/>
                <a:gd name="T4" fmla="*/ 4 w 4"/>
                <a:gd name="T5" fmla="*/ 8 h 8"/>
                <a:gd name="T6" fmla="*/ 4 w 4"/>
                <a:gd name="T7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8">
                  <a:moveTo>
                    <a:pt x="4" y="1"/>
                  </a:moveTo>
                  <a:cubicBezTo>
                    <a:pt x="2" y="0"/>
                    <a:pt x="1" y="6"/>
                    <a:pt x="0" y="6"/>
                  </a:cubicBezTo>
                  <a:cubicBezTo>
                    <a:pt x="4" y="8"/>
                    <a:pt x="4" y="8"/>
                    <a:pt x="4" y="8"/>
                  </a:cubicBezTo>
                  <a:lnTo>
                    <a:pt x="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2" name="Freeform 32"/>
            <p:cNvSpPr>
              <a:spLocks/>
            </p:cNvSpPr>
            <p:nvPr/>
          </p:nvSpPr>
          <p:spPr bwMode="auto">
            <a:xfrm>
              <a:off x="585788" y="5903913"/>
              <a:ext cx="112713" cy="114300"/>
            </a:xfrm>
            <a:custGeom>
              <a:avLst/>
              <a:gdLst>
                <a:gd name="T0" fmla="*/ 2 w 6"/>
                <a:gd name="T1" fmla="*/ 6 h 6"/>
                <a:gd name="T2" fmla="*/ 5 w 6"/>
                <a:gd name="T3" fmla="*/ 1 h 6"/>
                <a:gd name="T4" fmla="*/ 0 w 6"/>
                <a:gd name="T5" fmla="*/ 4 h 6"/>
                <a:gd name="T6" fmla="*/ 2 w 6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2" y="6"/>
                  </a:moveTo>
                  <a:cubicBezTo>
                    <a:pt x="3" y="4"/>
                    <a:pt x="6" y="5"/>
                    <a:pt x="5" y="1"/>
                  </a:cubicBezTo>
                  <a:cubicBezTo>
                    <a:pt x="3" y="0"/>
                    <a:pt x="1" y="3"/>
                    <a:pt x="0" y="4"/>
                  </a:cubicBezTo>
                  <a:cubicBezTo>
                    <a:pt x="1" y="4"/>
                    <a:pt x="2" y="5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3" name="Freeform 33"/>
            <p:cNvSpPr>
              <a:spLocks/>
            </p:cNvSpPr>
            <p:nvPr/>
          </p:nvSpPr>
          <p:spPr bwMode="auto">
            <a:xfrm>
              <a:off x="11555413" y="5961063"/>
              <a:ext cx="114300" cy="266700"/>
            </a:xfrm>
            <a:custGeom>
              <a:avLst/>
              <a:gdLst>
                <a:gd name="T0" fmla="*/ 0 w 6"/>
                <a:gd name="T1" fmla="*/ 4 h 14"/>
                <a:gd name="T2" fmla="*/ 5 w 6"/>
                <a:gd name="T3" fmla="*/ 9 h 14"/>
                <a:gd name="T4" fmla="*/ 4 w 6"/>
                <a:gd name="T5" fmla="*/ 14 h 14"/>
                <a:gd name="T6" fmla="*/ 5 w 6"/>
                <a:gd name="T7" fmla="*/ 14 h 14"/>
                <a:gd name="T8" fmla="*/ 6 w 6"/>
                <a:gd name="T9" fmla="*/ 11 h 14"/>
                <a:gd name="T10" fmla="*/ 0 w 6"/>
                <a:gd name="T11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4">
                  <a:moveTo>
                    <a:pt x="0" y="4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11"/>
                    <a:pt x="5" y="13"/>
                    <a:pt x="4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3"/>
                    <a:pt x="6" y="12"/>
                    <a:pt x="6" y="11"/>
                  </a:cubicBezTo>
                  <a:cubicBezTo>
                    <a:pt x="5" y="5"/>
                    <a:pt x="4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4" name="Freeform 34"/>
            <p:cNvSpPr>
              <a:spLocks/>
            </p:cNvSpPr>
            <p:nvPr/>
          </p:nvSpPr>
          <p:spPr bwMode="auto">
            <a:xfrm>
              <a:off x="17463" y="6075363"/>
              <a:ext cx="1438275" cy="763587"/>
            </a:xfrm>
            <a:custGeom>
              <a:avLst/>
              <a:gdLst>
                <a:gd name="T0" fmla="*/ 60 w 76"/>
                <a:gd name="T1" fmla="*/ 13 h 40"/>
                <a:gd name="T2" fmla="*/ 53 w 76"/>
                <a:gd name="T3" fmla="*/ 26 h 40"/>
                <a:gd name="T4" fmla="*/ 49 w 76"/>
                <a:gd name="T5" fmla="*/ 26 h 40"/>
                <a:gd name="T6" fmla="*/ 35 w 76"/>
                <a:gd name="T7" fmla="*/ 10 h 40"/>
                <a:gd name="T8" fmla="*/ 40 w 76"/>
                <a:gd name="T9" fmla="*/ 3 h 40"/>
                <a:gd name="T10" fmla="*/ 39 w 76"/>
                <a:gd name="T11" fmla="*/ 0 h 40"/>
                <a:gd name="T12" fmla="*/ 35 w 76"/>
                <a:gd name="T13" fmla="*/ 0 h 40"/>
                <a:gd name="T14" fmla="*/ 29 w 76"/>
                <a:gd name="T15" fmla="*/ 11 h 40"/>
                <a:gd name="T16" fmla="*/ 29 w 76"/>
                <a:gd name="T17" fmla="*/ 13 h 40"/>
                <a:gd name="T18" fmla="*/ 26 w 76"/>
                <a:gd name="T19" fmla="*/ 15 h 40"/>
                <a:gd name="T20" fmla="*/ 27 w 76"/>
                <a:gd name="T21" fmla="*/ 18 h 40"/>
                <a:gd name="T22" fmla="*/ 22 w 76"/>
                <a:gd name="T23" fmla="*/ 18 h 40"/>
                <a:gd name="T24" fmla="*/ 10 w 76"/>
                <a:gd name="T25" fmla="*/ 26 h 40"/>
                <a:gd name="T26" fmla="*/ 0 w 76"/>
                <a:gd name="T27" fmla="*/ 40 h 40"/>
                <a:gd name="T28" fmla="*/ 74 w 76"/>
                <a:gd name="T29" fmla="*/ 40 h 40"/>
                <a:gd name="T30" fmla="*/ 75 w 76"/>
                <a:gd name="T31" fmla="*/ 23 h 40"/>
                <a:gd name="T32" fmla="*/ 60 w 76"/>
                <a:gd name="T33" fmla="*/ 1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6" h="40">
                  <a:moveTo>
                    <a:pt x="60" y="13"/>
                  </a:moveTo>
                  <a:cubicBezTo>
                    <a:pt x="56" y="13"/>
                    <a:pt x="55" y="21"/>
                    <a:pt x="53" y="26"/>
                  </a:cubicBezTo>
                  <a:cubicBezTo>
                    <a:pt x="52" y="22"/>
                    <a:pt x="51" y="26"/>
                    <a:pt x="49" y="26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39" y="2"/>
                    <a:pt x="39" y="2"/>
                    <a:pt x="39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7" y="9"/>
                    <a:pt x="30" y="4"/>
                    <a:pt x="29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6"/>
                    <a:pt x="27" y="14"/>
                    <a:pt x="26" y="15"/>
                  </a:cubicBezTo>
                  <a:cubicBezTo>
                    <a:pt x="26" y="16"/>
                    <a:pt x="27" y="16"/>
                    <a:pt x="27" y="18"/>
                  </a:cubicBezTo>
                  <a:cubicBezTo>
                    <a:pt x="25" y="24"/>
                    <a:pt x="23" y="19"/>
                    <a:pt x="22" y="18"/>
                  </a:cubicBezTo>
                  <a:cubicBezTo>
                    <a:pt x="20" y="25"/>
                    <a:pt x="15" y="27"/>
                    <a:pt x="10" y="26"/>
                  </a:cubicBezTo>
                  <a:cubicBezTo>
                    <a:pt x="9" y="36"/>
                    <a:pt x="2" y="33"/>
                    <a:pt x="0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6" y="35"/>
                    <a:pt x="76" y="29"/>
                    <a:pt x="75" y="23"/>
                  </a:cubicBezTo>
                  <a:cubicBezTo>
                    <a:pt x="70" y="16"/>
                    <a:pt x="66" y="8"/>
                    <a:pt x="6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2098675" y="6246813"/>
              <a:ext cx="95250" cy="134937"/>
            </a:xfrm>
            <a:custGeom>
              <a:avLst/>
              <a:gdLst>
                <a:gd name="T0" fmla="*/ 3 w 5"/>
                <a:gd name="T1" fmla="*/ 1 h 7"/>
                <a:gd name="T2" fmla="*/ 2 w 5"/>
                <a:gd name="T3" fmla="*/ 7 h 7"/>
                <a:gd name="T4" fmla="*/ 5 w 5"/>
                <a:gd name="T5" fmla="*/ 2 h 7"/>
                <a:gd name="T6" fmla="*/ 3 w 5"/>
                <a:gd name="T7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3" y="1"/>
                  </a:moveTo>
                  <a:cubicBezTo>
                    <a:pt x="2" y="3"/>
                    <a:pt x="0" y="5"/>
                    <a:pt x="2" y="7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4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</p:grpSp>
      <p:sp>
        <p:nvSpPr>
          <p:cNvPr id="37" name="矩形 36"/>
          <p:cNvSpPr/>
          <p:nvPr/>
        </p:nvSpPr>
        <p:spPr>
          <a:xfrm>
            <a:off x="959554" y="327663"/>
            <a:ext cx="6555641" cy="1566861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</a:rPr>
              <a:t>请在此处添加详细描述文本，尽量与标题文本语言风格相符合，语言描述尽量简洁生动。请在此处添加详细描述文本，尽量与标题文本语言风格相符合，语言描述尽量简洁生动。请在此处添加详细描述文本，尽量与标题文本语言风格相符合，语言描述尽量简洁生动请在此处添加详细描述文本，尽量与标题文本语言风格相符合，语言描述尽量简洁生动。请在此处添加详细描述文本，尽量与标题文本语言风格相符合，语言描述尽量简洁生动。请在此处添加详细描述文本，尽量与标题文本语言风格相符合，语言描述尽量简洁生动。请在此处添加详细描述文本，尽量与标题文本语言风格相符合，语言描述尽量简洁生动。</a:t>
            </a:r>
          </a:p>
        </p:txBody>
      </p:sp>
    </p:spTree>
    <p:extLst>
      <p:ext uri="{BB962C8B-B14F-4D97-AF65-F5344CB8AC3E}">
        <p14:creationId xmlns:p14="http://schemas.microsoft.com/office/powerpoint/2010/main" val="337448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>
            <a:spLocks/>
          </p:cNvSpPr>
          <p:nvPr/>
        </p:nvSpPr>
        <p:spPr bwMode="auto">
          <a:xfrm>
            <a:off x="4424363" y="-83344"/>
            <a:ext cx="6574632" cy="5491163"/>
          </a:xfrm>
          <a:custGeom>
            <a:avLst/>
            <a:gdLst>
              <a:gd name="T0" fmla="*/ 316 w 390"/>
              <a:gd name="T1" fmla="*/ 54 h 325"/>
              <a:gd name="T2" fmla="*/ 342 w 390"/>
              <a:gd name="T3" fmla="*/ 85 h 325"/>
              <a:gd name="T4" fmla="*/ 375 w 390"/>
              <a:gd name="T5" fmla="*/ 106 h 325"/>
              <a:gd name="T6" fmla="*/ 365 w 390"/>
              <a:gd name="T7" fmla="*/ 126 h 325"/>
              <a:gd name="T8" fmla="*/ 360 w 390"/>
              <a:gd name="T9" fmla="*/ 125 h 325"/>
              <a:gd name="T10" fmla="*/ 357 w 390"/>
              <a:gd name="T11" fmla="*/ 145 h 325"/>
              <a:gd name="T12" fmla="*/ 350 w 390"/>
              <a:gd name="T13" fmla="*/ 162 h 325"/>
              <a:gd name="T14" fmla="*/ 333 w 390"/>
              <a:gd name="T15" fmla="*/ 165 h 325"/>
              <a:gd name="T16" fmla="*/ 341 w 390"/>
              <a:gd name="T17" fmla="*/ 183 h 325"/>
              <a:gd name="T18" fmla="*/ 355 w 390"/>
              <a:gd name="T19" fmla="*/ 177 h 325"/>
              <a:gd name="T20" fmla="*/ 363 w 390"/>
              <a:gd name="T21" fmla="*/ 214 h 325"/>
              <a:gd name="T22" fmla="*/ 358 w 390"/>
              <a:gd name="T23" fmla="*/ 227 h 325"/>
              <a:gd name="T24" fmla="*/ 354 w 390"/>
              <a:gd name="T25" fmla="*/ 226 h 325"/>
              <a:gd name="T26" fmla="*/ 349 w 390"/>
              <a:gd name="T27" fmla="*/ 239 h 325"/>
              <a:gd name="T28" fmla="*/ 386 w 390"/>
              <a:gd name="T29" fmla="*/ 255 h 325"/>
              <a:gd name="T30" fmla="*/ 365 w 390"/>
              <a:gd name="T31" fmla="*/ 289 h 325"/>
              <a:gd name="T32" fmla="*/ 369 w 390"/>
              <a:gd name="T33" fmla="*/ 291 h 325"/>
              <a:gd name="T34" fmla="*/ 347 w 390"/>
              <a:gd name="T35" fmla="*/ 311 h 325"/>
              <a:gd name="T36" fmla="*/ 314 w 390"/>
              <a:gd name="T37" fmla="*/ 314 h 325"/>
              <a:gd name="T38" fmla="*/ 294 w 390"/>
              <a:gd name="T39" fmla="*/ 301 h 325"/>
              <a:gd name="T40" fmla="*/ 254 w 390"/>
              <a:gd name="T41" fmla="*/ 294 h 325"/>
              <a:gd name="T42" fmla="*/ 194 w 390"/>
              <a:gd name="T43" fmla="*/ 313 h 325"/>
              <a:gd name="T44" fmla="*/ 159 w 390"/>
              <a:gd name="T45" fmla="*/ 312 h 325"/>
              <a:gd name="T46" fmla="*/ 140 w 390"/>
              <a:gd name="T47" fmla="*/ 300 h 325"/>
              <a:gd name="T48" fmla="*/ 138 w 390"/>
              <a:gd name="T49" fmla="*/ 290 h 325"/>
              <a:gd name="T50" fmla="*/ 117 w 390"/>
              <a:gd name="T51" fmla="*/ 281 h 325"/>
              <a:gd name="T52" fmla="*/ 82 w 390"/>
              <a:gd name="T53" fmla="*/ 273 h 325"/>
              <a:gd name="T54" fmla="*/ 47 w 390"/>
              <a:gd name="T55" fmla="*/ 278 h 325"/>
              <a:gd name="T56" fmla="*/ 48 w 390"/>
              <a:gd name="T57" fmla="*/ 273 h 325"/>
              <a:gd name="T58" fmla="*/ 17 w 390"/>
              <a:gd name="T59" fmla="*/ 260 h 325"/>
              <a:gd name="T60" fmla="*/ 0 w 390"/>
              <a:gd name="T61" fmla="*/ 252 h 325"/>
              <a:gd name="T62" fmla="*/ 1 w 390"/>
              <a:gd name="T63" fmla="*/ 247 h 325"/>
              <a:gd name="T64" fmla="*/ 17 w 390"/>
              <a:gd name="T65" fmla="*/ 238 h 325"/>
              <a:gd name="T66" fmla="*/ 36 w 390"/>
              <a:gd name="T67" fmla="*/ 191 h 325"/>
              <a:gd name="T68" fmla="*/ 47 w 390"/>
              <a:gd name="T69" fmla="*/ 170 h 325"/>
              <a:gd name="T70" fmla="*/ 37 w 390"/>
              <a:gd name="T71" fmla="*/ 161 h 325"/>
              <a:gd name="T72" fmla="*/ 32 w 390"/>
              <a:gd name="T73" fmla="*/ 129 h 325"/>
              <a:gd name="T74" fmla="*/ 39 w 390"/>
              <a:gd name="T75" fmla="*/ 124 h 325"/>
              <a:gd name="T76" fmla="*/ 45 w 390"/>
              <a:gd name="T77" fmla="*/ 103 h 325"/>
              <a:gd name="T78" fmla="*/ 57 w 390"/>
              <a:gd name="T79" fmla="*/ 102 h 325"/>
              <a:gd name="T80" fmla="*/ 69 w 390"/>
              <a:gd name="T81" fmla="*/ 84 h 325"/>
              <a:gd name="T82" fmla="*/ 63 w 390"/>
              <a:gd name="T83" fmla="*/ 60 h 325"/>
              <a:gd name="T84" fmla="*/ 82 w 390"/>
              <a:gd name="T85" fmla="*/ 44 h 325"/>
              <a:gd name="T86" fmla="*/ 107 w 390"/>
              <a:gd name="T87" fmla="*/ 47 h 325"/>
              <a:gd name="T88" fmla="*/ 110 w 390"/>
              <a:gd name="T89" fmla="*/ 22 h 325"/>
              <a:gd name="T90" fmla="*/ 108 w 390"/>
              <a:gd name="T91" fmla="*/ 21 h 325"/>
              <a:gd name="T92" fmla="*/ 139 w 390"/>
              <a:gd name="T93" fmla="*/ 14 h 325"/>
              <a:gd name="T94" fmla="*/ 203 w 390"/>
              <a:gd name="T95" fmla="*/ 7 h 325"/>
              <a:gd name="T96" fmla="*/ 210 w 390"/>
              <a:gd name="T97" fmla="*/ 19 h 325"/>
              <a:gd name="T98" fmla="*/ 228 w 390"/>
              <a:gd name="T99" fmla="*/ 8 h 325"/>
              <a:gd name="T100" fmla="*/ 285 w 390"/>
              <a:gd name="T101" fmla="*/ 9 h 325"/>
              <a:gd name="T102" fmla="*/ 301 w 390"/>
              <a:gd name="T103" fmla="*/ 11 h 325"/>
              <a:gd name="T104" fmla="*/ 332 w 390"/>
              <a:gd name="T105" fmla="*/ 24 h 325"/>
              <a:gd name="T106" fmla="*/ 337 w 390"/>
              <a:gd name="T107" fmla="*/ 25 h 325"/>
              <a:gd name="T108" fmla="*/ 316 w 390"/>
              <a:gd name="T109" fmla="*/ 54 h 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90" h="325">
                <a:moveTo>
                  <a:pt x="316" y="54"/>
                </a:moveTo>
                <a:cubicBezTo>
                  <a:pt x="319" y="66"/>
                  <a:pt x="343" y="69"/>
                  <a:pt x="342" y="85"/>
                </a:cubicBezTo>
                <a:cubicBezTo>
                  <a:pt x="352" y="95"/>
                  <a:pt x="379" y="84"/>
                  <a:pt x="375" y="106"/>
                </a:cubicBezTo>
                <a:cubicBezTo>
                  <a:pt x="365" y="126"/>
                  <a:pt x="365" y="126"/>
                  <a:pt x="365" y="126"/>
                </a:cubicBezTo>
                <a:cubicBezTo>
                  <a:pt x="363" y="124"/>
                  <a:pt x="362" y="125"/>
                  <a:pt x="360" y="125"/>
                </a:cubicBezTo>
                <a:cubicBezTo>
                  <a:pt x="347" y="132"/>
                  <a:pt x="367" y="137"/>
                  <a:pt x="357" y="145"/>
                </a:cubicBezTo>
                <a:cubicBezTo>
                  <a:pt x="355" y="151"/>
                  <a:pt x="359" y="161"/>
                  <a:pt x="350" y="162"/>
                </a:cubicBezTo>
                <a:cubicBezTo>
                  <a:pt x="333" y="165"/>
                  <a:pt x="333" y="165"/>
                  <a:pt x="333" y="165"/>
                </a:cubicBezTo>
                <a:cubicBezTo>
                  <a:pt x="334" y="170"/>
                  <a:pt x="334" y="179"/>
                  <a:pt x="341" y="183"/>
                </a:cubicBezTo>
                <a:cubicBezTo>
                  <a:pt x="348" y="185"/>
                  <a:pt x="349" y="176"/>
                  <a:pt x="355" y="177"/>
                </a:cubicBezTo>
                <a:cubicBezTo>
                  <a:pt x="369" y="187"/>
                  <a:pt x="351" y="203"/>
                  <a:pt x="363" y="214"/>
                </a:cubicBezTo>
                <a:cubicBezTo>
                  <a:pt x="362" y="219"/>
                  <a:pt x="363" y="224"/>
                  <a:pt x="358" y="227"/>
                </a:cubicBezTo>
                <a:cubicBezTo>
                  <a:pt x="357" y="226"/>
                  <a:pt x="356" y="226"/>
                  <a:pt x="354" y="226"/>
                </a:cubicBezTo>
                <a:cubicBezTo>
                  <a:pt x="351" y="230"/>
                  <a:pt x="346" y="234"/>
                  <a:pt x="349" y="239"/>
                </a:cubicBezTo>
                <a:cubicBezTo>
                  <a:pt x="361" y="253"/>
                  <a:pt x="390" y="229"/>
                  <a:pt x="386" y="255"/>
                </a:cubicBezTo>
                <a:cubicBezTo>
                  <a:pt x="374" y="262"/>
                  <a:pt x="369" y="276"/>
                  <a:pt x="365" y="289"/>
                </a:cubicBezTo>
                <a:cubicBezTo>
                  <a:pt x="369" y="291"/>
                  <a:pt x="369" y="291"/>
                  <a:pt x="369" y="291"/>
                </a:cubicBezTo>
                <a:cubicBezTo>
                  <a:pt x="364" y="301"/>
                  <a:pt x="357" y="308"/>
                  <a:pt x="347" y="311"/>
                </a:cubicBezTo>
                <a:cubicBezTo>
                  <a:pt x="336" y="313"/>
                  <a:pt x="322" y="299"/>
                  <a:pt x="314" y="314"/>
                </a:cubicBezTo>
                <a:cubicBezTo>
                  <a:pt x="308" y="305"/>
                  <a:pt x="296" y="311"/>
                  <a:pt x="294" y="301"/>
                </a:cubicBezTo>
                <a:cubicBezTo>
                  <a:pt x="278" y="307"/>
                  <a:pt x="269" y="277"/>
                  <a:pt x="254" y="294"/>
                </a:cubicBezTo>
                <a:cubicBezTo>
                  <a:pt x="232" y="292"/>
                  <a:pt x="214" y="307"/>
                  <a:pt x="194" y="313"/>
                </a:cubicBezTo>
                <a:cubicBezTo>
                  <a:pt x="179" y="325"/>
                  <a:pt x="170" y="290"/>
                  <a:pt x="159" y="312"/>
                </a:cubicBezTo>
                <a:cubicBezTo>
                  <a:pt x="151" y="315"/>
                  <a:pt x="143" y="306"/>
                  <a:pt x="140" y="300"/>
                </a:cubicBezTo>
                <a:cubicBezTo>
                  <a:pt x="140" y="296"/>
                  <a:pt x="137" y="294"/>
                  <a:pt x="138" y="290"/>
                </a:cubicBezTo>
                <a:cubicBezTo>
                  <a:pt x="130" y="290"/>
                  <a:pt x="120" y="286"/>
                  <a:pt x="117" y="281"/>
                </a:cubicBezTo>
                <a:cubicBezTo>
                  <a:pt x="106" y="274"/>
                  <a:pt x="93" y="276"/>
                  <a:pt x="82" y="273"/>
                </a:cubicBezTo>
                <a:cubicBezTo>
                  <a:pt x="67" y="268"/>
                  <a:pt x="59" y="292"/>
                  <a:pt x="47" y="278"/>
                </a:cubicBezTo>
                <a:cubicBezTo>
                  <a:pt x="48" y="277"/>
                  <a:pt x="48" y="275"/>
                  <a:pt x="48" y="273"/>
                </a:cubicBezTo>
                <a:cubicBezTo>
                  <a:pt x="36" y="273"/>
                  <a:pt x="19" y="276"/>
                  <a:pt x="17" y="260"/>
                </a:cubicBezTo>
                <a:cubicBezTo>
                  <a:pt x="10" y="261"/>
                  <a:pt x="2" y="260"/>
                  <a:pt x="0" y="252"/>
                </a:cubicBezTo>
                <a:cubicBezTo>
                  <a:pt x="2" y="251"/>
                  <a:pt x="2" y="249"/>
                  <a:pt x="1" y="247"/>
                </a:cubicBezTo>
                <a:cubicBezTo>
                  <a:pt x="7" y="245"/>
                  <a:pt x="22" y="250"/>
                  <a:pt x="17" y="238"/>
                </a:cubicBezTo>
                <a:cubicBezTo>
                  <a:pt x="29" y="221"/>
                  <a:pt x="39" y="212"/>
                  <a:pt x="36" y="191"/>
                </a:cubicBezTo>
                <a:cubicBezTo>
                  <a:pt x="46" y="189"/>
                  <a:pt x="55" y="181"/>
                  <a:pt x="47" y="170"/>
                </a:cubicBezTo>
                <a:cubicBezTo>
                  <a:pt x="42" y="168"/>
                  <a:pt x="44" y="159"/>
                  <a:pt x="37" y="161"/>
                </a:cubicBezTo>
                <a:cubicBezTo>
                  <a:pt x="38" y="151"/>
                  <a:pt x="32" y="141"/>
                  <a:pt x="32" y="129"/>
                </a:cubicBezTo>
                <a:cubicBezTo>
                  <a:pt x="36" y="131"/>
                  <a:pt x="37" y="126"/>
                  <a:pt x="39" y="124"/>
                </a:cubicBezTo>
                <a:cubicBezTo>
                  <a:pt x="45" y="116"/>
                  <a:pt x="30" y="106"/>
                  <a:pt x="45" y="103"/>
                </a:cubicBezTo>
                <a:cubicBezTo>
                  <a:pt x="57" y="102"/>
                  <a:pt x="57" y="102"/>
                  <a:pt x="57" y="102"/>
                </a:cubicBezTo>
                <a:cubicBezTo>
                  <a:pt x="55" y="91"/>
                  <a:pt x="74" y="97"/>
                  <a:pt x="69" y="84"/>
                </a:cubicBezTo>
                <a:cubicBezTo>
                  <a:pt x="60" y="79"/>
                  <a:pt x="70" y="67"/>
                  <a:pt x="63" y="60"/>
                </a:cubicBezTo>
                <a:cubicBezTo>
                  <a:pt x="65" y="50"/>
                  <a:pt x="73" y="46"/>
                  <a:pt x="82" y="44"/>
                </a:cubicBezTo>
                <a:cubicBezTo>
                  <a:pt x="89" y="44"/>
                  <a:pt x="98" y="58"/>
                  <a:pt x="107" y="47"/>
                </a:cubicBezTo>
                <a:cubicBezTo>
                  <a:pt x="118" y="42"/>
                  <a:pt x="109" y="30"/>
                  <a:pt x="110" y="22"/>
                </a:cubicBezTo>
                <a:cubicBezTo>
                  <a:pt x="108" y="21"/>
                  <a:pt x="108" y="21"/>
                  <a:pt x="108" y="21"/>
                </a:cubicBezTo>
                <a:cubicBezTo>
                  <a:pt x="119" y="15"/>
                  <a:pt x="129" y="21"/>
                  <a:pt x="139" y="14"/>
                </a:cubicBezTo>
                <a:cubicBezTo>
                  <a:pt x="159" y="18"/>
                  <a:pt x="182" y="0"/>
                  <a:pt x="203" y="7"/>
                </a:cubicBezTo>
                <a:cubicBezTo>
                  <a:pt x="206" y="11"/>
                  <a:pt x="205" y="17"/>
                  <a:pt x="210" y="19"/>
                </a:cubicBezTo>
                <a:cubicBezTo>
                  <a:pt x="220" y="21"/>
                  <a:pt x="223" y="13"/>
                  <a:pt x="228" y="8"/>
                </a:cubicBezTo>
                <a:cubicBezTo>
                  <a:pt x="248" y="3"/>
                  <a:pt x="267" y="13"/>
                  <a:pt x="285" y="9"/>
                </a:cubicBezTo>
                <a:cubicBezTo>
                  <a:pt x="289" y="16"/>
                  <a:pt x="297" y="13"/>
                  <a:pt x="301" y="11"/>
                </a:cubicBezTo>
                <a:cubicBezTo>
                  <a:pt x="314" y="13"/>
                  <a:pt x="317" y="41"/>
                  <a:pt x="332" y="24"/>
                </a:cubicBezTo>
                <a:cubicBezTo>
                  <a:pt x="337" y="25"/>
                  <a:pt x="337" y="25"/>
                  <a:pt x="337" y="25"/>
                </a:cubicBezTo>
                <a:cubicBezTo>
                  <a:pt x="331" y="35"/>
                  <a:pt x="327" y="48"/>
                  <a:pt x="316" y="54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grpSp>
        <p:nvGrpSpPr>
          <p:cNvPr id="4" name="组合 3"/>
          <p:cNvGrpSpPr/>
          <p:nvPr/>
        </p:nvGrpSpPr>
        <p:grpSpPr>
          <a:xfrm>
            <a:off x="723923" y="1008439"/>
            <a:ext cx="2115066" cy="1508792"/>
            <a:chOff x="965230" y="1344585"/>
            <a:chExt cx="2820088" cy="201172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92797">
              <a:off x="965230" y="1344585"/>
              <a:ext cx="2820088" cy="2011722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1859721" y="2350446"/>
              <a:ext cx="1458092" cy="3309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13" dirty="0">
                  <a:solidFill>
                    <a:schemeClr val="bg1"/>
                  </a:solidFill>
                </a:rPr>
                <a:t>请输入你的题目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590792" y="2380609"/>
            <a:ext cx="2308737" cy="1646948"/>
            <a:chOff x="2121056" y="3174145"/>
            <a:chExt cx="3078316" cy="219593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92797">
              <a:off x="2121056" y="3174145"/>
              <a:ext cx="3078316" cy="2195930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3193076" y="4188522"/>
              <a:ext cx="1458092" cy="3309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13" dirty="0">
                  <a:solidFill>
                    <a:schemeClr val="bg1"/>
                  </a:solidFill>
                </a:rPr>
                <a:t>请输入你的题目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534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779774" y="1704707"/>
            <a:ext cx="2873512" cy="1330656"/>
            <a:chOff x="522288" y="3849688"/>
            <a:chExt cx="4651376" cy="2020888"/>
          </a:xfrm>
          <a:solidFill>
            <a:schemeClr val="tx1"/>
          </a:solidFill>
        </p:grpSpPr>
        <p:sp>
          <p:nvSpPr>
            <p:cNvPr id="20" name="Freeform 223"/>
            <p:cNvSpPr/>
            <p:nvPr/>
          </p:nvSpPr>
          <p:spPr bwMode="auto">
            <a:xfrm>
              <a:off x="4162426" y="4822826"/>
              <a:ext cx="1011238" cy="504825"/>
            </a:xfrm>
            <a:custGeom>
              <a:avLst/>
              <a:gdLst>
                <a:gd name="T0" fmla="*/ 417 w 739"/>
                <a:gd name="T1" fmla="*/ 55 h 369"/>
                <a:gd name="T2" fmla="*/ 496 w 739"/>
                <a:gd name="T3" fmla="*/ 28 h 369"/>
                <a:gd name="T4" fmla="*/ 528 w 739"/>
                <a:gd name="T5" fmla="*/ 7 h 369"/>
                <a:gd name="T6" fmla="*/ 555 w 739"/>
                <a:gd name="T7" fmla="*/ 0 h 369"/>
                <a:gd name="T8" fmla="*/ 641 w 739"/>
                <a:gd name="T9" fmla="*/ 74 h 369"/>
                <a:gd name="T10" fmla="*/ 739 w 739"/>
                <a:gd name="T11" fmla="*/ 181 h 369"/>
                <a:gd name="T12" fmla="*/ 631 w 739"/>
                <a:gd name="T13" fmla="*/ 132 h 369"/>
                <a:gd name="T14" fmla="*/ 614 w 739"/>
                <a:gd name="T15" fmla="*/ 170 h 369"/>
                <a:gd name="T16" fmla="*/ 587 w 739"/>
                <a:gd name="T17" fmla="*/ 210 h 369"/>
                <a:gd name="T18" fmla="*/ 580 w 739"/>
                <a:gd name="T19" fmla="*/ 207 h 369"/>
                <a:gd name="T20" fmla="*/ 537 w 739"/>
                <a:gd name="T21" fmla="*/ 250 h 369"/>
                <a:gd name="T22" fmla="*/ 502 w 739"/>
                <a:gd name="T23" fmla="*/ 291 h 369"/>
                <a:gd name="T24" fmla="*/ 509 w 739"/>
                <a:gd name="T25" fmla="*/ 339 h 369"/>
                <a:gd name="T26" fmla="*/ 572 w 739"/>
                <a:gd name="T27" fmla="*/ 336 h 369"/>
                <a:gd name="T28" fmla="*/ 524 w 739"/>
                <a:gd name="T29" fmla="*/ 348 h 369"/>
                <a:gd name="T30" fmla="*/ 485 w 739"/>
                <a:gd name="T31" fmla="*/ 359 h 369"/>
                <a:gd name="T32" fmla="*/ 493 w 739"/>
                <a:gd name="T33" fmla="*/ 345 h 369"/>
                <a:gd name="T34" fmla="*/ 487 w 739"/>
                <a:gd name="T35" fmla="*/ 322 h 369"/>
                <a:gd name="T36" fmla="*/ 454 w 739"/>
                <a:gd name="T37" fmla="*/ 319 h 369"/>
                <a:gd name="T38" fmla="*/ 445 w 739"/>
                <a:gd name="T39" fmla="*/ 319 h 369"/>
                <a:gd name="T40" fmla="*/ 483 w 739"/>
                <a:gd name="T41" fmla="*/ 343 h 369"/>
                <a:gd name="T42" fmla="*/ 461 w 739"/>
                <a:gd name="T43" fmla="*/ 349 h 369"/>
                <a:gd name="T44" fmla="*/ 435 w 739"/>
                <a:gd name="T45" fmla="*/ 324 h 369"/>
                <a:gd name="T46" fmla="*/ 405 w 739"/>
                <a:gd name="T47" fmla="*/ 323 h 369"/>
                <a:gd name="T48" fmla="*/ 348 w 739"/>
                <a:gd name="T49" fmla="*/ 326 h 369"/>
                <a:gd name="T50" fmla="*/ 288 w 739"/>
                <a:gd name="T51" fmla="*/ 334 h 369"/>
                <a:gd name="T52" fmla="*/ 200 w 739"/>
                <a:gd name="T53" fmla="*/ 359 h 369"/>
                <a:gd name="T54" fmla="*/ 143 w 739"/>
                <a:gd name="T55" fmla="*/ 369 h 369"/>
                <a:gd name="T56" fmla="*/ 125 w 739"/>
                <a:gd name="T57" fmla="*/ 347 h 369"/>
                <a:gd name="T58" fmla="*/ 0 w 739"/>
                <a:gd name="T59" fmla="*/ 294 h 369"/>
                <a:gd name="T60" fmla="*/ 77 w 739"/>
                <a:gd name="T61" fmla="*/ 284 h 369"/>
                <a:gd name="T62" fmla="*/ 149 w 739"/>
                <a:gd name="T63" fmla="*/ 260 h 369"/>
                <a:gd name="T64" fmla="*/ 272 w 739"/>
                <a:gd name="T65" fmla="*/ 224 h 369"/>
                <a:gd name="T66" fmla="*/ 295 w 739"/>
                <a:gd name="T67" fmla="*/ 188 h 369"/>
                <a:gd name="T68" fmla="*/ 339 w 739"/>
                <a:gd name="T69" fmla="*/ 102 h 369"/>
                <a:gd name="T70" fmla="*/ 352 w 739"/>
                <a:gd name="T71" fmla="*/ 91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39" h="369">
                  <a:moveTo>
                    <a:pt x="370" y="79"/>
                  </a:moveTo>
                  <a:cubicBezTo>
                    <a:pt x="385" y="69"/>
                    <a:pt x="400" y="59"/>
                    <a:pt x="417" y="55"/>
                  </a:cubicBezTo>
                  <a:cubicBezTo>
                    <a:pt x="422" y="53"/>
                    <a:pt x="429" y="47"/>
                    <a:pt x="433" y="44"/>
                  </a:cubicBezTo>
                  <a:cubicBezTo>
                    <a:pt x="452" y="32"/>
                    <a:pt x="474" y="28"/>
                    <a:pt x="496" y="28"/>
                  </a:cubicBezTo>
                  <a:cubicBezTo>
                    <a:pt x="496" y="28"/>
                    <a:pt x="528" y="7"/>
                    <a:pt x="545" y="7"/>
                  </a:cubicBezTo>
                  <a:cubicBezTo>
                    <a:pt x="545" y="7"/>
                    <a:pt x="536" y="5"/>
                    <a:pt x="528" y="7"/>
                  </a:cubicBezTo>
                  <a:cubicBezTo>
                    <a:pt x="528" y="7"/>
                    <a:pt x="549" y="1"/>
                    <a:pt x="559" y="4"/>
                  </a:cubicBezTo>
                  <a:cubicBezTo>
                    <a:pt x="559" y="4"/>
                    <a:pt x="559" y="0"/>
                    <a:pt x="555" y="0"/>
                  </a:cubicBezTo>
                  <a:cubicBezTo>
                    <a:pt x="580" y="6"/>
                    <a:pt x="615" y="16"/>
                    <a:pt x="629" y="41"/>
                  </a:cubicBezTo>
                  <a:cubicBezTo>
                    <a:pt x="629" y="41"/>
                    <a:pt x="641" y="52"/>
                    <a:pt x="641" y="74"/>
                  </a:cubicBezTo>
                  <a:cubicBezTo>
                    <a:pt x="641" y="74"/>
                    <a:pt x="641" y="99"/>
                    <a:pt x="649" y="112"/>
                  </a:cubicBezTo>
                  <a:cubicBezTo>
                    <a:pt x="649" y="112"/>
                    <a:pt x="723" y="166"/>
                    <a:pt x="739" y="181"/>
                  </a:cubicBezTo>
                  <a:cubicBezTo>
                    <a:pt x="739" y="181"/>
                    <a:pt x="705" y="166"/>
                    <a:pt x="679" y="156"/>
                  </a:cubicBezTo>
                  <a:cubicBezTo>
                    <a:pt x="679" y="156"/>
                    <a:pt x="639" y="140"/>
                    <a:pt x="631" y="132"/>
                  </a:cubicBezTo>
                  <a:cubicBezTo>
                    <a:pt x="630" y="131"/>
                    <a:pt x="618" y="146"/>
                    <a:pt x="617" y="148"/>
                  </a:cubicBezTo>
                  <a:cubicBezTo>
                    <a:pt x="613" y="155"/>
                    <a:pt x="616" y="162"/>
                    <a:pt x="614" y="170"/>
                  </a:cubicBezTo>
                  <a:cubicBezTo>
                    <a:pt x="611" y="178"/>
                    <a:pt x="603" y="180"/>
                    <a:pt x="599" y="186"/>
                  </a:cubicBezTo>
                  <a:cubicBezTo>
                    <a:pt x="593" y="193"/>
                    <a:pt x="592" y="203"/>
                    <a:pt x="587" y="210"/>
                  </a:cubicBezTo>
                  <a:cubicBezTo>
                    <a:pt x="587" y="210"/>
                    <a:pt x="589" y="195"/>
                    <a:pt x="589" y="195"/>
                  </a:cubicBezTo>
                  <a:cubicBezTo>
                    <a:pt x="589" y="198"/>
                    <a:pt x="582" y="203"/>
                    <a:pt x="580" y="207"/>
                  </a:cubicBezTo>
                  <a:cubicBezTo>
                    <a:pt x="573" y="217"/>
                    <a:pt x="571" y="239"/>
                    <a:pt x="558" y="245"/>
                  </a:cubicBezTo>
                  <a:cubicBezTo>
                    <a:pt x="550" y="248"/>
                    <a:pt x="547" y="255"/>
                    <a:pt x="537" y="250"/>
                  </a:cubicBezTo>
                  <a:cubicBezTo>
                    <a:pt x="540" y="251"/>
                    <a:pt x="524" y="264"/>
                    <a:pt x="521" y="265"/>
                  </a:cubicBezTo>
                  <a:cubicBezTo>
                    <a:pt x="521" y="265"/>
                    <a:pt x="503" y="280"/>
                    <a:pt x="502" y="291"/>
                  </a:cubicBezTo>
                  <a:cubicBezTo>
                    <a:pt x="502" y="291"/>
                    <a:pt x="500" y="309"/>
                    <a:pt x="502" y="314"/>
                  </a:cubicBezTo>
                  <a:cubicBezTo>
                    <a:pt x="505" y="321"/>
                    <a:pt x="501" y="334"/>
                    <a:pt x="509" y="339"/>
                  </a:cubicBezTo>
                  <a:cubicBezTo>
                    <a:pt x="515" y="344"/>
                    <a:pt x="529" y="338"/>
                    <a:pt x="537" y="336"/>
                  </a:cubicBezTo>
                  <a:cubicBezTo>
                    <a:pt x="537" y="336"/>
                    <a:pt x="541" y="341"/>
                    <a:pt x="572" y="336"/>
                  </a:cubicBezTo>
                  <a:cubicBezTo>
                    <a:pt x="572" y="336"/>
                    <a:pt x="589" y="336"/>
                    <a:pt x="560" y="343"/>
                  </a:cubicBezTo>
                  <a:cubicBezTo>
                    <a:pt x="560" y="343"/>
                    <a:pt x="528" y="343"/>
                    <a:pt x="524" y="348"/>
                  </a:cubicBezTo>
                  <a:cubicBezTo>
                    <a:pt x="524" y="348"/>
                    <a:pt x="508" y="350"/>
                    <a:pt x="505" y="356"/>
                  </a:cubicBezTo>
                  <a:cubicBezTo>
                    <a:pt x="503" y="360"/>
                    <a:pt x="491" y="350"/>
                    <a:pt x="485" y="359"/>
                  </a:cubicBezTo>
                  <a:cubicBezTo>
                    <a:pt x="485" y="359"/>
                    <a:pt x="475" y="362"/>
                    <a:pt x="487" y="350"/>
                  </a:cubicBezTo>
                  <a:cubicBezTo>
                    <a:pt x="489" y="348"/>
                    <a:pt x="492" y="348"/>
                    <a:pt x="493" y="345"/>
                  </a:cubicBezTo>
                  <a:cubicBezTo>
                    <a:pt x="498" y="338"/>
                    <a:pt x="493" y="326"/>
                    <a:pt x="489" y="319"/>
                  </a:cubicBezTo>
                  <a:cubicBezTo>
                    <a:pt x="489" y="320"/>
                    <a:pt x="487" y="321"/>
                    <a:pt x="487" y="322"/>
                  </a:cubicBezTo>
                  <a:cubicBezTo>
                    <a:pt x="486" y="323"/>
                    <a:pt x="465" y="308"/>
                    <a:pt x="464" y="306"/>
                  </a:cubicBezTo>
                  <a:cubicBezTo>
                    <a:pt x="464" y="306"/>
                    <a:pt x="459" y="318"/>
                    <a:pt x="454" y="319"/>
                  </a:cubicBezTo>
                  <a:cubicBezTo>
                    <a:pt x="454" y="319"/>
                    <a:pt x="453" y="312"/>
                    <a:pt x="453" y="312"/>
                  </a:cubicBezTo>
                  <a:cubicBezTo>
                    <a:pt x="453" y="313"/>
                    <a:pt x="446" y="318"/>
                    <a:pt x="445" y="319"/>
                  </a:cubicBezTo>
                  <a:cubicBezTo>
                    <a:pt x="441" y="322"/>
                    <a:pt x="460" y="336"/>
                    <a:pt x="462" y="337"/>
                  </a:cubicBezTo>
                  <a:cubicBezTo>
                    <a:pt x="469" y="339"/>
                    <a:pt x="476" y="341"/>
                    <a:pt x="483" y="343"/>
                  </a:cubicBezTo>
                  <a:cubicBezTo>
                    <a:pt x="464" y="345"/>
                    <a:pt x="464" y="345"/>
                    <a:pt x="464" y="345"/>
                  </a:cubicBezTo>
                  <a:cubicBezTo>
                    <a:pt x="464" y="345"/>
                    <a:pt x="459" y="343"/>
                    <a:pt x="461" y="349"/>
                  </a:cubicBezTo>
                  <a:cubicBezTo>
                    <a:pt x="461" y="349"/>
                    <a:pt x="454" y="345"/>
                    <a:pt x="443" y="346"/>
                  </a:cubicBezTo>
                  <a:cubicBezTo>
                    <a:pt x="443" y="346"/>
                    <a:pt x="450" y="333"/>
                    <a:pt x="435" y="324"/>
                  </a:cubicBezTo>
                  <a:cubicBezTo>
                    <a:pt x="423" y="330"/>
                    <a:pt x="407" y="326"/>
                    <a:pt x="395" y="333"/>
                  </a:cubicBezTo>
                  <a:cubicBezTo>
                    <a:pt x="396" y="332"/>
                    <a:pt x="407" y="323"/>
                    <a:pt x="405" y="323"/>
                  </a:cubicBezTo>
                  <a:cubicBezTo>
                    <a:pt x="405" y="323"/>
                    <a:pt x="389" y="322"/>
                    <a:pt x="372" y="330"/>
                  </a:cubicBezTo>
                  <a:cubicBezTo>
                    <a:pt x="362" y="335"/>
                    <a:pt x="357" y="331"/>
                    <a:pt x="348" y="326"/>
                  </a:cubicBezTo>
                  <a:cubicBezTo>
                    <a:pt x="339" y="320"/>
                    <a:pt x="327" y="317"/>
                    <a:pt x="317" y="320"/>
                  </a:cubicBezTo>
                  <a:cubicBezTo>
                    <a:pt x="306" y="323"/>
                    <a:pt x="298" y="329"/>
                    <a:pt x="288" y="334"/>
                  </a:cubicBezTo>
                  <a:cubicBezTo>
                    <a:pt x="258" y="348"/>
                    <a:pt x="225" y="351"/>
                    <a:pt x="196" y="369"/>
                  </a:cubicBezTo>
                  <a:cubicBezTo>
                    <a:pt x="200" y="359"/>
                    <a:pt x="200" y="359"/>
                    <a:pt x="200" y="359"/>
                  </a:cubicBezTo>
                  <a:cubicBezTo>
                    <a:pt x="197" y="366"/>
                    <a:pt x="181" y="367"/>
                    <a:pt x="176" y="368"/>
                  </a:cubicBezTo>
                  <a:cubicBezTo>
                    <a:pt x="170" y="368"/>
                    <a:pt x="144" y="366"/>
                    <a:pt x="143" y="369"/>
                  </a:cubicBezTo>
                  <a:cubicBezTo>
                    <a:pt x="143" y="368"/>
                    <a:pt x="147" y="361"/>
                    <a:pt x="148" y="361"/>
                  </a:cubicBezTo>
                  <a:cubicBezTo>
                    <a:pt x="148" y="361"/>
                    <a:pt x="133" y="361"/>
                    <a:pt x="125" y="347"/>
                  </a:cubicBezTo>
                  <a:cubicBezTo>
                    <a:pt x="125" y="347"/>
                    <a:pt x="172" y="336"/>
                    <a:pt x="184" y="317"/>
                  </a:cubicBezTo>
                  <a:cubicBezTo>
                    <a:pt x="184" y="317"/>
                    <a:pt x="66" y="327"/>
                    <a:pt x="0" y="294"/>
                  </a:cubicBezTo>
                  <a:cubicBezTo>
                    <a:pt x="6" y="296"/>
                    <a:pt x="21" y="293"/>
                    <a:pt x="27" y="292"/>
                  </a:cubicBezTo>
                  <a:cubicBezTo>
                    <a:pt x="44" y="291"/>
                    <a:pt x="60" y="288"/>
                    <a:pt x="77" y="284"/>
                  </a:cubicBezTo>
                  <a:cubicBezTo>
                    <a:pt x="113" y="276"/>
                    <a:pt x="149" y="263"/>
                    <a:pt x="186" y="258"/>
                  </a:cubicBezTo>
                  <a:cubicBezTo>
                    <a:pt x="173" y="257"/>
                    <a:pt x="161" y="258"/>
                    <a:pt x="149" y="260"/>
                  </a:cubicBezTo>
                  <a:cubicBezTo>
                    <a:pt x="181" y="255"/>
                    <a:pt x="209" y="251"/>
                    <a:pt x="240" y="238"/>
                  </a:cubicBezTo>
                  <a:cubicBezTo>
                    <a:pt x="251" y="233"/>
                    <a:pt x="261" y="228"/>
                    <a:pt x="272" y="224"/>
                  </a:cubicBezTo>
                  <a:cubicBezTo>
                    <a:pt x="279" y="221"/>
                    <a:pt x="285" y="221"/>
                    <a:pt x="288" y="214"/>
                  </a:cubicBezTo>
                  <a:cubicBezTo>
                    <a:pt x="292" y="206"/>
                    <a:pt x="291" y="197"/>
                    <a:pt x="295" y="188"/>
                  </a:cubicBezTo>
                  <a:cubicBezTo>
                    <a:pt x="303" y="174"/>
                    <a:pt x="319" y="154"/>
                    <a:pt x="320" y="137"/>
                  </a:cubicBezTo>
                  <a:cubicBezTo>
                    <a:pt x="320" y="137"/>
                    <a:pt x="325" y="111"/>
                    <a:pt x="339" y="102"/>
                  </a:cubicBezTo>
                  <a:cubicBezTo>
                    <a:pt x="339" y="102"/>
                    <a:pt x="327" y="106"/>
                    <a:pt x="323" y="114"/>
                  </a:cubicBezTo>
                  <a:cubicBezTo>
                    <a:pt x="323" y="114"/>
                    <a:pt x="329" y="104"/>
                    <a:pt x="352" y="91"/>
                  </a:cubicBezTo>
                  <a:cubicBezTo>
                    <a:pt x="358" y="87"/>
                    <a:pt x="364" y="83"/>
                    <a:pt x="370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21" name="Freeform 224"/>
            <p:cNvSpPr/>
            <p:nvPr/>
          </p:nvSpPr>
          <p:spPr bwMode="auto">
            <a:xfrm>
              <a:off x="4278313" y="4779963"/>
              <a:ext cx="395288" cy="395288"/>
            </a:xfrm>
            <a:custGeom>
              <a:avLst/>
              <a:gdLst>
                <a:gd name="T0" fmla="*/ 54 w 289"/>
                <a:gd name="T1" fmla="*/ 36 h 288"/>
                <a:gd name="T2" fmla="*/ 92 w 289"/>
                <a:gd name="T3" fmla="*/ 7 h 288"/>
                <a:gd name="T4" fmla="*/ 86 w 289"/>
                <a:gd name="T5" fmla="*/ 2 h 288"/>
                <a:gd name="T6" fmla="*/ 102 w 289"/>
                <a:gd name="T7" fmla="*/ 4 h 288"/>
                <a:gd name="T8" fmla="*/ 98 w 289"/>
                <a:gd name="T9" fmla="*/ 0 h 288"/>
                <a:gd name="T10" fmla="*/ 124 w 289"/>
                <a:gd name="T11" fmla="*/ 3 h 288"/>
                <a:gd name="T12" fmla="*/ 158 w 289"/>
                <a:gd name="T13" fmla="*/ 7 h 288"/>
                <a:gd name="T14" fmla="*/ 150 w 289"/>
                <a:gd name="T15" fmla="*/ 8 h 288"/>
                <a:gd name="T16" fmla="*/ 178 w 289"/>
                <a:gd name="T17" fmla="*/ 27 h 288"/>
                <a:gd name="T18" fmla="*/ 199 w 289"/>
                <a:gd name="T19" fmla="*/ 51 h 288"/>
                <a:gd name="T20" fmla="*/ 231 w 289"/>
                <a:gd name="T21" fmla="*/ 65 h 288"/>
                <a:gd name="T22" fmla="*/ 216 w 289"/>
                <a:gd name="T23" fmla="*/ 63 h 288"/>
                <a:gd name="T24" fmla="*/ 273 w 289"/>
                <a:gd name="T25" fmla="*/ 110 h 288"/>
                <a:gd name="T26" fmla="*/ 268 w 289"/>
                <a:gd name="T27" fmla="*/ 106 h 288"/>
                <a:gd name="T28" fmla="*/ 289 w 289"/>
                <a:gd name="T29" fmla="*/ 141 h 288"/>
                <a:gd name="T30" fmla="*/ 251 w 289"/>
                <a:gd name="T31" fmla="*/ 247 h 288"/>
                <a:gd name="T32" fmla="*/ 184 w 289"/>
                <a:gd name="T33" fmla="*/ 278 h 288"/>
                <a:gd name="T34" fmla="*/ 131 w 289"/>
                <a:gd name="T35" fmla="*/ 288 h 288"/>
                <a:gd name="T36" fmla="*/ 102 w 289"/>
                <a:gd name="T37" fmla="*/ 255 h 288"/>
                <a:gd name="T38" fmla="*/ 107 w 289"/>
                <a:gd name="T39" fmla="*/ 263 h 288"/>
                <a:gd name="T40" fmla="*/ 75 w 289"/>
                <a:gd name="T41" fmla="*/ 228 h 288"/>
                <a:gd name="T42" fmla="*/ 65 w 289"/>
                <a:gd name="T43" fmla="*/ 199 h 288"/>
                <a:gd name="T44" fmla="*/ 68 w 289"/>
                <a:gd name="T45" fmla="*/ 220 h 288"/>
                <a:gd name="T46" fmla="*/ 58 w 289"/>
                <a:gd name="T47" fmla="*/ 189 h 288"/>
                <a:gd name="T48" fmla="*/ 54 w 289"/>
                <a:gd name="T49" fmla="*/ 172 h 288"/>
                <a:gd name="T50" fmla="*/ 54 w 289"/>
                <a:gd name="T51" fmla="*/ 152 h 288"/>
                <a:gd name="T52" fmla="*/ 50 w 289"/>
                <a:gd name="T53" fmla="*/ 159 h 288"/>
                <a:gd name="T54" fmla="*/ 52 w 289"/>
                <a:gd name="T55" fmla="*/ 127 h 288"/>
                <a:gd name="T56" fmla="*/ 62 w 289"/>
                <a:gd name="T57" fmla="*/ 103 h 288"/>
                <a:gd name="T58" fmla="*/ 61 w 289"/>
                <a:gd name="T59" fmla="*/ 75 h 288"/>
                <a:gd name="T60" fmla="*/ 53 w 289"/>
                <a:gd name="T61" fmla="*/ 57 h 288"/>
                <a:gd name="T62" fmla="*/ 0 w 289"/>
                <a:gd name="T63" fmla="*/ 23 h 288"/>
                <a:gd name="T64" fmla="*/ 54 w 289"/>
                <a:gd name="T65" fmla="*/ 3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9" h="288">
                  <a:moveTo>
                    <a:pt x="54" y="36"/>
                  </a:moveTo>
                  <a:cubicBezTo>
                    <a:pt x="54" y="36"/>
                    <a:pt x="66" y="11"/>
                    <a:pt x="92" y="7"/>
                  </a:cubicBezTo>
                  <a:cubicBezTo>
                    <a:pt x="92" y="7"/>
                    <a:pt x="92" y="8"/>
                    <a:pt x="86" y="2"/>
                  </a:cubicBezTo>
                  <a:cubicBezTo>
                    <a:pt x="86" y="2"/>
                    <a:pt x="94" y="5"/>
                    <a:pt x="102" y="4"/>
                  </a:cubicBezTo>
                  <a:cubicBezTo>
                    <a:pt x="102" y="4"/>
                    <a:pt x="98" y="0"/>
                    <a:pt x="98" y="0"/>
                  </a:cubicBezTo>
                  <a:cubicBezTo>
                    <a:pt x="103" y="6"/>
                    <a:pt x="118" y="3"/>
                    <a:pt x="124" y="3"/>
                  </a:cubicBezTo>
                  <a:cubicBezTo>
                    <a:pt x="135" y="3"/>
                    <a:pt x="148" y="8"/>
                    <a:pt x="158" y="7"/>
                  </a:cubicBezTo>
                  <a:cubicBezTo>
                    <a:pt x="158" y="7"/>
                    <a:pt x="150" y="8"/>
                    <a:pt x="150" y="8"/>
                  </a:cubicBezTo>
                  <a:cubicBezTo>
                    <a:pt x="150" y="8"/>
                    <a:pt x="167" y="10"/>
                    <a:pt x="178" y="27"/>
                  </a:cubicBezTo>
                  <a:cubicBezTo>
                    <a:pt x="184" y="36"/>
                    <a:pt x="188" y="47"/>
                    <a:pt x="199" y="51"/>
                  </a:cubicBezTo>
                  <a:cubicBezTo>
                    <a:pt x="211" y="55"/>
                    <a:pt x="221" y="59"/>
                    <a:pt x="231" y="65"/>
                  </a:cubicBezTo>
                  <a:cubicBezTo>
                    <a:pt x="226" y="65"/>
                    <a:pt x="221" y="64"/>
                    <a:pt x="216" y="63"/>
                  </a:cubicBezTo>
                  <a:cubicBezTo>
                    <a:pt x="242" y="67"/>
                    <a:pt x="263" y="86"/>
                    <a:pt x="273" y="110"/>
                  </a:cubicBezTo>
                  <a:cubicBezTo>
                    <a:pt x="268" y="106"/>
                    <a:pt x="268" y="106"/>
                    <a:pt x="268" y="106"/>
                  </a:cubicBezTo>
                  <a:cubicBezTo>
                    <a:pt x="268" y="106"/>
                    <a:pt x="282" y="137"/>
                    <a:pt x="289" y="141"/>
                  </a:cubicBezTo>
                  <a:cubicBezTo>
                    <a:pt x="251" y="247"/>
                    <a:pt x="251" y="247"/>
                    <a:pt x="251" y="247"/>
                  </a:cubicBezTo>
                  <a:cubicBezTo>
                    <a:pt x="184" y="278"/>
                    <a:pt x="184" y="278"/>
                    <a:pt x="184" y="278"/>
                  </a:cubicBezTo>
                  <a:cubicBezTo>
                    <a:pt x="131" y="288"/>
                    <a:pt x="131" y="288"/>
                    <a:pt x="131" y="288"/>
                  </a:cubicBezTo>
                  <a:cubicBezTo>
                    <a:pt x="131" y="288"/>
                    <a:pt x="120" y="269"/>
                    <a:pt x="102" y="255"/>
                  </a:cubicBezTo>
                  <a:cubicBezTo>
                    <a:pt x="102" y="255"/>
                    <a:pt x="107" y="263"/>
                    <a:pt x="107" y="263"/>
                  </a:cubicBezTo>
                  <a:cubicBezTo>
                    <a:pt x="98" y="249"/>
                    <a:pt x="79" y="246"/>
                    <a:pt x="75" y="228"/>
                  </a:cubicBezTo>
                  <a:cubicBezTo>
                    <a:pt x="72" y="218"/>
                    <a:pt x="69" y="208"/>
                    <a:pt x="65" y="199"/>
                  </a:cubicBezTo>
                  <a:cubicBezTo>
                    <a:pt x="67" y="205"/>
                    <a:pt x="70" y="213"/>
                    <a:pt x="68" y="220"/>
                  </a:cubicBezTo>
                  <a:cubicBezTo>
                    <a:pt x="71" y="209"/>
                    <a:pt x="63" y="199"/>
                    <a:pt x="58" y="189"/>
                  </a:cubicBezTo>
                  <a:cubicBezTo>
                    <a:pt x="56" y="184"/>
                    <a:pt x="54" y="179"/>
                    <a:pt x="54" y="172"/>
                  </a:cubicBezTo>
                  <a:cubicBezTo>
                    <a:pt x="54" y="165"/>
                    <a:pt x="57" y="159"/>
                    <a:pt x="54" y="152"/>
                  </a:cubicBezTo>
                  <a:cubicBezTo>
                    <a:pt x="54" y="155"/>
                    <a:pt x="53" y="157"/>
                    <a:pt x="50" y="159"/>
                  </a:cubicBezTo>
                  <a:cubicBezTo>
                    <a:pt x="55" y="156"/>
                    <a:pt x="51" y="132"/>
                    <a:pt x="52" y="127"/>
                  </a:cubicBezTo>
                  <a:cubicBezTo>
                    <a:pt x="53" y="118"/>
                    <a:pt x="58" y="111"/>
                    <a:pt x="62" y="103"/>
                  </a:cubicBezTo>
                  <a:cubicBezTo>
                    <a:pt x="62" y="103"/>
                    <a:pt x="68" y="80"/>
                    <a:pt x="61" y="75"/>
                  </a:cubicBezTo>
                  <a:cubicBezTo>
                    <a:pt x="61" y="75"/>
                    <a:pt x="53" y="63"/>
                    <a:pt x="53" y="57"/>
                  </a:cubicBezTo>
                  <a:cubicBezTo>
                    <a:pt x="53" y="57"/>
                    <a:pt x="16" y="42"/>
                    <a:pt x="0" y="23"/>
                  </a:cubicBezTo>
                  <a:cubicBezTo>
                    <a:pt x="0" y="23"/>
                    <a:pt x="35" y="36"/>
                    <a:pt x="54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22" name="Freeform 225"/>
            <p:cNvSpPr>
              <a:spLocks noEditPoints="1"/>
            </p:cNvSpPr>
            <p:nvPr/>
          </p:nvSpPr>
          <p:spPr bwMode="auto">
            <a:xfrm>
              <a:off x="1414463" y="3849688"/>
              <a:ext cx="1912938" cy="1123950"/>
            </a:xfrm>
            <a:custGeom>
              <a:avLst/>
              <a:gdLst>
                <a:gd name="T0" fmla="*/ 1292 w 1398"/>
                <a:gd name="T1" fmla="*/ 445 h 821"/>
                <a:gd name="T2" fmla="*/ 1366 w 1398"/>
                <a:gd name="T3" fmla="*/ 415 h 821"/>
                <a:gd name="T4" fmla="*/ 1338 w 1398"/>
                <a:gd name="T5" fmla="*/ 416 h 821"/>
                <a:gd name="T6" fmla="*/ 1305 w 1398"/>
                <a:gd name="T7" fmla="*/ 401 h 821"/>
                <a:gd name="T8" fmla="*/ 1296 w 1398"/>
                <a:gd name="T9" fmla="*/ 345 h 821"/>
                <a:gd name="T10" fmla="*/ 1271 w 1398"/>
                <a:gd name="T11" fmla="*/ 391 h 821"/>
                <a:gd name="T12" fmla="*/ 1222 w 1398"/>
                <a:gd name="T13" fmla="*/ 342 h 821"/>
                <a:gd name="T14" fmla="*/ 1272 w 1398"/>
                <a:gd name="T15" fmla="*/ 439 h 821"/>
                <a:gd name="T16" fmla="*/ 1104 w 1398"/>
                <a:gd name="T17" fmla="*/ 423 h 821"/>
                <a:gd name="T18" fmla="*/ 1038 w 1398"/>
                <a:gd name="T19" fmla="*/ 191 h 821"/>
                <a:gd name="T20" fmla="*/ 1022 w 1398"/>
                <a:gd name="T21" fmla="*/ 329 h 821"/>
                <a:gd name="T22" fmla="*/ 808 w 1398"/>
                <a:gd name="T23" fmla="*/ 9 h 821"/>
                <a:gd name="T24" fmla="*/ 855 w 1398"/>
                <a:gd name="T25" fmla="*/ 145 h 821"/>
                <a:gd name="T26" fmla="*/ 286 w 1398"/>
                <a:gd name="T27" fmla="*/ 287 h 821"/>
                <a:gd name="T28" fmla="*/ 549 w 1398"/>
                <a:gd name="T29" fmla="*/ 98 h 821"/>
                <a:gd name="T30" fmla="*/ 233 w 1398"/>
                <a:gd name="T31" fmla="*/ 540 h 821"/>
                <a:gd name="T32" fmla="*/ 215 w 1398"/>
                <a:gd name="T33" fmla="*/ 568 h 821"/>
                <a:gd name="T34" fmla="*/ 228 w 1398"/>
                <a:gd name="T35" fmla="*/ 565 h 821"/>
                <a:gd name="T36" fmla="*/ 396 w 1398"/>
                <a:gd name="T37" fmla="*/ 699 h 821"/>
                <a:gd name="T38" fmla="*/ 572 w 1398"/>
                <a:gd name="T39" fmla="*/ 308 h 821"/>
                <a:gd name="T40" fmla="*/ 847 w 1398"/>
                <a:gd name="T41" fmla="*/ 200 h 821"/>
                <a:gd name="T42" fmla="*/ 738 w 1398"/>
                <a:gd name="T43" fmla="*/ 271 h 821"/>
                <a:gd name="T44" fmla="*/ 874 w 1398"/>
                <a:gd name="T45" fmla="*/ 250 h 821"/>
                <a:gd name="T46" fmla="*/ 786 w 1398"/>
                <a:gd name="T47" fmla="*/ 328 h 821"/>
                <a:gd name="T48" fmla="*/ 805 w 1398"/>
                <a:gd name="T49" fmla="*/ 357 h 821"/>
                <a:gd name="T50" fmla="*/ 881 w 1398"/>
                <a:gd name="T51" fmla="*/ 258 h 821"/>
                <a:gd name="T52" fmla="*/ 913 w 1398"/>
                <a:gd name="T53" fmla="*/ 426 h 821"/>
                <a:gd name="T54" fmla="*/ 750 w 1398"/>
                <a:gd name="T55" fmla="*/ 496 h 821"/>
                <a:gd name="T56" fmla="*/ 785 w 1398"/>
                <a:gd name="T57" fmla="*/ 561 h 821"/>
                <a:gd name="T58" fmla="*/ 743 w 1398"/>
                <a:gd name="T59" fmla="*/ 676 h 821"/>
                <a:gd name="T60" fmla="*/ 840 w 1398"/>
                <a:gd name="T61" fmla="*/ 632 h 821"/>
                <a:gd name="T62" fmla="*/ 845 w 1398"/>
                <a:gd name="T63" fmla="*/ 708 h 821"/>
                <a:gd name="T64" fmla="*/ 830 w 1398"/>
                <a:gd name="T65" fmla="*/ 539 h 821"/>
                <a:gd name="T66" fmla="*/ 1020 w 1398"/>
                <a:gd name="T67" fmla="*/ 365 h 821"/>
                <a:gd name="T68" fmla="*/ 1258 w 1398"/>
                <a:gd name="T69" fmla="*/ 601 h 821"/>
                <a:gd name="T70" fmla="*/ 1369 w 1398"/>
                <a:gd name="T71" fmla="*/ 778 h 821"/>
                <a:gd name="T72" fmla="*/ 389 w 1398"/>
                <a:gd name="T73" fmla="*/ 453 h 821"/>
                <a:gd name="T74" fmla="*/ 511 w 1398"/>
                <a:gd name="T75" fmla="*/ 166 h 821"/>
                <a:gd name="T76" fmla="*/ 422 w 1398"/>
                <a:gd name="T77" fmla="*/ 319 h 821"/>
                <a:gd name="T78" fmla="*/ 778 w 1398"/>
                <a:gd name="T79" fmla="*/ 162 h 821"/>
                <a:gd name="T80" fmla="*/ 432 w 1398"/>
                <a:gd name="T81" fmla="*/ 365 h 821"/>
                <a:gd name="T82" fmla="*/ 483 w 1398"/>
                <a:gd name="T83" fmla="*/ 340 h 821"/>
                <a:gd name="T84" fmla="*/ 455 w 1398"/>
                <a:gd name="T85" fmla="*/ 311 h 821"/>
                <a:gd name="T86" fmla="*/ 698 w 1398"/>
                <a:gd name="T87" fmla="*/ 108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98" h="821">
                  <a:moveTo>
                    <a:pt x="1330" y="612"/>
                  </a:moveTo>
                  <a:cubicBezTo>
                    <a:pt x="1330" y="612"/>
                    <a:pt x="1304" y="574"/>
                    <a:pt x="1284" y="561"/>
                  </a:cubicBezTo>
                  <a:cubicBezTo>
                    <a:pt x="1284" y="561"/>
                    <a:pt x="1268" y="459"/>
                    <a:pt x="1292" y="445"/>
                  </a:cubicBezTo>
                  <a:cubicBezTo>
                    <a:pt x="1292" y="445"/>
                    <a:pt x="1298" y="452"/>
                    <a:pt x="1313" y="444"/>
                  </a:cubicBezTo>
                  <a:cubicBezTo>
                    <a:pt x="1313" y="444"/>
                    <a:pt x="1330" y="426"/>
                    <a:pt x="1340" y="426"/>
                  </a:cubicBezTo>
                  <a:cubicBezTo>
                    <a:pt x="1340" y="426"/>
                    <a:pt x="1359" y="423"/>
                    <a:pt x="1366" y="415"/>
                  </a:cubicBezTo>
                  <a:cubicBezTo>
                    <a:pt x="1366" y="415"/>
                    <a:pt x="1375" y="403"/>
                    <a:pt x="1383" y="415"/>
                  </a:cubicBezTo>
                  <a:cubicBezTo>
                    <a:pt x="1383" y="415"/>
                    <a:pt x="1378" y="403"/>
                    <a:pt x="1359" y="410"/>
                  </a:cubicBezTo>
                  <a:cubicBezTo>
                    <a:pt x="1359" y="410"/>
                    <a:pt x="1347" y="418"/>
                    <a:pt x="1338" y="416"/>
                  </a:cubicBezTo>
                  <a:cubicBezTo>
                    <a:pt x="1338" y="416"/>
                    <a:pt x="1324" y="415"/>
                    <a:pt x="1315" y="424"/>
                  </a:cubicBezTo>
                  <a:cubicBezTo>
                    <a:pt x="1315" y="424"/>
                    <a:pt x="1294" y="435"/>
                    <a:pt x="1293" y="421"/>
                  </a:cubicBezTo>
                  <a:cubicBezTo>
                    <a:pt x="1293" y="421"/>
                    <a:pt x="1302" y="413"/>
                    <a:pt x="1305" y="401"/>
                  </a:cubicBezTo>
                  <a:cubicBezTo>
                    <a:pt x="1305" y="401"/>
                    <a:pt x="1297" y="392"/>
                    <a:pt x="1308" y="377"/>
                  </a:cubicBezTo>
                  <a:cubicBezTo>
                    <a:pt x="1308" y="377"/>
                    <a:pt x="1310" y="355"/>
                    <a:pt x="1310" y="340"/>
                  </a:cubicBezTo>
                  <a:cubicBezTo>
                    <a:pt x="1310" y="340"/>
                    <a:pt x="1301" y="354"/>
                    <a:pt x="1296" y="345"/>
                  </a:cubicBezTo>
                  <a:cubicBezTo>
                    <a:pt x="1296" y="345"/>
                    <a:pt x="1294" y="377"/>
                    <a:pt x="1294" y="381"/>
                  </a:cubicBezTo>
                  <a:cubicBezTo>
                    <a:pt x="1294" y="386"/>
                    <a:pt x="1297" y="406"/>
                    <a:pt x="1289" y="406"/>
                  </a:cubicBezTo>
                  <a:cubicBezTo>
                    <a:pt x="1289" y="406"/>
                    <a:pt x="1277" y="406"/>
                    <a:pt x="1271" y="391"/>
                  </a:cubicBezTo>
                  <a:cubicBezTo>
                    <a:pt x="1271" y="391"/>
                    <a:pt x="1235" y="339"/>
                    <a:pt x="1226" y="336"/>
                  </a:cubicBezTo>
                  <a:cubicBezTo>
                    <a:pt x="1221" y="334"/>
                    <a:pt x="1221" y="334"/>
                    <a:pt x="1221" y="334"/>
                  </a:cubicBezTo>
                  <a:cubicBezTo>
                    <a:pt x="1222" y="342"/>
                    <a:pt x="1222" y="342"/>
                    <a:pt x="1222" y="342"/>
                  </a:cubicBezTo>
                  <a:cubicBezTo>
                    <a:pt x="1222" y="342"/>
                    <a:pt x="1248" y="372"/>
                    <a:pt x="1263" y="392"/>
                  </a:cubicBezTo>
                  <a:cubicBezTo>
                    <a:pt x="1278" y="413"/>
                    <a:pt x="1278" y="413"/>
                    <a:pt x="1278" y="413"/>
                  </a:cubicBezTo>
                  <a:cubicBezTo>
                    <a:pt x="1278" y="413"/>
                    <a:pt x="1282" y="427"/>
                    <a:pt x="1272" y="439"/>
                  </a:cubicBezTo>
                  <a:cubicBezTo>
                    <a:pt x="1261" y="459"/>
                    <a:pt x="1261" y="459"/>
                    <a:pt x="1261" y="459"/>
                  </a:cubicBezTo>
                  <a:cubicBezTo>
                    <a:pt x="1256" y="549"/>
                    <a:pt x="1256" y="549"/>
                    <a:pt x="1256" y="549"/>
                  </a:cubicBezTo>
                  <a:cubicBezTo>
                    <a:pt x="1256" y="549"/>
                    <a:pt x="1174" y="519"/>
                    <a:pt x="1104" y="423"/>
                  </a:cubicBezTo>
                  <a:cubicBezTo>
                    <a:pt x="1104" y="423"/>
                    <a:pt x="1057" y="362"/>
                    <a:pt x="1044" y="348"/>
                  </a:cubicBezTo>
                  <a:cubicBezTo>
                    <a:pt x="1044" y="348"/>
                    <a:pt x="1035" y="343"/>
                    <a:pt x="1040" y="331"/>
                  </a:cubicBezTo>
                  <a:cubicBezTo>
                    <a:pt x="1040" y="331"/>
                    <a:pt x="1047" y="230"/>
                    <a:pt x="1038" y="191"/>
                  </a:cubicBezTo>
                  <a:cubicBezTo>
                    <a:pt x="1038" y="191"/>
                    <a:pt x="1013" y="93"/>
                    <a:pt x="988" y="81"/>
                  </a:cubicBezTo>
                  <a:cubicBezTo>
                    <a:pt x="988" y="81"/>
                    <a:pt x="1029" y="156"/>
                    <a:pt x="1030" y="191"/>
                  </a:cubicBezTo>
                  <a:cubicBezTo>
                    <a:pt x="1030" y="191"/>
                    <a:pt x="1034" y="308"/>
                    <a:pt x="1022" y="329"/>
                  </a:cubicBezTo>
                  <a:cubicBezTo>
                    <a:pt x="1022" y="329"/>
                    <a:pt x="963" y="252"/>
                    <a:pt x="927" y="226"/>
                  </a:cubicBezTo>
                  <a:cubicBezTo>
                    <a:pt x="927" y="226"/>
                    <a:pt x="893" y="203"/>
                    <a:pt x="889" y="178"/>
                  </a:cubicBezTo>
                  <a:cubicBezTo>
                    <a:pt x="889" y="178"/>
                    <a:pt x="884" y="137"/>
                    <a:pt x="808" y="9"/>
                  </a:cubicBezTo>
                  <a:cubicBezTo>
                    <a:pt x="803" y="0"/>
                    <a:pt x="803" y="0"/>
                    <a:pt x="803" y="0"/>
                  </a:cubicBezTo>
                  <a:cubicBezTo>
                    <a:pt x="803" y="0"/>
                    <a:pt x="814" y="44"/>
                    <a:pt x="828" y="65"/>
                  </a:cubicBezTo>
                  <a:cubicBezTo>
                    <a:pt x="828" y="65"/>
                    <a:pt x="850" y="122"/>
                    <a:pt x="855" y="145"/>
                  </a:cubicBezTo>
                  <a:cubicBezTo>
                    <a:pt x="855" y="145"/>
                    <a:pt x="774" y="81"/>
                    <a:pt x="689" y="81"/>
                  </a:cubicBezTo>
                  <a:cubicBezTo>
                    <a:pt x="689" y="81"/>
                    <a:pt x="513" y="58"/>
                    <a:pt x="403" y="149"/>
                  </a:cubicBezTo>
                  <a:cubicBezTo>
                    <a:pt x="403" y="149"/>
                    <a:pt x="325" y="217"/>
                    <a:pt x="286" y="287"/>
                  </a:cubicBezTo>
                  <a:cubicBezTo>
                    <a:pt x="286" y="287"/>
                    <a:pt x="301" y="279"/>
                    <a:pt x="296" y="293"/>
                  </a:cubicBezTo>
                  <a:cubicBezTo>
                    <a:pt x="296" y="293"/>
                    <a:pt x="362" y="192"/>
                    <a:pt x="412" y="157"/>
                  </a:cubicBezTo>
                  <a:cubicBezTo>
                    <a:pt x="412" y="157"/>
                    <a:pt x="489" y="104"/>
                    <a:pt x="549" y="98"/>
                  </a:cubicBezTo>
                  <a:cubicBezTo>
                    <a:pt x="549" y="98"/>
                    <a:pt x="605" y="90"/>
                    <a:pt x="554" y="114"/>
                  </a:cubicBezTo>
                  <a:cubicBezTo>
                    <a:pt x="554" y="114"/>
                    <a:pt x="423" y="197"/>
                    <a:pt x="377" y="276"/>
                  </a:cubicBezTo>
                  <a:cubicBezTo>
                    <a:pt x="377" y="276"/>
                    <a:pt x="247" y="462"/>
                    <a:pt x="233" y="540"/>
                  </a:cubicBezTo>
                  <a:cubicBezTo>
                    <a:pt x="233" y="540"/>
                    <a:pt x="81" y="623"/>
                    <a:pt x="0" y="641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0" y="655"/>
                    <a:pt x="137" y="615"/>
                    <a:pt x="215" y="568"/>
                  </a:cubicBezTo>
                  <a:cubicBezTo>
                    <a:pt x="215" y="581"/>
                    <a:pt x="215" y="581"/>
                    <a:pt x="215" y="581"/>
                  </a:cubicBezTo>
                  <a:cubicBezTo>
                    <a:pt x="215" y="581"/>
                    <a:pt x="221" y="580"/>
                    <a:pt x="226" y="584"/>
                  </a:cubicBezTo>
                  <a:cubicBezTo>
                    <a:pt x="228" y="565"/>
                    <a:pt x="228" y="565"/>
                    <a:pt x="228" y="565"/>
                  </a:cubicBezTo>
                  <a:cubicBezTo>
                    <a:pt x="228" y="565"/>
                    <a:pt x="376" y="491"/>
                    <a:pt x="388" y="473"/>
                  </a:cubicBezTo>
                  <a:cubicBezTo>
                    <a:pt x="388" y="473"/>
                    <a:pt x="389" y="662"/>
                    <a:pt x="387" y="708"/>
                  </a:cubicBezTo>
                  <a:cubicBezTo>
                    <a:pt x="387" y="708"/>
                    <a:pt x="391" y="716"/>
                    <a:pt x="396" y="699"/>
                  </a:cubicBezTo>
                  <a:cubicBezTo>
                    <a:pt x="396" y="699"/>
                    <a:pt x="396" y="474"/>
                    <a:pt x="403" y="465"/>
                  </a:cubicBezTo>
                  <a:cubicBezTo>
                    <a:pt x="403" y="465"/>
                    <a:pt x="438" y="441"/>
                    <a:pt x="468" y="412"/>
                  </a:cubicBezTo>
                  <a:cubicBezTo>
                    <a:pt x="468" y="412"/>
                    <a:pt x="562" y="322"/>
                    <a:pt x="572" y="308"/>
                  </a:cubicBezTo>
                  <a:cubicBezTo>
                    <a:pt x="572" y="308"/>
                    <a:pt x="673" y="204"/>
                    <a:pt x="725" y="192"/>
                  </a:cubicBezTo>
                  <a:cubicBezTo>
                    <a:pt x="739" y="189"/>
                    <a:pt x="752" y="187"/>
                    <a:pt x="766" y="186"/>
                  </a:cubicBezTo>
                  <a:cubicBezTo>
                    <a:pt x="793" y="185"/>
                    <a:pt x="820" y="195"/>
                    <a:pt x="847" y="200"/>
                  </a:cubicBezTo>
                  <a:cubicBezTo>
                    <a:pt x="868" y="204"/>
                    <a:pt x="887" y="215"/>
                    <a:pt x="902" y="235"/>
                  </a:cubicBezTo>
                  <a:cubicBezTo>
                    <a:pt x="902" y="235"/>
                    <a:pt x="849" y="238"/>
                    <a:pt x="829" y="236"/>
                  </a:cubicBezTo>
                  <a:cubicBezTo>
                    <a:pt x="829" y="236"/>
                    <a:pt x="780" y="229"/>
                    <a:pt x="738" y="271"/>
                  </a:cubicBezTo>
                  <a:cubicBezTo>
                    <a:pt x="745" y="279"/>
                    <a:pt x="745" y="279"/>
                    <a:pt x="745" y="279"/>
                  </a:cubicBezTo>
                  <a:cubicBezTo>
                    <a:pt x="745" y="279"/>
                    <a:pt x="779" y="247"/>
                    <a:pt x="811" y="247"/>
                  </a:cubicBezTo>
                  <a:cubicBezTo>
                    <a:pt x="811" y="247"/>
                    <a:pt x="866" y="247"/>
                    <a:pt x="874" y="250"/>
                  </a:cubicBezTo>
                  <a:cubicBezTo>
                    <a:pt x="874" y="250"/>
                    <a:pt x="831" y="304"/>
                    <a:pt x="819" y="333"/>
                  </a:cubicBezTo>
                  <a:cubicBezTo>
                    <a:pt x="819" y="333"/>
                    <a:pt x="829" y="304"/>
                    <a:pt x="808" y="300"/>
                  </a:cubicBezTo>
                  <a:cubicBezTo>
                    <a:pt x="808" y="300"/>
                    <a:pt x="775" y="293"/>
                    <a:pt x="786" y="328"/>
                  </a:cubicBezTo>
                  <a:cubicBezTo>
                    <a:pt x="788" y="337"/>
                    <a:pt x="788" y="337"/>
                    <a:pt x="788" y="337"/>
                  </a:cubicBezTo>
                  <a:cubicBezTo>
                    <a:pt x="788" y="337"/>
                    <a:pt x="762" y="362"/>
                    <a:pt x="790" y="360"/>
                  </a:cubicBezTo>
                  <a:cubicBezTo>
                    <a:pt x="790" y="360"/>
                    <a:pt x="799" y="363"/>
                    <a:pt x="805" y="357"/>
                  </a:cubicBezTo>
                  <a:cubicBezTo>
                    <a:pt x="805" y="357"/>
                    <a:pt x="808" y="386"/>
                    <a:pt x="818" y="375"/>
                  </a:cubicBezTo>
                  <a:cubicBezTo>
                    <a:pt x="818" y="375"/>
                    <a:pt x="837" y="360"/>
                    <a:pt x="820" y="345"/>
                  </a:cubicBezTo>
                  <a:cubicBezTo>
                    <a:pt x="820" y="345"/>
                    <a:pt x="875" y="258"/>
                    <a:pt x="881" y="258"/>
                  </a:cubicBezTo>
                  <a:cubicBezTo>
                    <a:pt x="881" y="258"/>
                    <a:pt x="908" y="242"/>
                    <a:pt x="940" y="276"/>
                  </a:cubicBezTo>
                  <a:cubicBezTo>
                    <a:pt x="940" y="276"/>
                    <a:pt x="998" y="317"/>
                    <a:pt x="1007" y="348"/>
                  </a:cubicBezTo>
                  <a:cubicBezTo>
                    <a:pt x="1007" y="348"/>
                    <a:pt x="948" y="381"/>
                    <a:pt x="913" y="426"/>
                  </a:cubicBezTo>
                  <a:cubicBezTo>
                    <a:pt x="913" y="426"/>
                    <a:pt x="871" y="470"/>
                    <a:pt x="842" y="482"/>
                  </a:cubicBezTo>
                  <a:cubicBezTo>
                    <a:pt x="750" y="487"/>
                    <a:pt x="750" y="487"/>
                    <a:pt x="750" y="487"/>
                  </a:cubicBezTo>
                  <a:cubicBezTo>
                    <a:pt x="750" y="496"/>
                    <a:pt x="750" y="496"/>
                    <a:pt x="750" y="496"/>
                  </a:cubicBezTo>
                  <a:cubicBezTo>
                    <a:pt x="825" y="493"/>
                    <a:pt x="825" y="493"/>
                    <a:pt x="825" y="493"/>
                  </a:cubicBezTo>
                  <a:cubicBezTo>
                    <a:pt x="825" y="493"/>
                    <a:pt x="835" y="488"/>
                    <a:pt x="823" y="508"/>
                  </a:cubicBezTo>
                  <a:cubicBezTo>
                    <a:pt x="823" y="508"/>
                    <a:pt x="794" y="540"/>
                    <a:pt x="785" y="561"/>
                  </a:cubicBezTo>
                  <a:cubicBezTo>
                    <a:pt x="785" y="561"/>
                    <a:pt x="745" y="652"/>
                    <a:pt x="737" y="668"/>
                  </a:cubicBezTo>
                  <a:cubicBezTo>
                    <a:pt x="732" y="674"/>
                    <a:pt x="732" y="674"/>
                    <a:pt x="732" y="674"/>
                  </a:cubicBezTo>
                  <a:cubicBezTo>
                    <a:pt x="743" y="676"/>
                    <a:pt x="743" y="676"/>
                    <a:pt x="743" y="676"/>
                  </a:cubicBezTo>
                  <a:cubicBezTo>
                    <a:pt x="743" y="676"/>
                    <a:pt x="769" y="621"/>
                    <a:pt x="786" y="586"/>
                  </a:cubicBezTo>
                  <a:cubicBezTo>
                    <a:pt x="786" y="586"/>
                    <a:pt x="810" y="526"/>
                    <a:pt x="818" y="545"/>
                  </a:cubicBezTo>
                  <a:cubicBezTo>
                    <a:pt x="829" y="573"/>
                    <a:pt x="840" y="599"/>
                    <a:pt x="840" y="632"/>
                  </a:cubicBezTo>
                  <a:cubicBezTo>
                    <a:pt x="840" y="652"/>
                    <a:pt x="838" y="672"/>
                    <a:pt x="837" y="692"/>
                  </a:cubicBezTo>
                  <a:cubicBezTo>
                    <a:pt x="836" y="732"/>
                    <a:pt x="830" y="782"/>
                    <a:pt x="840" y="821"/>
                  </a:cubicBezTo>
                  <a:cubicBezTo>
                    <a:pt x="840" y="821"/>
                    <a:pt x="841" y="708"/>
                    <a:pt x="845" y="708"/>
                  </a:cubicBezTo>
                  <a:cubicBezTo>
                    <a:pt x="851" y="708"/>
                    <a:pt x="848" y="643"/>
                    <a:pt x="848" y="638"/>
                  </a:cubicBezTo>
                  <a:cubicBezTo>
                    <a:pt x="848" y="625"/>
                    <a:pt x="848" y="611"/>
                    <a:pt x="846" y="598"/>
                  </a:cubicBezTo>
                  <a:cubicBezTo>
                    <a:pt x="843" y="577"/>
                    <a:pt x="832" y="560"/>
                    <a:pt x="830" y="539"/>
                  </a:cubicBezTo>
                  <a:cubicBezTo>
                    <a:pt x="827" y="512"/>
                    <a:pt x="853" y="499"/>
                    <a:pt x="869" y="487"/>
                  </a:cubicBezTo>
                  <a:cubicBezTo>
                    <a:pt x="869" y="487"/>
                    <a:pt x="937" y="429"/>
                    <a:pt x="949" y="416"/>
                  </a:cubicBezTo>
                  <a:cubicBezTo>
                    <a:pt x="949" y="416"/>
                    <a:pt x="1015" y="362"/>
                    <a:pt x="1020" y="365"/>
                  </a:cubicBezTo>
                  <a:cubicBezTo>
                    <a:pt x="1034" y="378"/>
                    <a:pt x="1034" y="378"/>
                    <a:pt x="1034" y="378"/>
                  </a:cubicBezTo>
                  <a:cubicBezTo>
                    <a:pt x="1034" y="378"/>
                    <a:pt x="1064" y="418"/>
                    <a:pt x="1074" y="442"/>
                  </a:cubicBezTo>
                  <a:cubicBezTo>
                    <a:pt x="1074" y="442"/>
                    <a:pt x="1161" y="549"/>
                    <a:pt x="1258" y="601"/>
                  </a:cubicBezTo>
                  <a:cubicBezTo>
                    <a:pt x="1258" y="601"/>
                    <a:pt x="1281" y="601"/>
                    <a:pt x="1296" y="632"/>
                  </a:cubicBezTo>
                  <a:cubicBezTo>
                    <a:pt x="1296" y="632"/>
                    <a:pt x="1348" y="696"/>
                    <a:pt x="1345" y="769"/>
                  </a:cubicBezTo>
                  <a:cubicBezTo>
                    <a:pt x="1345" y="769"/>
                    <a:pt x="1363" y="769"/>
                    <a:pt x="1369" y="778"/>
                  </a:cubicBezTo>
                  <a:cubicBezTo>
                    <a:pt x="1369" y="778"/>
                    <a:pt x="1376" y="751"/>
                    <a:pt x="1398" y="758"/>
                  </a:cubicBezTo>
                  <a:cubicBezTo>
                    <a:pt x="1398" y="758"/>
                    <a:pt x="1364" y="656"/>
                    <a:pt x="1330" y="612"/>
                  </a:cubicBezTo>
                  <a:close/>
                  <a:moveTo>
                    <a:pt x="389" y="453"/>
                  </a:moveTo>
                  <a:cubicBezTo>
                    <a:pt x="367" y="478"/>
                    <a:pt x="249" y="536"/>
                    <a:pt x="249" y="536"/>
                  </a:cubicBezTo>
                  <a:cubicBezTo>
                    <a:pt x="273" y="444"/>
                    <a:pt x="327" y="362"/>
                    <a:pt x="380" y="291"/>
                  </a:cubicBezTo>
                  <a:cubicBezTo>
                    <a:pt x="416" y="242"/>
                    <a:pt x="460" y="193"/>
                    <a:pt x="511" y="166"/>
                  </a:cubicBezTo>
                  <a:cubicBezTo>
                    <a:pt x="509" y="183"/>
                    <a:pt x="509" y="183"/>
                    <a:pt x="509" y="183"/>
                  </a:cubicBezTo>
                  <a:cubicBezTo>
                    <a:pt x="503" y="203"/>
                    <a:pt x="447" y="308"/>
                    <a:pt x="447" y="308"/>
                  </a:cubicBezTo>
                  <a:cubicBezTo>
                    <a:pt x="435" y="322"/>
                    <a:pt x="422" y="319"/>
                    <a:pt x="422" y="319"/>
                  </a:cubicBezTo>
                  <a:cubicBezTo>
                    <a:pt x="417" y="336"/>
                    <a:pt x="427" y="349"/>
                    <a:pt x="427" y="349"/>
                  </a:cubicBezTo>
                  <a:cubicBezTo>
                    <a:pt x="399" y="387"/>
                    <a:pt x="389" y="453"/>
                    <a:pt x="389" y="453"/>
                  </a:cubicBezTo>
                  <a:close/>
                  <a:moveTo>
                    <a:pt x="778" y="162"/>
                  </a:moveTo>
                  <a:cubicBezTo>
                    <a:pt x="672" y="139"/>
                    <a:pt x="580" y="266"/>
                    <a:pt x="509" y="342"/>
                  </a:cubicBezTo>
                  <a:cubicBezTo>
                    <a:pt x="477" y="383"/>
                    <a:pt x="404" y="439"/>
                    <a:pt x="404" y="439"/>
                  </a:cubicBezTo>
                  <a:cubicBezTo>
                    <a:pt x="403" y="410"/>
                    <a:pt x="432" y="365"/>
                    <a:pt x="432" y="365"/>
                  </a:cubicBezTo>
                  <a:cubicBezTo>
                    <a:pt x="437" y="346"/>
                    <a:pt x="445" y="349"/>
                    <a:pt x="445" y="349"/>
                  </a:cubicBezTo>
                  <a:cubicBezTo>
                    <a:pt x="445" y="358"/>
                    <a:pt x="464" y="363"/>
                    <a:pt x="464" y="363"/>
                  </a:cubicBezTo>
                  <a:cubicBezTo>
                    <a:pt x="484" y="362"/>
                    <a:pt x="483" y="340"/>
                    <a:pt x="483" y="340"/>
                  </a:cubicBezTo>
                  <a:cubicBezTo>
                    <a:pt x="483" y="325"/>
                    <a:pt x="501" y="326"/>
                    <a:pt x="501" y="326"/>
                  </a:cubicBezTo>
                  <a:cubicBezTo>
                    <a:pt x="505" y="287"/>
                    <a:pt x="474" y="311"/>
                    <a:pt x="474" y="311"/>
                  </a:cubicBezTo>
                  <a:cubicBezTo>
                    <a:pt x="464" y="329"/>
                    <a:pt x="455" y="311"/>
                    <a:pt x="455" y="311"/>
                  </a:cubicBezTo>
                  <a:cubicBezTo>
                    <a:pt x="472" y="287"/>
                    <a:pt x="525" y="177"/>
                    <a:pt x="525" y="177"/>
                  </a:cubicBezTo>
                  <a:cubicBezTo>
                    <a:pt x="540" y="150"/>
                    <a:pt x="571" y="139"/>
                    <a:pt x="595" y="130"/>
                  </a:cubicBezTo>
                  <a:cubicBezTo>
                    <a:pt x="628" y="119"/>
                    <a:pt x="663" y="110"/>
                    <a:pt x="698" y="108"/>
                  </a:cubicBezTo>
                  <a:cubicBezTo>
                    <a:pt x="749" y="106"/>
                    <a:pt x="819" y="131"/>
                    <a:pt x="856" y="178"/>
                  </a:cubicBezTo>
                  <a:lnTo>
                    <a:pt x="778" y="16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23" name="Freeform 226"/>
            <p:cNvSpPr/>
            <p:nvPr/>
          </p:nvSpPr>
          <p:spPr bwMode="auto">
            <a:xfrm>
              <a:off x="1541463" y="4311651"/>
              <a:ext cx="214313" cy="304800"/>
            </a:xfrm>
            <a:custGeom>
              <a:avLst/>
              <a:gdLst>
                <a:gd name="T0" fmla="*/ 156 w 156"/>
                <a:gd name="T1" fmla="*/ 8 h 223"/>
                <a:gd name="T2" fmla="*/ 75 w 156"/>
                <a:gd name="T3" fmla="*/ 139 h 223"/>
                <a:gd name="T4" fmla="*/ 72 w 156"/>
                <a:gd name="T5" fmla="*/ 203 h 223"/>
                <a:gd name="T6" fmla="*/ 55 w 156"/>
                <a:gd name="T7" fmla="*/ 205 h 223"/>
                <a:gd name="T8" fmla="*/ 56 w 156"/>
                <a:gd name="T9" fmla="*/ 159 h 223"/>
                <a:gd name="T10" fmla="*/ 5 w 156"/>
                <a:gd name="T11" fmla="*/ 223 h 223"/>
                <a:gd name="T12" fmla="*/ 0 w 156"/>
                <a:gd name="T13" fmla="*/ 215 h 223"/>
                <a:gd name="T14" fmla="*/ 61 w 156"/>
                <a:gd name="T15" fmla="*/ 131 h 223"/>
                <a:gd name="T16" fmla="*/ 122 w 156"/>
                <a:gd name="T17" fmla="*/ 31 h 223"/>
                <a:gd name="T18" fmla="*/ 148 w 156"/>
                <a:gd name="T19" fmla="*/ 0 h 223"/>
                <a:gd name="T20" fmla="*/ 156 w 156"/>
                <a:gd name="T21" fmla="*/ 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6" h="223">
                  <a:moveTo>
                    <a:pt x="156" y="8"/>
                  </a:moveTo>
                  <a:cubicBezTo>
                    <a:pt x="156" y="8"/>
                    <a:pt x="77" y="89"/>
                    <a:pt x="75" y="139"/>
                  </a:cubicBezTo>
                  <a:cubicBezTo>
                    <a:pt x="75" y="139"/>
                    <a:pt x="70" y="188"/>
                    <a:pt x="72" y="203"/>
                  </a:cubicBezTo>
                  <a:cubicBezTo>
                    <a:pt x="72" y="203"/>
                    <a:pt x="64" y="212"/>
                    <a:pt x="55" y="205"/>
                  </a:cubicBezTo>
                  <a:cubicBezTo>
                    <a:pt x="56" y="159"/>
                    <a:pt x="56" y="159"/>
                    <a:pt x="56" y="159"/>
                  </a:cubicBezTo>
                  <a:cubicBezTo>
                    <a:pt x="56" y="159"/>
                    <a:pt x="13" y="208"/>
                    <a:pt x="5" y="223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215"/>
                    <a:pt x="45" y="156"/>
                    <a:pt x="61" y="131"/>
                  </a:cubicBezTo>
                  <a:cubicBezTo>
                    <a:pt x="61" y="131"/>
                    <a:pt x="79" y="83"/>
                    <a:pt x="122" y="31"/>
                  </a:cubicBezTo>
                  <a:cubicBezTo>
                    <a:pt x="148" y="0"/>
                    <a:pt x="148" y="0"/>
                    <a:pt x="148" y="0"/>
                  </a:cubicBezTo>
                  <a:lnTo>
                    <a:pt x="156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24" name="Freeform 227"/>
            <p:cNvSpPr/>
            <p:nvPr/>
          </p:nvSpPr>
          <p:spPr bwMode="auto">
            <a:xfrm>
              <a:off x="522288" y="4640263"/>
              <a:ext cx="782638" cy="479425"/>
            </a:xfrm>
            <a:custGeom>
              <a:avLst/>
              <a:gdLst>
                <a:gd name="T0" fmla="*/ 562 w 572"/>
                <a:gd name="T1" fmla="*/ 95 h 350"/>
                <a:gd name="T2" fmla="*/ 492 w 572"/>
                <a:gd name="T3" fmla="*/ 115 h 350"/>
                <a:gd name="T4" fmla="*/ 343 w 572"/>
                <a:gd name="T5" fmla="*/ 0 h 350"/>
                <a:gd name="T6" fmla="*/ 359 w 572"/>
                <a:gd name="T7" fmla="*/ 29 h 350"/>
                <a:gd name="T8" fmla="*/ 486 w 572"/>
                <a:gd name="T9" fmla="*/ 122 h 350"/>
                <a:gd name="T10" fmla="*/ 280 w 572"/>
                <a:gd name="T11" fmla="*/ 235 h 350"/>
                <a:gd name="T12" fmla="*/ 163 w 572"/>
                <a:gd name="T13" fmla="*/ 214 h 350"/>
                <a:gd name="T14" fmla="*/ 131 w 572"/>
                <a:gd name="T15" fmla="*/ 199 h 350"/>
                <a:gd name="T16" fmla="*/ 97 w 572"/>
                <a:gd name="T17" fmla="*/ 199 h 350"/>
                <a:gd name="T18" fmla="*/ 135 w 572"/>
                <a:gd name="T19" fmla="*/ 222 h 350"/>
                <a:gd name="T20" fmla="*/ 166 w 572"/>
                <a:gd name="T21" fmla="*/ 229 h 350"/>
                <a:gd name="T22" fmla="*/ 246 w 572"/>
                <a:gd name="T23" fmla="*/ 247 h 350"/>
                <a:gd name="T24" fmla="*/ 56 w 572"/>
                <a:gd name="T25" fmla="*/ 330 h 350"/>
                <a:gd name="T26" fmla="*/ 0 w 572"/>
                <a:gd name="T27" fmla="*/ 350 h 350"/>
                <a:gd name="T28" fmla="*/ 46 w 572"/>
                <a:gd name="T29" fmla="*/ 347 h 350"/>
                <a:gd name="T30" fmla="*/ 83 w 572"/>
                <a:gd name="T31" fmla="*/ 333 h 350"/>
                <a:gd name="T32" fmla="*/ 148 w 572"/>
                <a:gd name="T33" fmla="*/ 310 h 350"/>
                <a:gd name="T34" fmla="*/ 141 w 572"/>
                <a:gd name="T35" fmla="*/ 342 h 350"/>
                <a:gd name="T36" fmla="*/ 170 w 572"/>
                <a:gd name="T37" fmla="*/ 302 h 350"/>
                <a:gd name="T38" fmla="*/ 244 w 572"/>
                <a:gd name="T39" fmla="*/ 264 h 350"/>
                <a:gd name="T40" fmla="*/ 323 w 572"/>
                <a:gd name="T41" fmla="*/ 228 h 350"/>
                <a:gd name="T42" fmla="*/ 454 w 572"/>
                <a:gd name="T43" fmla="*/ 154 h 350"/>
                <a:gd name="T44" fmla="*/ 565 w 572"/>
                <a:gd name="T45" fmla="*/ 110 h 350"/>
                <a:gd name="T46" fmla="*/ 562 w 572"/>
                <a:gd name="T47" fmla="*/ 95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72" h="350">
                  <a:moveTo>
                    <a:pt x="562" y="95"/>
                  </a:moveTo>
                  <a:cubicBezTo>
                    <a:pt x="562" y="95"/>
                    <a:pt x="501" y="116"/>
                    <a:pt x="492" y="115"/>
                  </a:cubicBezTo>
                  <a:cubicBezTo>
                    <a:pt x="492" y="115"/>
                    <a:pt x="399" y="70"/>
                    <a:pt x="343" y="0"/>
                  </a:cubicBezTo>
                  <a:cubicBezTo>
                    <a:pt x="343" y="0"/>
                    <a:pt x="341" y="12"/>
                    <a:pt x="359" y="29"/>
                  </a:cubicBezTo>
                  <a:cubicBezTo>
                    <a:pt x="359" y="29"/>
                    <a:pt x="419" y="95"/>
                    <a:pt x="486" y="122"/>
                  </a:cubicBezTo>
                  <a:cubicBezTo>
                    <a:pt x="486" y="122"/>
                    <a:pt x="359" y="182"/>
                    <a:pt x="280" y="235"/>
                  </a:cubicBezTo>
                  <a:cubicBezTo>
                    <a:pt x="280" y="235"/>
                    <a:pt x="185" y="222"/>
                    <a:pt x="163" y="214"/>
                  </a:cubicBezTo>
                  <a:cubicBezTo>
                    <a:pt x="163" y="214"/>
                    <a:pt x="145" y="194"/>
                    <a:pt x="131" y="199"/>
                  </a:cubicBezTo>
                  <a:cubicBezTo>
                    <a:pt x="131" y="199"/>
                    <a:pt x="115" y="205"/>
                    <a:pt x="97" y="199"/>
                  </a:cubicBezTo>
                  <a:cubicBezTo>
                    <a:pt x="97" y="199"/>
                    <a:pt x="123" y="220"/>
                    <a:pt x="135" y="222"/>
                  </a:cubicBezTo>
                  <a:cubicBezTo>
                    <a:pt x="166" y="229"/>
                    <a:pt x="166" y="229"/>
                    <a:pt x="166" y="229"/>
                  </a:cubicBezTo>
                  <a:cubicBezTo>
                    <a:pt x="166" y="229"/>
                    <a:pt x="237" y="237"/>
                    <a:pt x="246" y="247"/>
                  </a:cubicBezTo>
                  <a:cubicBezTo>
                    <a:pt x="246" y="247"/>
                    <a:pt x="165" y="301"/>
                    <a:pt x="56" y="330"/>
                  </a:cubicBezTo>
                  <a:cubicBezTo>
                    <a:pt x="56" y="330"/>
                    <a:pt x="8" y="339"/>
                    <a:pt x="0" y="350"/>
                  </a:cubicBezTo>
                  <a:cubicBezTo>
                    <a:pt x="46" y="347"/>
                    <a:pt x="46" y="347"/>
                    <a:pt x="46" y="347"/>
                  </a:cubicBezTo>
                  <a:cubicBezTo>
                    <a:pt x="83" y="333"/>
                    <a:pt x="83" y="333"/>
                    <a:pt x="83" y="333"/>
                  </a:cubicBezTo>
                  <a:cubicBezTo>
                    <a:pt x="83" y="333"/>
                    <a:pt x="143" y="309"/>
                    <a:pt x="148" y="310"/>
                  </a:cubicBezTo>
                  <a:cubicBezTo>
                    <a:pt x="148" y="310"/>
                    <a:pt x="139" y="331"/>
                    <a:pt x="141" y="342"/>
                  </a:cubicBezTo>
                  <a:cubicBezTo>
                    <a:pt x="141" y="342"/>
                    <a:pt x="149" y="316"/>
                    <a:pt x="170" y="302"/>
                  </a:cubicBezTo>
                  <a:cubicBezTo>
                    <a:pt x="244" y="264"/>
                    <a:pt x="244" y="264"/>
                    <a:pt x="244" y="264"/>
                  </a:cubicBezTo>
                  <a:cubicBezTo>
                    <a:pt x="323" y="228"/>
                    <a:pt x="323" y="228"/>
                    <a:pt x="323" y="228"/>
                  </a:cubicBezTo>
                  <a:cubicBezTo>
                    <a:pt x="454" y="154"/>
                    <a:pt x="454" y="154"/>
                    <a:pt x="454" y="154"/>
                  </a:cubicBezTo>
                  <a:cubicBezTo>
                    <a:pt x="454" y="154"/>
                    <a:pt x="550" y="110"/>
                    <a:pt x="565" y="110"/>
                  </a:cubicBezTo>
                  <a:cubicBezTo>
                    <a:pt x="565" y="110"/>
                    <a:pt x="572" y="101"/>
                    <a:pt x="562" y="9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25" name="Freeform 228"/>
            <p:cNvSpPr/>
            <p:nvPr/>
          </p:nvSpPr>
          <p:spPr bwMode="auto">
            <a:xfrm>
              <a:off x="1130301" y="4843463"/>
              <a:ext cx="182563" cy="265113"/>
            </a:xfrm>
            <a:custGeom>
              <a:avLst/>
              <a:gdLst>
                <a:gd name="T0" fmla="*/ 124 w 134"/>
                <a:gd name="T1" fmla="*/ 0 h 193"/>
                <a:gd name="T2" fmla="*/ 0 w 134"/>
                <a:gd name="T3" fmla="*/ 193 h 193"/>
                <a:gd name="T4" fmla="*/ 134 w 134"/>
                <a:gd name="T5" fmla="*/ 6 h 193"/>
                <a:gd name="T6" fmla="*/ 124 w 134"/>
                <a:gd name="T7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93">
                  <a:moveTo>
                    <a:pt x="124" y="0"/>
                  </a:moveTo>
                  <a:cubicBezTo>
                    <a:pt x="124" y="0"/>
                    <a:pt x="56" y="156"/>
                    <a:pt x="0" y="193"/>
                  </a:cubicBezTo>
                  <a:cubicBezTo>
                    <a:pt x="0" y="193"/>
                    <a:pt x="67" y="156"/>
                    <a:pt x="134" y="6"/>
                  </a:cubicBezTo>
                  <a:lnTo>
                    <a:pt x="1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26" name="Freeform 229"/>
            <p:cNvSpPr/>
            <p:nvPr/>
          </p:nvSpPr>
          <p:spPr bwMode="auto">
            <a:xfrm>
              <a:off x="1130301" y="4819651"/>
              <a:ext cx="546100" cy="809625"/>
            </a:xfrm>
            <a:custGeom>
              <a:avLst/>
              <a:gdLst>
                <a:gd name="T0" fmla="*/ 386 w 399"/>
                <a:gd name="T1" fmla="*/ 0 h 592"/>
                <a:gd name="T2" fmla="*/ 366 w 399"/>
                <a:gd name="T3" fmla="*/ 90 h 592"/>
                <a:gd name="T4" fmla="*/ 154 w 399"/>
                <a:gd name="T5" fmla="*/ 218 h 592"/>
                <a:gd name="T6" fmla="*/ 366 w 399"/>
                <a:gd name="T7" fmla="*/ 104 h 592"/>
                <a:gd name="T8" fmla="*/ 192 w 399"/>
                <a:gd name="T9" fmla="*/ 430 h 592"/>
                <a:gd name="T10" fmla="*/ 152 w 399"/>
                <a:gd name="T11" fmla="*/ 430 h 592"/>
                <a:gd name="T12" fmla="*/ 185 w 399"/>
                <a:gd name="T13" fmla="*/ 440 h 592"/>
                <a:gd name="T14" fmla="*/ 0 w 399"/>
                <a:gd name="T15" fmla="*/ 592 h 592"/>
                <a:gd name="T16" fmla="*/ 310 w 399"/>
                <a:gd name="T17" fmla="*/ 276 h 592"/>
                <a:gd name="T18" fmla="*/ 348 w 399"/>
                <a:gd name="T19" fmla="*/ 197 h 592"/>
                <a:gd name="T20" fmla="*/ 358 w 399"/>
                <a:gd name="T21" fmla="*/ 246 h 592"/>
                <a:gd name="T22" fmla="*/ 353 w 399"/>
                <a:gd name="T23" fmla="*/ 174 h 592"/>
                <a:gd name="T24" fmla="*/ 399 w 399"/>
                <a:gd name="T25" fmla="*/ 6 h 592"/>
                <a:gd name="T26" fmla="*/ 386 w 399"/>
                <a:gd name="T27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9" h="592">
                  <a:moveTo>
                    <a:pt x="386" y="0"/>
                  </a:moveTo>
                  <a:cubicBezTo>
                    <a:pt x="386" y="0"/>
                    <a:pt x="375" y="73"/>
                    <a:pt x="366" y="90"/>
                  </a:cubicBezTo>
                  <a:cubicBezTo>
                    <a:pt x="366" y="90"/>
                    <a:pt x="215" y="197"/>
                    <a:pt x="154" y="218"/>
                  </a:cubicBezTo>
                  <a:cubicBezTo>
                    <a:pt x="154" y="218"/>
                    <a:pt x="276" y="174"/>
                    <a:pt x="366" y="104"/>
                  </a:cubicBezTo>
                  <a:cubicBezTo>
                    <a:pt x="366" y="104"/>
                    <a:pt x="331" y="264"/>
                    <a:pt x="192" y="430"/>
                  </a:cubicBezTo>
                  <a:cubicBezTo>
                    <a:pt x="192" y="430"/>
                    <a:pt x="158" y="430"/>
                    <a:pt x="152" y="430"/>
                  </a:cubicBezTo>
                  <a:cubicBezTo>
                    <a:pt x="185" y="440"/>
                    <a:pt x="185" y="440"/>
                    <a:pt x="185" y="440"/>
                  </a:cubicBezTo>
                  <a:cubicBezTo>
                    <a:pt x="185" y="440"/>
                    <a:pt x="97" y="551"/>
                    <a:pt x="0" y="592"/>
                  </a:cubicBezTo>
                  <a:cubicBezTo>
                    <a:pt x="0" y="592"/>
                    <a:pt x="168" y="546"/>
                    <a:pt x="310" y="276"/>
                  </a:cubicBezTo>
                  <a:cubicBezTo>
                    <a:pt x="310" y="276"/>
                    <a:pt x="343" y="215"/>
                    <a:pt x="348" y="197"/>
                  </a:cubicBezTo>
                  <a:cubicBezTo>
                    <a:pt x="348" y="197"/>
                    <a:pt x="360" y="226"/>
                    <a:pt x="358" y="246"/>
                  </a:cubicBezTo>
                  <a:cubicBezTo>
                    <a:pt x="358" y="246"/>
                    <a:pt x="358" y="203"/>
                    <a:pt x="353" y="174"/>
                  </a:cubicBezTo>
                  <a:cubicBezTo>
                    <a:pt x="353" y="174"/>
                    <a:pt x="396" y="44"/>
                    <a:pt x="399" y="6"/>
                  </a:cubicBezTo>
                  <a:cubicBezTo>
                    <a:pt x="399" y="6"/>
                    <a:pt x="391" y="12"/>
                    <a:pt x="3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27" name="Freeform 230"/>
            <p:cNvSpPr/>
            <p:nvPr/>
          </p:nvSpPr>
          <p:spPr bwMode="auto">
            <a:xfrm>
              <a:off x="2144713" y="4370388"/>
              <a:ext cx="206375" cy="412750"/>
            </a:xfrm>
            <a:custGeom>
              <a:avLst/>
              <a:gdLst>
                <a:gd name="T0" fmla="*/ 150 w 150"/>
                <a:gd name="T1" fmla="*/ 3 h 302"/>
                <a:gd name="T2" fmla="*/ 16 w 150"/>
                <a:gd name="T3" fmla="*/ 302 h 302"/>
                <a:gd name="T4" fmla="*/ 67 w 150"/>
                <a:gd name="T5" fmla="*/ 137 h 302"/>
                <a:gd name="T6" fmla="*/ 113 w 150"/>
                <a:gd name="T7" fmla="*/ 47 h 302"/>
                <a:gd name="T8" fmla="*/ 0 w 150"/>
                <a:gd name="T9" fmla="*/ 111 h 302"/>
                <a:gd name="T10" fmla="*/ 88 w 150"/>
                <a:gd name="T11" fmla="*/ 40 h 302"/>
                <a:gd name="T12" fmla="*/ 119 w 150"/>
                <a:gd name="T13" fmla="*/ 30 h 302"/>
                <a:gd name="T14" fmla="*/ 139 w 150"/>
                <a:gd name="T15" fmla="*/ 0 h 302"/>
                <a:gd name="T16" fmla="*/ 150 w 150"/>
                <a:gd name="T17" fmla="*/ 3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0" h="302">
                  <a:moveTo>
                    <a:pt x="150" y="3"/>
                  </a:moveTo>
                  <a:cubicBezTo>
                    <a:pt x="150" y="3"/>
                    <a:pt x="31" y="192"/>
                    <a:pt x="16" y="302"/>
                  </a:cubicBezTo>
                  <a:cubicBezTo>
                    <a:pt x="16" y="302"/>
                    <a:pt x="15" y="238"/>
                    <a:pt x="67" y="13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69" y="32"/>
                    <a:pt x="0" y="111"/>
                  </a:cubicBezTo>
                  <a:cubicBezTo>
                    <a:pt x="0" y="111"/>
                    <a:pt x="21" y="65"/>
                    <a:pt x="88" y="40"/>
                  </a:cubicBezTo>
                  <a:cubicBezTo>
                    <a:pt x="119" y="30"/>
                    <a:pt x="119" y="30"/>
                    <a:pt x="119" y="3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42" y="6"/>
                    <a:pt x="150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28" name="Freeform 231"/>
            <p:cNvSpPr/>
            <p:nvPr/>
          </p:nvSpPr>
          <p:spPr bwMode="auto">
            <a:xfrm>
              <a:off x="1749426" y="4794251"/>
              <a:ext cx="74613" cy="171450"/>
            </a:xfrm>
            <a:custGeom>
              <a:avLst/>
              <a:gdLst>
                <a:gd name="T0" fmla="*/ 6 w 54"/>
                <a:gd name="T1" fmla="*/ 0 h 125"/>
                <a:gd name="T2" fmla="*/ 17 w 54"/>
                <a:gd name="T3" fmla="*/ 24 h 125"/>
                <a:gd name="T4" fmla="*/ 34 w 54"/>
                <a:gd name="T5" fmla="*/ 88 h 125"/>
                <a:gd name="T6" fmla="*/ 47 w 54"/>
                <a:gd name="T7" fmla="*/ 105 h 125"/>
                <a:gd name="T8" fmla="*/ 54 w 54"/>
                <a:gd name="T9" fmla="*/ 125 h 125"/>
                <a:gd name="T10" fmla="*/ 36 w 54"/>
                <a:gd name="T11" fmla="*/ 105 h 125"/>
                <a:gd name="T12" fmla="*/ 19 w 54"/>
                <a:gd name="T13" fmla="*/ 81 h 125"/>
                <a:gd name="T14" fmla="*/ 9 w 54"/>
                <a:gd name="T15" fmla="*/ 23 h 125"/>
                <a:gd name="T16" fmla="*/ 0 w 54"/>
                <a:gd name="T17" fmla="*/ 15 h 125"/>
                <a:gd name="T18" fmla="*/ 6 w 54"/>
                <a:gd name="T1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125">
                  <a:moveTo>
                    <a:pt x="6" y="0"/>
                  </a:moveTo>
                  <a:cubicBezTo>
                    <a:pt x="6" y="0"/>
                    <a:pt x="17" y="7"/>
                    <a:pt x="17" y="24"/>
                  </a:cubicBezTo>
                  <a:cubicBezTo>
                    <a:pt x="17" y="24"/>
                    <a:pt x="19" y="78"/>
                    <a:pt x="34" y="88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54" y="125"/>
                    <a:pt x="54" y="125"/>
                    <a:pt x="54" y="125"/>
                  </a:cubicBezTo>
                  <a:cubicBezTo>
                    <a:pt x="36" y="105"/>
                    <a:pt x="36" y="105"/>
                    <a:pt x="36" y="105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19" y="81"/>
                    <a:pt x="9" y="42"/>
                    <a:pt x="9" y="23"/>
                  </a:cubicBezTo>
                  <a:cubicBezTo>
                    <a:pt x="0" y="15"/>
                    <a:pt x="0" y="15"/>
                    <a:pt x="0" y="15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29" name="Freeform 232"/>
            <p:cNvSpPr/>
            <p:nvPr/>
          </p:nvSpPr>
          <p:spPr bwMode="auto">
            <a:xfrm>
              <a:off x="2179638" y="4827588"/>
              <a:ext cx="163513" cy="160338"/>
            </a:xfrm>
            <a:custGeom>
              <a:avLst/>
              <a:gdLst>
                <a:gd name="T0" fmla="*/ 117 w 119"/>
                <a:gd name="T1" fmla="*/ 0 h 118"/>
                <a:gd name="T2" fmla="*/ 87 w 119"/>
                <a:gd name="T3" fmla="*/ 11 h 118"/>
                <a:gd name="T4" fmla="*/ 67 w 119"/>
                <a:gd name="T5" fmla="*/ 31 h 118"/>
                <a:gd name="T6" fmla="*/ 0 w 119"/>
                <a:gd name="T7" fmla="*/ 118 h 118"/>
                <a:gd name="T8" fmla="*/ 72 w 119"/>
                <a:gd name="T9" fmla="*/ 47 h 118"/>
                <a:gd name="T10" fmla="*/ 88 w 119"/>
                <a:gd name="T11" fmla="*/ 31 h 118"/>
                <a:gd name="T12" fmla="*/ 107 w 119"/>
                <a:gd name="T13" fmla="*/ 21 h 118"/>
                <a:gd name="T14" fmla="*/ 119 w 119"/>
                <a:gd name="T15" fmla="*/ 18 h 118"/>
                <a:gd name="T16" fmla="*/ 117 w 119"/>
                <a:gd name="T1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118">
                  <a:moveTo>
                    <a:pt x="117" y="0"/>
                  </a:moveTo>
                  <a:cubicBezTo>
                    <a:pt x="87" y="11"/>
                    <a:pt x="87" y="11"/>
                    <a:pt x="87" y="11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7" y="31"/>
                    <a:pt x="18" y="96"/>
                    <a:pt x="0" y="118"/>
                  </a:cubicBezTo>
                  <a:cubicBezTo>
                    <a:pt x="0" y="118"/>
                    <a:pt x="63" y="58"/>
                    <a:pt x="72" y="47"/>
                  </a:cubicBezTo>
                  <a:cubicBezTo>
                    <a:pt x="88" y="31"/>
                    <a:pt x="88" y="31"/>
                    <a:pt x="88" y="3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19" y="18"/>
                    <a:pt x="119" y="18"/>
                    <a:pt x="119" y="18"/>
                  </a:cubicBezTo>
                  <a:lnTo>
                    <a:pt x="11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30" name="Freeform 233"/>
            <p:cNvSpPr/>
            <p:nvPr/>
          </p:nvSpPr>
          <p:spPr bwMode="auto">
            <a:xfrm>
              <a:off x="2095501" y="4913313"/>
              <a:ext cx="266700" cy="365125"/>
            </a:xfrm>
            <a:custGeom>
              <a:avLst/>
              <a:gdLst>
                <a:gd name="T0" fmla="*/ 181 w 195"/>
                <a:gd name="T1" fmla="*/ 0 h 267"/>
                <a:gd name="T2" fmla="*/ 0 w 195"/>
                <a:gd name="T3" fmla="*/ 267 h 267"/>
                <a:gd name="T4" fmla="*/ 97 w 195"/>
                <a:gd name="T5" fmla="*/ 178 h 267"/>
                <a:gd name="T6" fmla="*/ 144 w 195"/>
                <a:gd name="T7" fmla="*/ 105 h 267"/>
                <a:gd name="T8" fmla="*/ 169 w 195"/>
                <a:gd name="T9" fmla="*/ 244 h 267"/>
                <a:gd name="T10" fmla="*/ 164 w 195"/>
                <a:gd name="T11" fmla="*/ 113 h 267"/>
                <a:gd name="T12" fmla="*/ 154 w 195"/>
                <a:gd name="T13" fmla="*/ 87 h 267"/>
                <a:gd name="T14" fmla="*/ 195 w 195"/>
                <a:gd name="T15" fmla="*/ 6 h 267"/>
                <a:gd name="T16" fmla="*/ 181 w 195"/>
                <a:gd name="T17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5" h="267">
                  <a:moveTo>
                    <a:pt x="181" y="0"/>
                  </a:moveTo>
                  <a:cubicBezTo>
                    <a:pt x="181" y="0"/>
                    <a:pt x="113" y="175"/>
                    <a:pt x="0" y="267"/>
                  </a:cubicBezTo>
                  <a:cubicBezTo>
                    <a:pt x="0" y="267"/>
                    <a:pt x="35" y="258"/>
                    <a:pt x="97" y="178"/>
                  </a:cubicBezTo>
                  <a:cubicBezTo>
                    <a:pt x="97" y="178"/>
                    <a:pt x="135" y="128"/>
                    <a:pt x="144" y="105"/>
                  </a:cubicBezTo>
                  <a:cubicBezTo>
                    <a:pt x="144" y="105"/>
                    <a:pt x="181" y="169"/>
                    <a:pt x="169" y="244"/>
                  </a:cubicBezTo>
                  <a:cubicBezTo>
                    <a:pt x="169" y="244"/>
                    <a:pt x="190" y="206"/>
                    <a:pt x="164" y="113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95" y="6"/>
                    <a:pt x="195" y="6"/>
                    <a:pt x="195" y="6"/>
                  </a:cubicBezTo>
                  <a:lnTo>
                    <a:pt x="18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31" name="Freeform 234"/>
            <p:cNvSpPr/>
            <p:nvPr/>
          </p:nvSpPr>
          <p:spPr bwMode="auto">
            <a:xfrm>
              <a:off x="2773363" y="4608513"/>
              <a:ext cx="600075" cy="1262063"/>
            </a:xfrm>
            <a:custGeom>
              <a:avLst/>
              <a:gdLst>
                <a:gd name="T0" fmla="*/ 325 w 438"/>
                <a:gd name="T1" fmla="*/ 345 h 922"/>
                <a:gd name="T2" fmla="*/ 253 w 438"/>
                <a:gd name="T3" fmla="*/ 412 h 922"/>
                <a:gd name="T4" fmla="*/ 263 w 438"/>
                <a:gd name="T5" fmla="*/ 446 h 922"/>
                <a:gd name="T6" fmla="*/ 332 w 438"/>
                <a:gd name="T7" fmla="*/ 508 h 922"/>
                <a:gd name="T8" fmla="*/ 349 w 438"/>
                <a:gd name="T9" fmla="*/ 505 h 922"/>
                <a:gd name="T10" fmla="*/ 349 w 438"/>
                <a:gd name="T11" fmla="*/ 391 h 922"/>
                <a:gd name="T12" fmla="*/ 362 w 438"/>
                <a:gd name="T13" fmla="*/ 391 h 922"/>
                <a:gd name="T14" fmla="*/ 391 w 438"/>
                <a:gd name="T15" fmla="*/ 410 h 922"/>
                <a:gd name="T16" fmla="*/ 407 w 438"/>
                <a:gd name="T17" fmla="*/ 397 h 922"/>
                <a:gd name="T18" fmla="*/ 418 w 438"/>
                <a:gd name="T19" fmla="*/ 403 h 922"/>
                <a:gd name="T20" fmla="*/ 405 w 438"/>
                <a:gd name="T21" fmla="*/ 696 h 922"/>
                <a:gd name="T22" fmla="*/ 429 w 438"/>
                <a:gd name="T23" fmla="*/ 702 h 922"/>
                <a:gd name="T24" fmla="*/ 438 w 438"/>
                <a:gd name="T25" fmla="*/ 737 h 922"/>
                <a:gd name="T26" fmla="*/ 415 w 438"/>
                <a:gd name="T27" fmla="*/ 714 h 922"/>
                <a:gd name="T28" fmla="*/ 402 w 438"/>
                <a:gd name="T29" fmla="*/ 714 h 922"/>
                <a:gd name="T30" fmla="*/ 390 w 438"/>
                <a:gd name="T31" fmla="*/ 822 h 922"/>
                <a:gd name="T32" fmla="*/ 396 w 438"/>
                <a:gd name="T33" fmla="*/ 922 h 922"/>
                <a:gd name="T34" fmla="*/ 256 w 438"/>
                <a:gd name="T35" fmla="*/ 922 h 922"/>
                <a:gd name="T36" fmla="*/ 259 w 438"/>
                <a:gd name="T37" fmla="*/ 905 h 922"/>
                <a:gd name="T38" fmla="*/ 128 w 438"/>
                <a:gd name="T39" fmla="*/ 729 h 922"/>
                <a:gd name="T40" fmla="*/ 266 w 438"/>
                <a:gd name="T41" fmla="*/ 893 h 922"/>
                <a:gd name="T42" fmla="*/ 289 w 438"/>
                <a:gd name="T43" fmla="*/ 844 h 922"/>
                <a:gd name="T44" fmla="*/ 290 w 438"/>
                <a:gd name="T45" fmla="*/ 839 h 922"/>
                <a:gd name="T46" fmla="*/ 260 w 438"/>
                <a:gd name="T47" fmla="*/ 748 h 922"/>
                <a:gd name="T48" fmla="*/ 299 w 438"/>
                <a:gd name="T49" fmla="*/ 829 h 922"/>
                <a:gd name="T50" fmla="*/ 327 w 438"/>
                <a:gd name="T51" fmla="*/ 618 h 922"/>
                <a:gd name="T52" fmla="*/ 319 w 438"/>
                <a:gd name="T53" fmla="*/ 594 h 922"/>
                <a:gd name="T54" fmla="*/ 205 w 438"/>
                <a:gd name="T55" fmla="*/ 467 h 922"/>
                <a:gd name="T56" fmla="*/ 166 w 438"/>
                <a:gd name="T57" fmla="*/ 468 h 922"/>
                <a:gd name="T58" fmla="*/ 164 w 438"/>
                <a:gd name="T59" fmla="*/ 456 h 922"/>
                <a:gd name="T60" fmla="*/ 187 w 438"/>
                <a:gd name="T61" fmla="*/ 450 h 922"/>
                <a:gd name="T62" fmla="*/ 187 w 438"/>
                <a:gd name="T63" fmla="*/ 423 h 922"/>
                <a:gd name="T64" fmla="*/ 157 w 438"/>
                <a:gd name="T65" fmla="*/ 330 h 922"/>
                <a:gd name="T66" fmla="*/ 143 w 438"/>
                <a:gd name="T67" fmla="*/ 279 h 922"/>
                <a:gd name="T68" fmla="*/ 0 w 438"/>
                <a:gd name="T69" fmla="*/ 0 h 922"/>
                <a:gd name="T70" fmla="*/ 141 w 438"/>
                <a:gd name="T71" fmla="*/ 246 h 922"/>
                <a:gd name="T72" fmla="*/ 134 w 438"/>
                <a:gd name="T73" fmla="*/ 84 h 922"/>
                <a:gd name="T74" fmla="*/ 143 w 438"/>
                <a:gd name="T75" fmla="*/ 84 h 922"/>
                <a:gd name="T76" fmla="*/ 151 w 438"/>
                <a:gd name="T77" fmla="*/ 223 h 922"/>
                <a:gd name="T78" fmla="*/ 159 w 438"/>
                <a:gd name="T79" fmla="*/ 223 h 922"/>
                <a:gd name="T80" fmla="*/ 162 w 438"/>
                <a:gd name="T81" fmla="*/ 233 h 922"/>
                <a:gd name="T82" fmla="*/ 156 w 438"/>
                <a:gd name="T83" fmla="*/ 236 h 922"/>
                <a:gd name="T84" fmla="*/ 195 w 438"/>
                <a:gd name="T85" fmla="*/ 389 h 922"/>
                <a:gd name="T86" fmla="*/ 205 w 438"/>
                <a:gd name="T87" fmla="*/ 389 h 922"/>
                <a:gd name="T88" fmla="*/ 326 w 438"/>
                <a:gd name="T89" fmla="*/ 278 h 922"/>
                <a:gd name="T90" fmla="*/ 330 w 438"/>
                <a:gd name="T91" fmla="*/ 291 h 922"/>
                <a:gd name="T92" fmla="*/ 326 w 438"/>
                <a:gd name="T93" fmla="*/ 326 h 922"/>
                <a:gd name="T94" fmla="*/ 325 w 438"/>
                <a:gd name="T95" fmla="*/ 345 h 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38" h="922">
                  <a:moveTo>
                    <a:pt x="325" y="345"/>
                  </a:moveTo>
                  <a:cubicBezTo>
                    <a:pt x="325" y="345"/>
                    <a:pt x="270" y="380"/>
                    <a:pt x="253" y="412"/>
                  </a:cubicBezTo>
                  <a:cubicBezTo>
                    <a:pt x="253" y="412"/>
                    <a:pt x="239" y="424"/>
                    <a:pt x="263" y="446"/>
                  </a:cubicBezTo>
                  <a:cubicBezTo>
                    <a:pt x="263" y="446"/>
                    <a:pt x="300" y="487"/>
                    <a:pt x="332" y="508"/>
                  </a:cubicBezTo>
                  <a:cubicBezTo>
                    <a:pt x="332" y="508"/>
                    <a:pt x="347" y="525"/>
                    <a:pt x="349" y="505"/>
                  </a:cubicBezTo>
                  <a:cubicBezTo>
                    <a:pt x="349" y="505"/>
                    <a:pt x="355" y="403"/>
                    <a:pt x="349" y="391"/>
                  </a:cubicBezTo>
                  <a:cubicBezTo>
                    <a:pt x="349" y="391"/>
                    <a:pt x="359" y="400"/>
                    <a:pt x="362" y="391"/>
                  </a:cubicBezTo>
                  <a:cubicBezTo>
                    <a:pt x="362" y="391"/>
                    <a:pt x="370" y="417"/>
                    <a:pt x="391" y="410"/>
                  </a:cubicBezTo>
                  <a:cubicBezTo>
                    <a:pt x="391" y="410"/>
                    <a:pt x="403" y="415"/>
                    <a:pt x="407" y="397"/>
                  </a:cubicBezTo>
                  <a:cubicBezTo>
                    <a:pt x="418" y="403"/>
                    <a:pt x="418" y="403"/>
                    <a:pt x="418" y="403"/>
                  </a:cubicBezTo>
                  <a:cubicBezTo>
                    <a:pt x="416" y="500"/>
                    <a:pt x="405" y="598"/>
                    <a:pt x="405" y="696"/>
                  </a:cubicBezTo>
                  <a:cubicBezTo>
                    <a:pt x="405" y="696"/>
                    <a:pt x="422" y="703"/>
                    <a:pt x="429" y="702"/>
                  </a:cubicBezTo>
                  <a:cubicBezTo>
                    <a:pt x="437" y="700"/>
                    <a:pt x="432" y="722"/>
                    <a:pt x="438" y="737"/>
                  </a:cubicBezTo>
                  <a:cubicBezTo>
                    <a:pt x="438" y="737"/>
                    <a:pt x="431" y="714"/>
                    <a:pt x="415" y="714"/>
                  </a:cubicBezTo>
                  <a:cubicBezTo>
                    <a:pt x="402" y="714"/>
                    <a:pt x="402" y="714"/>
                    <a:pt x="402" y="714"/>
                  </a:cubicBezTo>
                  <a:cubicBezTo>
                    <a:pt x="402" y="714"/>
                    <a:pt x="396" y="797"/>
                    <a:pt x="390" y="822"/>
                  </a:cubicBezTo>
                  <a:cubicBezTo>
                    <a:pt x="390" y="822"/>
                    <a:pt x="375" y="891"/>
                    <a:pt x="396" y="922"/>
                  </a:cubicBezTo>
                  <a:cubicBezTo>
                    <a:pt x="256" y="922"/>
                    <a:pt x="256" y="922"/>
                    <a:pt x="256" y="922"/>
                  </a:cubicBezTo>
                  <a:cubicBezTo>
                    <a:pt x="259" y="905"/>
                    <a:pt x="259" y="905"/>
                    <a:pt x="259" y="905"/>
                  </a:cubicBezTo>
                  <a:cubicBezTo>
                    <a:pt x="259" y="905"/>
                    <a:pt x="228" y="783"/>
                    <a:pt x="128" y="729"/>
                  </a:cubicBezTo>
                  <a:cubicBezTo>
                    <a:pt x="128" y="729"/>
                    <a:pt x="193" y="739"/>
                    <a:pt x="266" y="893"/>
                  </a:cubicBezTo>
                  <a:cubicBezTo>
                    <a:pt x="266" y="893"/>
                    <a:pt x="286" y="863"/>
                    <a:pt x="289" y="844"/>
                  </a:cubicBezTo>
                  <a:cubicBezTo>
                    <a:pt x="290" y="842"/>
                    <a:pt x="290" y="841"/>
                    <a:pt x="290" y="839"/>
                  </a:cubicBezTo>
                  <a:cubicBezTo>
                    <a:pt x="291" y="821"/>
                    <a:pt x="275" y="764"/>
                    <a:pt x="260" y="748"/>
                  </a:cubicBezTo>
                  <a:cubicBezTo>
                    <a:pt x="260" y="748"/>
                    <a:pt x="294" y="792"/>
                    <a:pt x="299" y="829"/>
                  </a:cubicBezTo>
                  <a:cubicBezTo>
                    <a:pt x="299" y="829"/>
                    <a:pt x="340" y="728"/>
                    <a:pt x="327" y="618"/>
                  </a:cubicBezTo>
                  <a:cubicBezTo>
                    <a:pt x="327" y="618"/>
                    <a:pt x="329" y="600"/>
                    <a:pt x="319" y="594"/>
                  </a:cubicBezTo>
                  <a:cubicBezTo>
                    <a:pt x="319" y="594"/>
                    <a:pt x="217" y="497"/>
                    <a:pt x="205" y="467"/>
                  </a:cubicBezTo>
                  <a:cubicBezTo>
                    <a:pt x="166" y="468"/>
                    <a:pt x="166" y="468"/>
                    <a:pt x="166" y="468"/>
                  </a:cubicBezTo>
                  <a:cubicBezTo>
                    <a:pt x="164" y="456"/>
                    <a:pt x="164" y="456"/>
                    <a:pt x="164" y="456"/>
                  </a:cubicBezTo>
                  <a:cubicBezTo>
                    <a:pt x="187" y="450"/>
                    <a:pt x="187" y="450"/>
                    <a:pt x="187" y="450"/>
                  </a:cubicBezTo>
                  <a:cubicBezTo>
                    <a:pt x="187" y="450"/>
                    <a:pt x="192" y="430"/>
                    <a:pt x="187" y="423"/>
                  </a:cubicBezTo>
                  <a:cubicBezTo>
                    <a:pt x="187" y="423"/>
                    <a:pt x="168" y="368"/>
                    <a:pt x="157" y="330"/>
                  </a:cubicBezTo>
                  <a:cubicBezTo>
                    <a:pt x="157" y="330"/>
                    <a:pt x="147" y="287"/>
                    <a:pt x="143" y="279"/>
                  </a:cubicBezTo>
                  <a:cubicBezTo>
                    <a:pt x="143" y="279"/>
                    <a:pt x="31" y="113"/>
                    <a:pt x="0" y="0"/>
                  </a:cubicBezTo>
                  <a:cubicBezTo>
                    <a:pt x="0" y="0"/>
                    <a:pt x="85" y="197"/>
                    <a:pt x="141" y="246"/>
                  </a:cubicBezTo>
                  <a:cubicBezTo>
                    <a:pt x="141" y="246"/>
                    <a:pt x="134" y="111"/>
                    <a:pt x="134" y="84"/>
                  </a:cubicBezTo>
                  <a:cubicBezTo>
                    <a:pt x="143" y="84"/>
                    <a:pt x="143" y="84"/>
                    <a:pt x="143" y="84"/>
                  </a:cubicBezTo>
                  <a:cubicBezTo>
                    <a:pt x="143" y="84"/>
                    <a:pt x="143" y="198"/>
                    <a:pt x="151" y="223"/>
                  </a:cubicBezTo>
                  <a:cubicBezTo>
                    <a:pt x="159" y="223"/>
                    <a:pt x="159" y="223"/>
                    <a:pt x="159" y="223"/>
                  </a:cubicBezTo>
                  <a:cubicBezTo>
                    <a:pt x="162" y="233"/>
                    <a:pt x="162" y="233"/>
                    <a:pt x="162" y="233"/>
                  </a:cubicBezTo>
                  <a:cubicBezTo>
                    <a:pt x="156" y="236"/>
                    <a:pt x="156" y="236"/>
                    <a:pt x="156" y="236"/>
                  </a:cubicBezTo>
                  <a:cubicBezTo>
                    <a:pt x="156" y="236"/>
                    <a:pt x="168" y="352"/>
                    <a:pt x="195" y="389"/>
                  </a:cubicBezTo>
                  <a:cubicBezTo>
                    <a:pt x="205" y="389"/>
                    <a:pt x="205" y="389"/>
                    <a:pt x="205" y="389"/>
                  </a:cubicBezTo>
                  <a:cubicBezTo>
                    <a:pt x="205" y="389"/>
                    <a:pt x="289" y="285"/>
                    <a:pt x="326" y="278"/>
                  </a:cubicBezTo>
                  <a:cubicBezTo>
                    <a:pt x="326" y="278"/>
                    <a:pt x="326" y="282"/>
                    <a:pt x="330" y="291"/>
                  </a:cubicBezTo>
                  <a:cubicBezTo>
                    <a:pt x="330" y="291"/>
                    <a:pt x="311" y="307"/>
                    <a:pt x="326" y="326"/>
                  </a:cubicBezTo>
                  <a:cubicBezTo>
                    <a:pt x="326" y="326"/>
                    <a:pt x="321" y="333"/>
                    <a:pt x="325" y="3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32" name="Freeform 235"/>
            <p:cNvSpPr/>
            <p:nvPr/>
          </p:nvSpPr>
          <p:spPr bwMode="auto">
            <a:xfrm>
              <a:off x="3351213" y="4414838"/>
              <a:ext cx="1539875" cy="1222375"/>
            </a:xfrm>
            <a:custGeom>
              <a:avLst/>
              <a:gdLst>
                <a:gd name="T0" fmla="*/ 0 w 1125"/>
                <a:gd name="T1" fmla="*/ 379 h 893"/>
                <a:gd name="T2" fmla="*/ 36 w 1125"/>
                <a:gd name="T3" fmla="*/ 356 h 893"/>
                <a:gd name="T4" fmla="*/ 108 w 1125"/>
                <a:gd name="T5" fmla="*/ 78 h 893"/>
                <a:gd name="T6" fmla="*/ 107 w 1125"/>
                <a:gd name="T7" fmla="*/ 46 h 893"/>
                <a:gd name="T8" fmla="*/ 100 w 1125"/>
                <a:gd name="T9" fmla="*/ 28 h 893"/>
                <a:gd name="T10" fmla="*/ 122 w 1125"/>
                <a:gd name="T11" fmla="*/ 37 h 893"/>
                <a:gd name="T12" fmla="*/ 156 w 1125"/>
                <a:gd name="T13" fmla="*/ 0 h 893"/>
                <a:gd name="T14" fmla="*/ 129 w 1125"/>
                <a:gd name="T15" fmla="*/ 46 h 893"/>
                <a:gd name="T16" fmla="*/ 75 w 1125"/>
                <a:gd name="T17" fmla="*/ 193 h 893"/>
                <a:gd name="T18" fmla="*/ 61 w 1125"/>
                <a:gd name="T19" fmla="*/ 355 h 893"/>
                <a:gd name="T20" fmla="*/ 133 w 1125"/>
                <a:gd name="T21" fmla="*/ 336 h 893"/>
                <a:gd name="T22" fmla="*/ 274 w 1125"/>
                <a:gd name="T23" fmla="*/ 313 h 893"/>
                <a:gd name="T24" fmla="*/ 275 w 1125"/>
                <a:gd name="T25" fmla="*/ 298 h 893"/>
                <a:gd name="T26" fmla="*/ 281 w 1125"/>
                <a:gd name="T27" fmla="*/ 298 h 893"/>
                <a:gd name="T28" fmla="*/ 288 w 1125"/>
                <a:gd name="T29" fmla="*/ 316 h 893"/>
                <a:gd name="T30" fmla="*/ 393 w 1125"/>
                <a:gd name="T31" fmla="*/ 359 h 893"/>
                <a:gd name="T32" fmla="*/ 478 w 1125"/>
                <a:gd name="T33" fmla="*/ 347 h 893"/>
                <a:gd name="T34" fmla="*/ 403 w 1125"/>
                <a:gd name="T35" fmla="*/ 364 h 893"/>
                <a:gd name="T36" fmla="*/ 563 w 1125"/>
                <a:gd name="T37" fmla="*/ 504 h 893"/>
                <a:gd name="T38" fmla="*/ 604 w 1125"/>
                <a:gd name="T39" fmla="*/ 535 h 893"/>
                <a:gd name="T40" fmla="*/ 708 w 1125"/>
                <a:gd name="T41" fmla="*/ 590 h 893"/>
                <a:gd name="T42" fmla="*/ 798 w 1125"/>
                <a:gd name="T43" fmla="*/ 469 h 893"/>
                <a:gd name="T44" fmla="*/ 799 w 1125"/>
                <a:gd name="T45" fmla="*/ 475 h 893"/>
                <a:gd name="T46" fmla="*/ 726 w 1125"/>
                <a:gd name="T47" fmla="*/ 594 h 893"/>
                <a:gd name="T48" fmla="*/ 916 w 1125"/>
                <a:gd name="T49" fmla="*/ 648 h 893"/>
                <a:gd name="T50" fmla="*/ 1089 w 1125"/>
                <a:gd name="T51" fmla="*/ 646 h 893"/>
                <a:gd name="T52" fmla="*/ 1085 w 1125"/>
                <a:gd name="T53" fmla="*/ 657 h 893"/>
                <a:gd name="T54" fmla="*/ 924 w 1125"/>
                <a:gd name="T55" fmla="*/ 664 h 893"/>
                <a:gd name="T56" fmla="*/ 1125 w 1125"/>
                <a:gd name="T57" fmla="*/ 887 h 893"/>
                <a:gd name="T58" fmla="*/ 1114 w 1125"/>
                <a:gd name="T59" fmla="*/ 893 h 893"/>
                <a:gd name="T60" fmla="*/ 904 w 1125"/>
                <a:gd name="T61" fmla="*/ 663 h 893"/>
                <a:gd name="T62" fmla="*/ 762 w 1125"/>
                <a:gd name="T63" fmla="*/ 629 h 893"/>
                <a:gd name="T64" fmla="*/ 591 w 1125"/>
                <a:gd name="T65" fmla="*/ 562 h 893"/>
                <a:gd name="T66" fmla="*/ 574 w 1125"/>
                <a:gd name="T67" fmla="*/ 579 h 893"/>
                <a:gd name="T68" fmla="*/ 695 w 1125"/>
                <a:gd name="T69" fmla="*/ 811 h 893"/>
                <a:gd name="T70" fmla="*/ 687 w 1125"/>
                <a:gd name="T71" fmla="*/ 818 h 893"/>
                <a:gd name="T72" fmla="*/ 555 w 1125"/>
                <a:gd name="T73" fmla="*/ 580 h 893"/>
                <a:gd name="T74" fmla="*/ 529 w 1125"/>
                <a:gd name="T75" fmla="*/ 506 h 893"/>
                <a:gd name="T76" fmla="*/ 312 w 1125"/>
                <a:gd name="T77" fmla="*/ 355 h 893"/>
                <a:gd name="T78" fmla="*/ 178 w 1125"/>
                <a:gd name="T79" fmla="*/ 359 h 893"/>
                <a:gd name="T80" fmla="*/ 240 w 1125"/>
                <a:gd name="T81" fmla="*/ 469 h 893"/>
                <a:gd name="T82" fmla="*/ 300 w 1125"/>
                <a:gd name="T83" fmla="*/ 524 h 893"/>
                <a:gd name="T84" fmla="*/ 179 w 1125"/>
                <a:gd name="T85" fmla="*/ 403 h 893"/>
                <a:gd name="T86" fmla="*/ 166 w 1125"/>
                <a:gd name="T87" fmla="*/ 361 h 893"/>
                <a:gd name="T88" fmla="*/ 10 w 1125"/>
                <a:gd name="T89" fmla="*/ 449 h 893"/>
                <a:gd name="T90" fmla="*/ 0 w 1125"/>
                <a:gd name="T91" fmla="*/ 417 h 893"/>
                <a:gd name="T92" fmla="*/ 0 w 1125"/>
                <a:gd name="T93" fmla="*/ 379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25" h="893">
                  <a:moveTo>
                    <a:pt x="0" y="379"/>
                  </a:moveTo>
                  <a:cubicBezTo>
                    <a:pt x="0" y="379"/>
                    <a:pt x="19" y="361"/>
                    <a:pt x="36" y="356"/>
                  </a:cubicBezTo>
                  <a:cubicBezTo>
                    <a:pt x="36" y="356"/>
                    <a:pt x="40" y="213"/>
                    <a:pt x="108" y="78"/>
                  </a:cubicBezTo>
                  <a:cubicBezTo>
                    <a:pt x="108" y="78"/>
                    <a:pt x="116" y="60"/>
                    <a:pt x="107" y="46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7" y="48"/>
                    <a:pt x="122" y="37"/>
                  </a:cubicBezTo>
                  <a:cubicBezTo>
                    <a:pt x="122" y="37"/>
                    <a:pt x="148" y="10"/>
                    <a:pt x="156" y="0"/>
                  </a:cubicBezTo>
                  <a:cubicBezTo>
                    <a:pt x="145" y="13"/>
                    <a:pt x="137" y="30"/>
                    <a:pt x="129" y="46"/>
                  </a:cubicBezTo>
                  <a:cubicBezTo>
                    <a:pt x="107" y="92"/>
                    <a:pt x="87" y="141"/>
                    <a:pt x="75" y="193"/>
                  </a:cubicBezTo>
                  <a:cubicBezTo>
                    <a:pt x="63" y="239"/>
                    <a:pt x="48" y="306"/>
                    <a:pt x="61" y="355"/>
                  </a:cubicBezTo>
                  <a:cubicBezTo>
                    <a:pt x="61" y="355"/>
                    <a:pt x="98" y="345"/>
                    <a:pt x="133" y="336"/>
                  </a:cubicBezTo>
                  <a:cubicBezTo>
                    <a:pt x="133" y="336"/>
                    <a:pt x="248" y="304"/>
                    <a:pt x="274" y="313"/>
                  </a:cubicBezTo>
                  <a:cubicBezTo>
                    <a:pt x="275" y="298"/>
                    <a:pt x="275" y="298"/>
                    <a:pt x="275" y="298"/>
                  </a:cubicBezTo>
                  <a:cubicBezTo>
                    <a:pt x="281" y="298"/>
                    <a:pt x="281" y="298"/>
                    <a:pt x="281" y="298"/>
                  </a:cubicBezTo>
                  <a:cubicBezTo>
                    <a:pt x="288" y="316"/>
                    <a:pt x="288" y="316"/>
                    <a:pt x="288" y="316"/>
                  </a:cubicBezTo>
                  <a:cubicBezTo>
                    <a:pt x="288" y="316"/>
                    <a:pt x="370" y="342"/>
                    <a:pt x="393" y="359"/>
                  </a:cubicBezTo>
                  <a:cubicBezTo>
                    <a:pt x="393" y="359"/>
                    <a:pt x="466" y="355"/>
                    <a:pt x="478" y="347"/>
                  </a:cubicBezTo>
                  <a:cubicBezTo>
                    <a:pt x="478" y="347"/>
                    <a:pt x="421" y="362"/>
                    <a:pt x="403" y="364"/>
                  </a:cubicBezTo>
                  <a:cubicBezTo>
                    <a:pt x="456" y="408"/>
                    <a:pt x="520" y="443"/>
                    <a:pt x="563" y="504"/>
                  </a:cubicBezTo>
                  <a:cubicBezTo>
                    <a:pt x="563" y="504"/>
                    <a:pt x="568" y="516"/>
                    <a:pt x="604" y="535"/>
                  </a:cubicBezTo>
                  <a:cubicBezTo>
                    <a:pt x="604" y="535"/>
                    <a:pt x="696" y="590"/>
                    <a:pt x="708" y="590"/>
                  </a:cubicBezTo>
                  <a:cubicBezTo>
                    <a:pt x="708" y="590"/>
                    <a:pt x="775" y="486"/>
                    <a:pt x="798" y="469"/>
                  </a:cubicBezTo>
                  <a:cubicBezTo>
                    <a:pt x="799" y="475"/>
                    <a:pt x="799" y="475"/>
                    <a:pt x="799" y="475"/>
                  </a:cubicBezTo>
                  <a:cubicBezTo>
                    <a:pt x="799" y="475"/>
                    <a:pt x="733" y="577"/>
                    <a:pt x="726" y="594"/>
                  </a:cubicBezTo>
                  <a:cubicBezTo>
                    <a:pt x="726" y="594"/>
                    <a:pt x="817" y="640"/>
                    <a:pt x="916" y="648"/>
                  </a:cubicBezTo>
                  <a:cubicBezTo>
                    <a:pt x="916" y="648"/>
                    <a:pt x="1063" y="654"/>
                    <a:pt x="1089" y="646"/>
                  </a:cubicBezTo>
                  <a:cubicBezTo>
                    <a:pt x="1085" y="657"/>
                    <a:pt x="1085" y="657"/>
                    <a:pt x="1085" y="657"/>
                  </a:cubicBezTo>
                  <a:cubicBezTo>
                    <a:pt x="1085" y="657"/>
                    <a:pt x="949" y="664"/>
                    <a:pt x="924" y="664"/>
                  </a:cubicBezTo>
                  <a:cubicBezTo>
                    <a:pt x="924" y="664"/>
                    <a:pt x="952" y="753"/>
                    <a:pt x="1125" y="887"/>
                  </a:cubicBezTo>
                  <a:cubicBezTo>
                    <a:pt x="1114" y="893"/>
                    <a:pt x="1114" y="893"/>
                    <a:pt x="1114" y="893"/>
                  </a:cubicBezTo>
                  <a:cubicBezTo>
                    <a:pt x="1114" y="893"/>
                    <a:pt x="991" y="805"/>
                    <a:pt x="904" y="663"/>
                  </a:cubicBezTo>
                  <a:cubicBezTo>
                    <a:pt x="762" y="629"/>
                    <a:pt x="762" y="629"/>
                    <a:pt x="762" y="629"/>
                  </a:cubicBezTo>
                  <a:cubicBezTo>
                    <a:pt x="762" y="629"/>
                    <a:pt x="617" y="585"/>
                    <a:pt x="591" y="562"/>
                  </a:cubicBezTo>
                  <a:cubicBezTo>
                    <a:pt x="591" y="562"/>
                    <a:pt x="561" y="544"/>
                    <a:pt x="574" y="579"/>
                  </a:cubicBezTo>
                  <a:cubicBezTo>
                    <a:pt x="574" y="579"/>
                    <a:pt x="606" y="712"/>
                    <a:pt x="695" y="811"/>
                  </a:cubicBezTo>
                  <a:cubicBezTo>
                    <a:pt x="695" y="811"/>
                    <a:pt x="686" y="811"/>
                    <a:pt x="687" y="818"/>
                  </a:cubicBezTo>
                  <a:cubicBezTo>
                    <a:pt x="687" y="818"/>
                    <a:pt x="596" y="730"/>
                    <a:pt x="555" y="580"/>
                  </a:cubicBezTo>
                  <a:cubicBezTo>
                    <a:pt x="555" y="580"/>
                    <a:pt x="544" y="529"/>
                    <a:pt x="529" y="506"/>
                  </a:cubicBezTo>
                  <a:cubicBezTo>
                    <a:pt x="529" y="506"/>
                    <a:pt x="456" y="384"/>
                    <a:pt x="312" y="355"/>
                  </a:cubicBezTo>
                  <a:cubicBezTo>
                    <a:pt x="312" y="355"/>
                    <a:pt x="228" y="336"/>
                    <a:pt x="178" y="359"/>
                  </a:cubicBezTo>
                  <a:cubicBezTo>
                    <a:pt x="178" y="359"/>
                    <a:pt x="183" y="420"/>
                    <a:pt x="240" y="469"/>
                  </a:cubicBezTo>
                  <a:cubicBezTo>
                    <a:pt x="240" y="469"/>
                    <a:pt x="288" y="515"/>
                    <a:pt x="300" y="524"/>
                  </a:cubicBezTo>
                  <a:cubicBezTo>
                    <a:pt x="300" y="524"/>
                    <a:pt x="235" y="493"/>
                    <a:pt x="179" y="403"/>
                  </a:cubicBezTo>
                  <a:cubicBezTo>
                    <a:pt x="179" y="403"/>
                    <a:pt x="167" y="374"/>
                    <a:pt x="166" y="361"/>
                  </a:cubicBezTo>
                  <a:cubicBezTo>
                    <a:pt x="166" y="361"/>
                    <a:pt x="49" y="388"/>
                    <a:pt x="10" y="449"/>
                  </a:cubicBezTo>
                  <a:cubicBezTo>
                    <a:pt x="10" y="449"/>
                    <a:pt x="11" y="417"/>
                    <a:pt x="0" y="417"/>
                  </a:cubicBezTo>
                  <a:cubicBezTo>
                    <a:pt x="0" y="417"/>
                    <a:pt x="12" y="399"/>
                    <a:pt x="0" y="3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33" name="Freeform 236"/>
            <p:cNvSpPr/>
            <p:nvPr/>
          </p:nvSpPr>
          <p:spPr bwMode="auto">
            <a:xfrm>
              <a:off x="3205163" y="4113213"/>
              <a:ext cx="619125" cy="225425"/>
            </a:xfrm>
            <a:custGeom>
              <a:avLst/>
              <a:gdLst>
                <a:gd name="T0" fmla="*/ 0 w 453"/>
                <a:gd name="T1" fmla="*/ 78 h 165"/>
                <a:gd name="T2" fmla="*/ 88 w 453"/>
                <a:gd name="T3" fmla="*/ 0 h 165"/>
                <a:gd name="T4" fmla="*/ 225 w 453"/>
                <a:gd name="T5" fmla="*/ 32 h 165"/>
                <a:gd name="T6" fmla="*/ 324 w 453"/>
                <a:gd name="T7" fmla="*/ 83 h 165"/>
                <a:gd name="T8" fmla="*/ 402 w 453"/>
                <a:gd name="T9" fmla="*/ 139 h 165"/>
                <a:gd name="T10" fmla="*/ 453 w 453"/>
                <a:gd name="T11" fmla="*/ 147 h 165"/>
                <a:gd name="T12" fmla="*/ 434 w 453"/>
                <a:gd name="T13" fmla="*/ 165 h 165"/>
                <a:gd name="T14" fmla="*/ 372 w 453"/>
                <a:gd name="T15" fmla="*/ 127 h 165"/>
                <a:gd name="T16" fmla="*/ 215 w 453"/>
                <a:gd name="T17" fmla="*/ 46 h 165"/>
                <a:gd name="T18" fmla="*/ 170 w 453"/>
                <a:gd name="T19" fmla="*/ 32 h 165"/>
                <a:gd name="T20" fmla="*/ 143 w 453"/>
                <a:gd name="T21" fmla="*/ 32 h 165"/>
                <a:gd name="T22" fmla="*/ 195 w 453"/>
                <a:gd name="T23" fmla="*/ 93 h 165"/>
                <a:gd name="T24" fmla="*/ 185 w 453"/>
                <a:gd name="T25" fmla="*/ 108 h 165"/>
                <a:gd name="T26" fmla="*/ 121 w 453"/>
                <a:gd name="T27" fmla="*/ 44 h 165"/>
                <a:gd name="T28" fmla="*/ 108 w 453"/>
                <a:gd name="T29" fmla="*/ 36 h 165"/>
                <a:gd name="T30" fmla="*/ 68 w 453"/>
                <a:gd name="T31" fmla="*/ 21 h 165"/>
                <a:gd name="T32" fmla="*/ 41 w 453"/>
                <a:gd name="T33" fmla="*/ 39 h 165"/>
                <a:gd name="T34" fmla="*/ 11 w 453"/>
                <a:gd name="T35" fmla="*/ 83 h 165"/>
                <a:gd name="T36" fmla="*/ 0 w 453"/>
                <a:gd name="T37" fmla="*/ 78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3" h="165">
                  <a:moveTo>
                    <a:pt x="0" y="78"/>
                  </a:moveTo>
                  <a:cubicBezTo>
                    <a:pt x="0" y="78"/>
                    <a:pt x="17" y="5"/>
                    <a:pt x="88" y="0"/>
                  </a:cubicBezTo>
                  <a:cubicBezTo>
                    <a:pt x="88" y="0"/>
                    <a:pt x="166" y="9"/>
                    <a:pt x="225" y="32"/>
                  </a:cubicBezTo>
                  <a:cubicBezTo>
                    <a:pt x="259" y="45"/>
                    <a:pt x="293" y="62"/>
                    <a:pt x="324" y="83"/>
                  </a:cubicBezTo>
                  <a:cubicBezTo>
                    <a:pt x="351" y="100"/>
                    <a:pt x="375" y="124"/>
                    <a:pt x="402" y="139"/>
                  </a:cubicBezTo>
                  <a:cubicBezTo>
                    <a:pt x="414" y="145"/>
                    <a:pt x="441" y="159"/>
                    <a:pt x="453" y="147"/>
                  </a:cubicBezTo>
                  <a:cubicBezTo>
                    <a:pt x="453" y="147"/>
                    <a:pt x="436" y="159"/>
                    <a:pt x="434" y="165"/>
                  </a:cubicBezTo>
                  <a:cubicBezTo>
                    <a:pt x="434" y="165"/>
                    <a:pt x="381" y="133"/>
                    <a:pt x="372" y="127"/>
                  </a:cubicBezTo>
                  <a:cubicBezTo>
                    <a:pt x="323" y="93"/>
                    <a:pt x="269" y="66"/>
                    <a:pt x="215" y="46"/>
                  </a:cubicBezTo>
                  <a:cubicBezTo>
                    <a:pt x="200" y="40"/>
                    <a:pt x="185" y="36"/>
                    <a:pt x="170" y="32"/>
                  </a:cubicBezTo>
                  <a:cubicBezTo>
                    <a:pt x="169" y="31"/>
                    <a:pt x="138" y="25"/>
                    <a:pt x="143" y="32"/>
                  </a:cubicBezTo>
                  <a:cubicBezTo>
                    <a:pt x="143" y="32"/>
                    <a:pt x="178" y="76"/>
                    <a:pt x="195" y="93"/>
                  </a:cubicBezTo>
                  <a:cubicBezTo>
                    <a:pt x="195" y="93"/>
                    <a:pt x="182" y="92"/>
                    <a:pt x="185" y="108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16" y="42"/>
                    <a:pt x="111" y="40"/>
                    <a:pt x="108" y="36"/>
                  </a:cubicBezTo>
                  <a:cubicBezTo>
                    <a:pt x="92" y="20"/>
                    <a:pt x="90" y="13"/>
                    <a:pt x="68" y="21"/>
                  </a:cubicBezTo>
                  <a:cubicBezTo>
                    <a:pt x="58" y="25"/>
                    <a:pt x="49" y="31"/>
                    <a:pt x="41" y="39"/>
                  </a:cubicBezTo>
                  <a:cubicBezTo>
                    <a:pt x="36" y="44"/>
                    <a:pt x="9" y="76"/>
                    <a:pt x="11" y="83"/>
                  </a:cubicBezTo>
                  <a:cubicBezTo>
                    <a:pt x="11" y="83"/>
                    <a:pt x="9" y="75"/>
                    <a:pt x="0" y="7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34" name="Freeform 237"/>
            <p:cNvSpPr/>
            <p:nvPr/>
          </p:nvSpPr>
          <p:spPr bwMode="auto">
            <a:xfrm>
              <a:off x="3527426" y="4287838"/>
              <a:ext cx="479425" cy="366713"/>
            </a:xfrm>
            <a:custGeom>
              <a:avLst/>
              <a:gdLst>
                <a:gd name="T0" fmla="*/ 0 w 350"/>
                <a:gd name="T1" fmla="*/ 26 h 268"/>
                <a:gd name="T2" fmla="*/ 36 w 350"/>
                <a:gd name="T3" fmla="*/ 59 h 268"/>
                <a:gd name="T4" fmla="*/ 74 w 350"/>
                <a:gd name="T5" fmla="*/ 89 h 268"/>
                <a:gd name="T6" fmla="*/ 146 w 350"/>
                <a:gd name="T7" fmla="*/ 141 h 268"/>
                <a:gd name="T8" fmla="*/ 279 w 350"/>
                <a:gd name="T9" fmla="*/ 201 h 268"/>
                <a:gd name="T10" fmla="*/ 328 w 350"/>
                <a:gd name="T11" fmla="*/ 234 h 268"/>
                <a:gd name="T12" fmla="*/ 350 w 350"/>
                <a:gd name="T13" fmla="*/ 264 h 268"/>
                <a:gd name="T14" fmla="*/ 261 w 350"/>
                <a:gd name="T15" fmla="*/ 180 h 268"/>
                <a:gd name="T16" fmla="*/ 157 w 350"/>
                <a:gd name="T17" fmla="*/ 135 h 268"/>
                <a:gd name="T18" fmla="*/ 34 w 350"/>
                <a:gd name="T19" fmla="*/ 39 h 268"/>
                <a:gd name="T20" fmla="*/ 2 w 350"/>
                <a:gd name="T21" fmla="*/ 0 h 268"/>
                <a:gd name="T22" fmla="*/ 0 w 350"/>
                <a:gd name="T23" fmla="*/ 26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0" h="268">
                  <a:moveTo>
                    <a:pt x="0" y="26"/>
                  </a:moveTo>
                  <a:cubicBezTo>
                    <a:pt x="3" y="25"/>
                    <a:pt x="32" y="56"/>
                    <a:pt x="36" y="59"/>
                  </a:cubicBezTo>
                  <a:cubicBezTo>
                    <a:pt x="48" y="70"/>
                    <a:pt x="61" y="80"/>
                    <a:pt x="74" y="89"/>
                  </a:cubicBezTo>
                  <a:cubicBezTo>
                    <a:pt x="98" y="106"/>
                    <a:pt x="123" y="122"/>
                    <a:pt x="146" y="141"/>
                  </a:cubicBezTo>
                  <a:cubicBezTo>
                    <a:pt x="186" y="173"/>
                    <a:pt x="236" y="178"/>
                    <a:pt x="279" y="201"/>
                  </a:cubicBezTo>
                  <a:cubicBezTo>
                    <a:pt x="292" y="209"/>
                    <a:pt x="317" y="222"/>
                    <a:pt x="328" y="234"/>
                  </a:cubicBezTo>
                  <a:cubicBezTo>
                    <a:pt x="336" y="243"/>
                    <a:pt x="339" y="268"/>
                    <a:pt x="350" y="264"/>
                  </a:cubicBezTo>
                  <a:cubicBezTo>
                    <a:pt x="341" y="217"/>
                    <a:pt x="292" y="198"/>
                    <a:pt x="261" y="180"/>
                  </a:cubicBezTo>
                  <a:cubicBezTo>
                    <a:pt x="227" y="162"/>
                    <a:pt x="190" y="155"/>
                    <a:pt x="157" y="135"/>
                  </a:cubicBezTo>
                  <a:cubicBezTo>
                    <a:pt x="113" y="110"/>
                    <a:pt x="71" y="78"/>
                    <a:pt x="34" y="39"/>
                  </a:cubicBezTo>
                  <a:cubicBezTo>
                    <a:pt x="22" y="27"/>
                    <a:pt x="12" y="13"/>
                    <a:pt x="2" y="0"/>
                  </a:cubicBezTo>
                  <a:cubicBezTo>
                    <a:pt x="5" y="8"/>
                    <a:pt x="9" y="22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35" name="Freeform 238"/>
            <p:cNvSpPr/>
            <p:nvPr/>
          </p:nvSpPr>
          <p:spPr bwMode="auto">
            <a:xfrm>
              <a:off x="3559176" y="5238751"/>
              <a:ext cx="161925" cy="184150"/>
            </a:xfrm>
            <a:custGeom>
              <a:avLst/>
              <a:gdLst>
                <a:gd name="T0" fmla="*/ 0 w 118"/>
                <a:gd name="T1" fmla="*/ 134 h 134"/>
                <a:gd name="T2" fmla="*/ 40 w 118"/>
                <a:gd name="T3" fmla="*/ 49 h 134"/>
                <a:gd name="T4" fmla="*/ 118 w 118"/>
                <a:gd name="T5" fmla="*/ 0 h 134"/>
                <a:gd name="T6" fmla="*/ 73 w 118"/>
                <a:gd name="T7" fmla="*/ 34 h 134"/>
                <a:gd name="T8" fmla="*/ 53 w 118"/>
                <a:gd name="T9" fmla="*/ 57 h 134"/>
                <a:gd name="T10" fmla="*/ 41 w 118"/>
                <a:gd name="T11" fmla="*/ 87 h 134"/>
                <a:gd name="T12" fmla="*/ 26 w 118"/>
                <a:gd name="T13" fmla="*/ 108 h 134"/>
                <a:gd name="T14" fmla="*/ 0 w 118"/>
                <a:gd name="T15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" h="134">
                  <a:moveTo>
                    <a:pt x="0" y="134"/>
                  </a:moveTo>
                  <a:cubicBezTo>
                    <a:pt x="0" y="134"/>
                    <a:pt x="2" y="84"/>
                    <a:pt x="40" y="49"/>
                  </a:cubicBezTo>
                  <a:cubicBezTo>
                    <a:pt x="40" y="49"/>
                    <a:pt x="78" y="9"/>
                    <a:pt x="118" y="0"/>
                  </a:cubicBezTo>
                  <a:cubicBezTo>
                    <a:pt x="105" y="3"/>
                    <a:pt x="84" y="24"/>
                    <a:pt x="73" y="34"/>
                  </a:cubicBezTo>
                  <a:cubicBezTo>
                    <a:pt x="65" y="40"/>
                    <a:pt x="58" y="48"/>
                    <a:pt x="53" y="57"/>
                  </a:cubicBezTo>
                  <a:cubicBezTo>
                    <a:pt x="48" y="66"/>
                    <a:pt x="47" y="79"/>
                    <a:pt x="41" y="87"/>
                  </a:cubicBezTo>
                  <a:cubicBezTo>
                    <a:pt x="26" y="108"/>
                    <a:pt x="26" y="108"/>
                    <a:pt x="26" y="108"/>
                  </a:cubicBezTo>
                  <a:lnTo>
                    <a:pt x="0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36" name="Freeform 239"/>
            <p:cNvSpPr/>
            <p:nvPr/>
          </p:nvSpPr>
          <p:spPr bwMode="auto">
            <a:xfrm>
              <a:off x="3611563" y="5397501"/>
              <a:ext cx="211138" cy="63500"/>
            </a:xfrm>
            <a:custGeom>
              <a:avLst/>
              <a:gdLst>
                <a:gd name="T0" fmla="*/ 0 w 155"/>
                <a:gd name="T1" fmla="*/ 2 h 47"/>
                <a:gd name="T2" fmla="*/ 38 w 155"/>
                <a:gd name="T3" fmla="*/ 3 h 47"/>
                <a:gd name="T4" fmla="*/ 105 w 155"/>
                <a:gd name="T5" fmla="*/ 30 h 47"/>
                <a:gd name="T6" fmla="*/ 155 w 155"/>
                <a:gd name="T7" fmla="*/ 47 h 47"/>
                <a:gd name="T8" fmla="*/ 108 w 155"/>
                <a:gd name="T9" fmla="*/ 47 h 47"/>
                <a:gd name="T10" fmla="*/ 50 w 155"/>
                <a:gd name="T11" fmla="*/ 31 h 47"/>
                <a:gd name="T12" fmla="*/ 26 w 155"/>
                <a:gd name="T13" fmla="*/ 22 h 47"/>
                <a:gd name="T14" fmla="*/ 0 w 155"/>
                <a:gd name="T15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5" h="47">
                  <a:moveTo>
                    <a:pt x="0" y="2"/>
                  </a:moveTo>
                  <a:cubicBezTo>
                    <a:pt x="12" y="2"/>
                    <a:pt x="26" y="0"/>
                    <a:pt x="38" y="3"/>
                  </a:cubicBezTo>
                  <a:cubicBezTo>
                    <a:pt x="61" y="9"/>
                    <a:pt x="82" y="23"/>
                    <a:pt x="105" y="30"/>
                  </a:cubicBezTo>
                  <a:cubicBezTo>
                    <a:pt x="155" y="47"/>
                    <a:pt x="155" y="47"/>
                    <a:pt x="155" y="47"/>
                  </a:cubicBezTo>
                  <a:cubicBezTo>
                    <a:pt x="155" y="47"/>
                    <a:pt x="108" y="47"/>
                    <a:pt x="108" y="47"/>
                  </a:cubicBezTo>
                  <a:cubicBezTo>
                    <a:pt x="88" y="47"/>
                    <a:pt x="69" y="39"/>
                    <a:pt x="50" y="31"/>
                  </a:cubicBezTo>
                  <a:cubicBezTo>
                    <a:pt x="43" y="28"/>
                    <a:pt x="34" y="26"/>
                    <a:pt x="26" y="22"/>
                  </a:cubicBezTo>
                  <a:cubicBezTo>
                    <a:pt x="19" y="18"/>
                    <a:pt x="8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37" name="Freeform 240"/>
            <p:cNvSpPr/>
            <p:nvPr/>
          </p:nvSpPr>
          <p:spPr bwMode="auto">
            <a:xfrm>
              <a:off x="3578226" y="5434013"/>
              <a:ext cx="163513" cy="65088"/>
            </a:xfrm>
            <a:custGeom>
              <a:avLst/>
              <a:gdLst>
                <a:gd name="T0" fmla="*/ 0 w 120"/>
                <a:gd name="T1" fmla="*/ 0 h 48"/>
                <a:gd name="T2" fmla="*/ 120 w 120"/>
                <a:gd name="T3" fmla="*/ 45 h 48"/>
                <a:gd name="T4" fmla="*/ 76 w 120"/>
                <a:gd name="T5" fmla="*/ 47 h 48"/>
                <a:gd name="T6" fmla="*/ 0 w 120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48">
                  <a:moveTo>
                    <a:pt x="0" y="0"/>
                  </a:moveTo>
                  <a:cubicBezTo>
                    <a:pt x="39" y="20"/>
                    <a:pt x="78" y="35"/>
                    <a:pt x="120" y="45"/>
                  </a:cubicBezTo>
                  <a:cubicBezTo>
                    <a:pt x="107" y="42"/>
                    <a:pt x="90" y="48"/>
                    <a:pt x="76" y="47"/>
                  </a:cubicBezTo>
                  <a:cubicBezTo>
                    <a:pt x="41" y="44"/>
                    <a:pt x="24" y="2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38" name="Freeform 241"/>
            <p:cNvSpPr/>
            <p:nvPr/>
          </p:nvSpPr>
          <p:spPr bwMode="auto">
            <a:xfrm>
              <a:off x="3481388" y="5332413"/>
              <a:ext cx="61913" cy="150813"/>
            </a:xfrm>
            <a:custGeom>
              <a:avLst/>
              <a:gdLst>
                <a:gd name="T0" fmla="*/ 12 w 46"/>
                <a:gd name="T1" fmla="*/ 95 h 110"/>
                <a:gd name="T2" fmla="*/ 21 w 46"/>
                <a:gd name="T3" fmla="*/ 57 h 110"/>
                <a:gd name="T4" fmla="*/ 33 w 46"/>
                <a:gd name="T5" fmla="*/ 19 h 110"/>
                <a:gd name="T6" fmla="*/ 46 w 46"/>
                <a:gd name="T7" fmla="*/ 0 h 110"/>
                <a:gd name="T8" fmla="*/ 12 w 46"/>
                <a:gd name="T9" fmla="*/ 53 h 110"/>
                <a:gd name="T10" fmla="*/ 1 w 46"/>
                <a:gd name="T11" fmla="*/ 82 h 110"/>
                <a:gd name="T12" fmla="*/ 6 w 46"/>
                <a:gd name="T13" fmla="*/ 110 h 110"/>
                <a:gd name="T14" fmla="*/ 12 w 46"/>
                <a:gd name="T15" fmla="*/ 9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110">
                  <a:moveTo>
                    <a:pt x="12" y="95"/>
                  </a:moveTo>
                  <a:cubicBezTo>
                    <a:pt x="21" y="57"/>
                    <a:pt x="21" y="57"/>
                    <a:pt x="21" y="57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5" y="19"/>
                    <a:pt x="22" y="34"/>
                    <a:pt x="12" y="53"/>
                  </a:cubicBezTo>
                  <a:cubicBezTo>
                    <a:pt x="7" y="62"/>
                    <a:pt x="2" y="72"/>
                    <a:pt x="1" y="82"/>
                  </a:cubicBezTo>
                  <a:cubicBezTo>
                    <a:pt x="0" y="89"/>
                    <a:pt x="8" y="105"/>
                    <a:pt x="6" y="110"/>
                  </a:cubicBezTo>
                  <a:lnTo>
                    <a:pt x="12" y="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39" name="Freeform 242"/>
            <p:cNvSpPr/>
            <p:nvPr/>
          </p:nvSpPr>
          <p:spPr bwMode="auto">
            <a:xfrm>
              <a:off x="3606801" y="5180013"/>
              <a:ext cx="15875" cy="111125"/>
            </a:xfrm>
            <a:custGeom>
              <a:avLst/>
              <a:gdLst>
                <a:gd name="T0" fmla="*/ 0 w 11"/>
                <a:gd name="T1" fmla="*/ 0 h 81"/>
                <a:gd name="T2" fmla="*/ 6 w 11"/>
                <a:gd name="T3" fmla="*/ 81 h 81"/>
                <a:gd name="T4" fmla="*/ 1 w 11"/>
                <a:gd name="T5" fmla="*/ 37 h 81"/>
                <a:gd name="T6" fmla="*/ 0 w 11"/>
                <a:gd name="T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81">
                  <a:moveTo>
                    <a:pt x="0" y="0"/>
                  </a:moveTo>
                  <a:cubicBezTo>
                    <a:pt x="6" y="29"/>
                    <a:pt x="11" y="51"/>
                    <a:pt x="6" y="81"/>
                  </a:cubicBezTo>
                  <a:cubicBezTo>
                    <a:pt x="4" y="66"/>
                    <a:pt x="2" y="52"/>
                    <a:pt x="1" y="37"/>
                  </a:cubicBezTo>
                  <a:cubicBezTo>
                    <a:pt x="0" y="26"/>
                    <a:pt x="2" y="1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40" name="Freeform 243"/>
            <p:cNvSpPr/>
            <p:nvPr/>
          </p:nvSpPr>
          <p:spPr bwMode="auto">
            <a:xfrm>
              <a:off x="3328988" y="5451476"/>
              <a:ext cx="223838" cy="382588"/>
            </a:xfrm>
            <a:custGeom>
              <a:avLst/>
              <a:gdLst>
                <a:gd name="T0" fmla="*/ 164 w 164"/>
                <a:gd name="T1" fmla="*/ 0 h 280"/>
                <a:gd name="T2" fmla="*/ 21 w 164"/>
                <a:gd name="T3" fmla="*/ 280 h 280"/>
                <a:gd name="T4" fmla="*/ 14 w 164"/>
                <a:gd name="T5" fmla="*/ 275 h 280"/>
                <a:gd name="T6" fmla="*/ 164 w 164"/>
                <a:gd name="T7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4" h="280">
                  <a:moveTo>
                    <a:pt x="164" y="0"/>
                  </a:moveTo>
                  <a:cubicBezTo>
                    <a:pt x="164" y="0"/>
                    <a:pt x="16" y="123"/>
                    <a:pt x="21" y="280"/>
                  </a:cubicBezTo>
                  <a:cubicBezTo>
                    <a:pt x="14" y="275"/>
                    <a:pt x="14" y="275"/>
                    <a:pt x="14" y="275"/>
                  </a:cubicBezTo>
                  <a:cubicBezTo>
                    <a:pt x="14" y="275"/>
                    <a:pt x="0" y="132"/>
                    <a:pt x="1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41" name="Freeform 244"/>
            <p:cNvSpPr/>
            <p:nvPr/>
          </p:nvSpPr>
          <p:spPr bwMode="auto">
            <a:xfrm>
              <a:off x="3678238" y="5595938"/>
              <a:ext cx="115888" cy="107950"/>
            </a:xfrm>
            <a:custGeom>
              <a:avLst/>
              <a:gdLst>
                <a:gd name="T0" fmla="*/ 0 w 85"/>
                <a:gd name="T1" fmla="*/ 79 h 79"/>
                <a:gd name="T2" fmla="*/ 23 w 85"/>
                <a:gd name="T3" fmla="*/ 31 h 79"/>
                <a:gd name="T4" fmla="*/ 85 w 85"/>
                <a:gd name="T5" fmla="*/ 2 h 79"/>
                <a:gd name="T6" fmla="*/ 0 w 85"/>
                <a:gd name="T7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79">
                  <a:moveTo>
                    <a:pt x="0" y="79"/>
                  </a:moveTo>
                  <a:cubicBezTo>
                    <a:pt x="8" y="63"/>
                    <a:pt x="14" y="45"/>
                    <a:pt x="23" y="31"/>
                  </a:cubicBezTo>
                  <a:cubicBezTo>
                    <a:pt x="36" y="12"/>
                    <a:pt x="66" y="0"/>
                    <a:pt x="85" y="2"/>
                  </a:cubicBezTo>
                  <a:cubicBezTo>
                    <a:pt x="58" y="31"/>
                    <a:pt x="20" y="37"/>
                    <a:pt x="0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42" name="Freeform 245"/>
            <p:cNvSpPr/>
            <p:nvPr/>
          </p:nvSpPr>
          <p:spPr bwMode="auto">
            <a:xfrm>
              <a:off x="3676651" y="5719763"/>
              <a:ext cx="90488" cy="33338"/>
            </a:xfrm>
            <a:custGeom>
              <a:avLst/>
              <a:gdLst>
                <a:gd name="T0" fmla="*/ 0 w 66"/>
                <a:gd name="T1" fmla="*/ 24 h 24"/>
                <a:gd name="T2" fmla="*/ 24 w 66"/>
                <a:gd name="T3" fmla="*/ 7 h 24"/>
                <a:gd name="T4" fmla="*/ 66 w 66"/>
                <a:gd name="T5" fmla="*/ 0 h 24"/>
                <a:gd name="T6" fmla="*/ 55 w 66"/>
                <a:gd name="T7" fmla="*/ 9 h 24"/>
                <a:gd name="T8" fmla="*/ 0 w 66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24">
                  <a:moveTo>
                    <a:pt x="0" y="24"/>
                  </a:moveTo>
                  <a:cubicBezTo>
                    <a:pt x="7" y="22"/>
                    <a:pt x="16" y="11"/>
                    <a:pt x="24" y="7"/>
                  </a:cubicBezTo>
                  <a:cubicBezTo>
                    <a:pt x="37" y="1"/>
                    <a:pt x="52" y="0"/>
                    <a:pt x="66" y="0"/>
                  </a:cubicBezTo>
                  <a:cubicBezTo>
                    <a:pt x="63" y="2"/>
                    <a:pt x="58" y="8"/>
                    <a:pt x="55" y="9"/>
                  </a:cubicBezTo>
                  <a:cubicBezTo>
                    <a:pt x="55" y="9"/>
                    <a:pt x="1" y="24"/>
                    <a:pt x="0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43" name="Freeform 246"/>
            <p:cNvSpPr/>
            <p:nvPr/>
          </p:nvSpPr>
          <p:spPr bwMode="auto">
            <a:xfrm>
              <a:off x="3536951" y="5661026"/>
              <a:ext cx="131763" cy="103188"/>
            </a:xfrm>
            <a:custGeom>
              <a:avLst/>
              <a:gdLst>
                <a:gd name="T0" fmla="*/ 96 w 96"/>
                <a:gd name="T1" fmla="*/ 0 h 75"/>
                <a:gd name="T2" fmla="*/ 60 w 96"/>
                <a:gd name="T3" fmla="*/ 35 h 75"/>
                <a:gd name="T4" fmla="*/ 0 w 96"/>
                <a:gd name="T5" fmla="*/ 66 h 75"/>
                <a:gd name="T6" fmla="*/ 52 w 96"/>
                <a:gd name="T7" fmla="*/ 73 h 75"/>
                <a:gd name="T8" fmla="*/ 83 w 96"/>
                <a:gd name="T9" fmla="*/ 34 h 75"/>
                <a:gd name="T10" fmla="*/ 96 w 96"/>
                <a:gd name="T1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75">
                  <a:moveTo>
                    <a:pt x="96" y="0"/>
                  </a:moveTo>
                  <a:cubicBezTo>
                    <a:pt x="80" y="9"/>
                    <a:pt x="71" y="18"/>
                    <a:pt x="60" y="35"/>
                  </a:cubicBezTo>
                  <a:cubicBezTo>
                    <a:pt x="41" y="63"/>
                    <a:pt x="28" y="66"/>
                    <a:pt x="0" y="66"/>
                  </a:cubicBezTo>
                  <a:cubicBezTo>
                    <a:pt x="0" y="66"/>
                    <a:pt x="52" y="73"/>
                    <a:pt x="52" y="73"/>
                  </a:cubicBezTo>
                  <a:cubicBezTo>
                    <a:pt x="65" y="75"/>
                    <a:pt x="79" y="46"/>
                    <a:pt x="83" y="34"/>
                  </a:cubicBezTo>
                  <a:lnTo>
                    <a:pt x="9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44" name="Freeform 247"/>
            <p:cNvSpPr/>
            <p:nvPr/>
          </p:nvSpPr>
          <p:spPr bwMode="auto">
            <a:xfrm>
              <a:off x="3662363" y="5619751"/>
              <a:ext cx="20638" cy="231775"/>
            </a:xfrm>
            <a:custGeom>
              <a:avLst/>
              <a:gdLst>
                <a:gd name="T0" fmla="*/ 7 w 16"/>
                <a:gd name="T1" fmla="*/ 41 h 169"/>
                <a:gd name="T2" fmla="*/ 1 w 16"/>
                <a:gd name="T3" fmla="*/ 76 h 169"/>
                <a:gd name="T4" fmla="*/ 1 w 16"/>
                <a:gd name="T5" fmla="*/ 135 h 169"/>
                <a:gd name="T6" fmla="*/ 0 w 16"/>
                <a:gd name="T7" fmla="*/ 167 h 169"/>
                <a:gd name="T8" fmla="*/ 16 w 16"/>
                <a:gd name="T9" fmla="*/ 169 h 169"/>
                <a:gd name="T10" fmla="*/ 15 w 16"/>
                <a:gd name="T11" fmla="*/ 0 h 169"/>
                <a:gd name="T12" fmla="*/ 7 w 16"/>
                <a:gd name="T13" fmla="*/ 41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69">
                  <a:moveTo>
                    <a:pt x="7" y="41"/>
                  </a:moveTo>
                  <a:cubicBezTo>
                    <a:pt x="4" y="53"/>
                    <a:pt x="2" y="64"/>
                    <a:pt x="1" y="76"/>
                  </a:cubicBezTo>
                  <a:cubicBezTo>
                    <a:pt x="0" y="95"/>
                    <a:pt x="1" y="116"/>
                    <a:pt x="1" y="135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0" y="111"/>
                    <a:pt x="9" y="58"/>
                    <a:pt x="15" y="0"/>
                  </a:cubicBezTo>
                  <a:cubicBezTo>
                    <a:pt x="13" y="14"/>
                    <a:pt x="10" y="28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45" name="Freeform 248"/>
            <p:cNvSpPr/>
            <p:nvPr/>
          </p:nvSpPr>
          <p:spPr bwMode="auto">
            <a:xfrm>
              <a:off x="3595688" y="5535613"/>
              <a:ext cx="90488" cy="73025"/>
            </a:xfrm>
            <a:custGeom>
              <a:avLst/>
              <a:gdLst>
                <a:gd name="T0" fmla="*/ 59 w 66"/>
                <a:gd name="T1" fmla="*/ 46 h 54"/>
                <a:gd name="T2" fmla="*/ 0 w 66"/>
                <a:gd name="T3" fmla="*/ 0 h 54"/>
                <a:gd name="T4" fmla="*/ 36 w 66"/>
                <a:gd name="T5" fmla="*/ 42 h 54"/>
                <a:gd name="T6" fmla="*/ 56 w 66"/>
                <a:gd name="T7" fmla="*/ 54 h 54"/>
                <a:gd name="T8" fmla="*/ 59 w 66"/>
                <a:gd name="T9" fmla="*/ 4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4">
                  <a:moveTo>
                    <a:pt x="59" y="46"/>
                  </a:moveTo>
                  <a:cubicBezTo>
                    <a:pt x="66" y="23"/>
                    <a:pt x="13" y="0"/>
                    <a:pt x="0" y="0"/>
                  </a:cubicBezTo>
                  <a:cubicBezTo>
                    <a:pt x="6" y="0"/>
                    <a:pt x="29" y="36"/>
                    <a:pt x="36" y="42"/>
                  </a:cubicBezTo>
                  <a:cubicBezTo>
                    <a:pt x="43" y="50"/>
                    <a:pt x="46" y="52"/>
                    <a:pt x="56" y="54"/>
                  </a:cubicBezTo>
                  <a:cubicBezTo>
                    <a:pt x="56" y="54"/>
                    <a:pt x="59" y="46"/>
                    <a:pt x="59" y="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46" name="Freeform 249"/>
            <p:cNvSpPr/>
            <p:nvPr/>
          </p:nvSpPr>
          <p:spPr bwMode="auto">
            <a:xfrm>
              <a:off x="3683001" y="5556251"/>
              <a:ext cx="44450" cy="41275"/>
            </a:xfrm>
            <a:custGeom>
              <a:avLst/>
              <a:gdLst>
                <a:gd name="T0" fmla="*/ 0 w 32"/>
                <a:gd name="T1" fmla="*/ 30 h 30"/>
                <a:gd name="T2" fmla="*/ 7 w 32"/>
                <a:gd name="T3" fmla="*/ 18 h 30"/>
                <a:gd name="T4" fmla="*/ 32 w 32"/>
                <a:gd name="T5" fmla="*/ 0 h 30"/>
                <a:gd name="T6" fmla="*/ 22 w 32"/>
                <a:gd name="T7" fmla="*/ 17 h 30"/>
                <a:gd name="T8" fmla="*/ 0 w 32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0">
                  <a:moveTo>
                    <a:pt x="0" y="30"/>
                  </a:moveTo>
                  <a:cubicBezTo>
                    <a:pt x="2" y="29"/>
                    <a:pt x="5" y="21"/>
                    <a:pt x="7" y="18"/>
                  </a:cubicBezTo>
                  <a:cubicBezTo>
                    <a:pt x="14" y="10"/>
                    <a:pt x="23" y="3"/>
                    <a:pt x="32" y="0"/>
                  </a:cubicBezTo>
                  <a:cubicBezTo>
                    <a:pt x="30" y="4"/>
                    <a:pt x="26" y="14"/>
                    <a:pt x="22" y="17"/>
                  </a:cubicBezTo>
                  <a:cubicBezTo>
                    <a:pt x="22" y="17"/>
                    <a:pt x="2" y="29"/>
                    <a:pt x="0" y="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47" name="Freeform 250"/>
            <p:cNvSpPr/>
            <p:nvPr/>
          </p:nvSpPr>
          <p:spPr bwMode="auto">
            <a:xfrm>
              <a:off x="3502026" y="5514976"/>
              <a:ext cx="71438" cy="20638"/>
            </a:xfrm>
            <a:custGeom>
              <a:avLst/>
              <a:gdLst>
                <a:gd name="T0" fmla="*/ 0 w 53"/>
                <a:gd name="T1" fmla="*/ 0 h 15"/>
                <a:gd name="T2" fmla="*/ 53 w 53"/>
                <a:gd name="T3" fmla="*/ 13 h 15"/>
                <a:gd name="T4" fmla="*/ 0 w 53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15">
                  <a:moveTo>
                    <a:pt x="0" y="0"/>
                  </a:moveTo>
                  <a:cubicBezTo>
                    <a:pt x="18" y="5"/>
                    <a:pt x="33" y="15"/>
                    <a:pt x="53" y="13"/>
                  </a:cubicBezTo>
                  <a:cubicBezTo>
                    <a:pt x="35" y="8"/>
                    <a:pt x="17" y="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48" name="Freeform 251"/>
            <p:cNvSpPr/>
            <p:nvPr/>
          </p:nvSpPr>
          <p:spPr bwMode="auto">
            <a:xfrm>
              <a:off x="3525838" y="5549901"/>
              <a:ext cx="66675" cy="114300"/>
            </a:xfrm>
            <a:custGeom>
              <a:avLst/>
              <a:gdLst>
                <a:gd name="T0" fmla="*/ 0 w 48"/>
                <a:gd name="T1" fmla="*/ 0 h 83"/>
                <a:gd name="T2" fmla="*/ 48 w 48"/>
                <a:gd name="T3" fmla="*/ 83 h 83"/>
                <a:gd name="T4" fmla="*/ 28 w 48"/>
                <a:gd name="T5" fmla="*/ 23 h 83"/>
                <a:gd name="T6" fmla="*/ 0 w 48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83">
                  <a:moveTo>
                    <a:pt x="0" y="0"/>
                  </a:moveTo>
                  <a:cubicBezTo>
                    <a:pt x="19" y="25"/>
                    <a:pt x="41" y="48"/>
                    <a:pt x="48" y="83"/>
                  </a:cubicBezTo>
                  <a:cubicBezTo>
                    <a:pt x="43" y="60"/>
                    <a:pt x="44" y="36"/>
                    <a:pt x="28" y="23"/>
                  </a:cubicBezTo>
                  <a:cubicBezTo>
                    <a:pt x="19" y="15"/>
                    <a:pt x="7" y="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49" name="Freeform 252"/>
            <p:cNvSpPr/>
            <p:nvPr/>
          </p:nvSpPr>
          <p:spPr bwMode="auto">
            <a:xfrm>
              <a:off x="3414713" y="5549901"/>
              <a:ext cx="79375" cy="130175"/>
            </a:xfrm>
            <a:custGeom>
              <a:avLst/>
              <a:gdLst>
                <a:gd name="T0" fmla="*/ 18 w 57"/>
                <a:gd name="T1" fmla="*/ 63 h 95"/>
                <a:gd name="T2" fmla="*/ 42 w 57"/>
                <a:gd name="T3" fmla="*/ 40 h 95"/>
                <a:gd name="T4" fmla="*/ 46 w 57"/>
                <a:gd name="T5" fmla="*/ 0 h 95"/>
                <a:gd name="T6" fmla="*/ 54 w 57"/>
                <a:gd name="T7" fmla="*/ 26 h 95"/>
                <a:gd name="T8" fmla="*/ 41 w 57"/>
                <a:gd name="T9" fmla="*/ 78 h 95"/>
                <a:gd name="T10" fmla="*/ 0 w 57"/>
                <a:gd name="T11" fmla="*/ 75 h 95"/>
                <a:gd name="T12" fmla="*/ 18 w 57"/>
                <a:gd name="T13" fmla="*/ 6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95">
                  <a:moveTo>
                    <a:pt x="18" y="63"/>
                  </a:moveTo>
                  <a:cubicBezTo>
                    <a:pt x="29" y="55"/>
                    <a:pt x="37" y="55"/>
                    <a:pt x="42" y="40"/>
                  </a:cubicBezTo>
                  <a:cubicBezTo>
                    <a:pt x="46" y="27"/>
                    <a:pt x="46" y="13"/>
                    <a:pt x="46" y="0"/>
                  </a:cubicBezTo>
                  <a:cubicBezTo>
                    <a:pt x="46" y="0"/>
                    <a:pt x="54" y="25"/>
                    <a:pt x="54" y="26"/>
                  </a:cubicBezTo>
                  <a:cubicBezTo>
                    <a:pt x="57" y="38"/>
                    <a:pt x="47" y="70"/>
                    <a:pt x="41" y="78"/>
                  </a:cubicBezTo>
                  <a:cubicBezTo>
                    <a:pt x="27" y="95"/>
                    <a:pt x="14" y="67"/>
                    <a:pt x="0" y="75"/>
                  </a:cubicBezTo>
                  <a:cubicBezTo>
                    <a:pt x="0" y="75"/>
                    <a:pt x="18" y="63"/>
                    <a:pt x="18" y="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50" name="Freeform 253"/>
            <p:cNvSpPr/>
            <p:nvPr/>
          </p:nvSpPr>
          <p:spPr bwMode="auto">
            <a:xfrm>
              <a:off x="3338513" y="5443538"/>
              <a:ext cx="96838" cy="85725"/>
            </a:xfrm>
            <a:custGeom>
              <a:avLst/>
              <a:gdLst>
                <a:gd name="T0" fmla="*/ 53 w 71"/>
                <a:gd name="T1" fmla="*/ 35 h 63"/>
                <a:gd name="T2" fmla="*/ 31 w 71"/>
                <a:gd name="T3" fmla="*/ 19 h 63"/>
                <a:gd name="T4" fmla="*/ 0 w 71"/>
                <a:gd name="T5" fmla="*/ 0 h 63"/>
                <a:gd name="T6" fmla="*/ 71 w 71"/>
                <a:gd name="T7" fmla="*/ 63 h 63"/>
                <a:gd name="T8" fmla="*/ 53 w 71"/>
                <a:gd name="T9" fmla="*/ 3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63">
                  <a:moveTo>
                    <a:pt x="53" y="35"/>
                  </a:moveTo>
                  <a:cubicBezTo>
                    <a:pt x="31" y="19"/>
                    <a:pt x="31" y="19"/>
                    <a:pt x="31" y="19"/>
                  </a:cubicBezTo>
                  <a:cubicBezTo>
                    <a:pt x="31" y="19"/>
                    <a:pt x="0" y="0"/>
                    <a:pt x="0" y="0"/>
                  </a:cubicBezTo>
                  <a:cubicBezTo>
                    <a:pt x="31" y="18"/>
                    <a:pt x="71" y="5"/>
                    <a:pt x="71" y="63"/>
                  </a:cubicBezTo>
                  <a:lnTo>
                    <a:pt x="53" y="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51" name="Freeform 254"/>
            <p:cNvSpPr/>
            <p:nvPr/>
          </p:nvSpPr>
          <p:spPr bwMode="auto">
            <a:xfrm>
              <a:off x="3536951" y="5021263"/>
              <a:ext cx="128588" cy="100013"/>
            </a:xfrm>
            <a:custGeom>
              <a:avLst/>
              <a:gdLst>
                <a:gd name="T0" fmla="*/ 59 w 94"/>
                <a:gd name="T1" fmla="*/ 26 h 73"/>
                <a:gd name="T2" fmla="*/ 48 w 94"/>
                <a:gd name="T3" fmla="*/ 6 h 73"/>
                <a:gd name="T4" fmla="*/ 25 w 94"/>
                <a:gd name="T5" fmla="*/ 9 h 73"/>
                <a:gd name="T6" fmla="*/ 15 w 94"/>
                <a:gd name="T7" fmla="*/ 43 h 73"/>
                <a:gd name="T8" fmla="*/ 33 w 94"/>
                <a:gd name="T9" fmla="*/ 55 h 73"/>
                <a:gd name="T10" fmla="*/ 43 w 94"/>
                <a:gd name="T11" fmla="*/ 67 h 73"/>
                <a:gd name="T12" fmla="*/ 83 w 94"/>
                <a:gd name="T13" fmla="*/ 40 h 73"/>
                <a:gd name="T14" fmla="*/ 59 w 94"/>
                <a:gd name="T15" fmla="*/ 2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73">
                  <a:moveTo>
                    <a:pt x="59" y="26"/>
                  </a:moveTo>
                  <a:cubicBezTo>
                    <a:pt x="59" y="26"/>
                    <a:pt x="64" y="6"/>
                    <a:pt x="48" y="6"/>
                  </a:cubicBezTo>
                  <a:cubicBezTo>
                    <a:pt x="48" y="6"/>
                    <a:pt x="41" y="0"/>
                    <a:pt x="25" y="9"/>
                  </a:cubicBezTo>
                  <a:cubicBezTo>
                    <a:pt x="10" y="17"/>
                    <a:pt x="0" y="22"/>
                    <a:pt x="15" y="43"/>
                  </a:cubicBezTo>
                  <a:cubicBezTo>
                    <a:pt x="5" y="59"/>
                    <a:pt x="28" y="53"/>
                    <a:pt x="33" y="55"/>
                  </a:cubicBezTo>
                  <a:cubicBezTo>
                    <a:pt x="37" y="58"/>
                    <a:pt x="39" y="65"/>
                    <a:pt x="43" y="67"/>
                  </a:cubicBezTo>
                  <a:cubicBezTo>
                    <a:pt x="52" y="73"/>
                    <a:pt x="94" y="60"/>
                    <a:pt x="83" y="40"/>
                  </a:cubicBezTo>
                  <a:cubicBezTo>
                    <a:pt x="83" y="40"/>
                    <a:pt x="76" y="26"/>
                    <a:pt x="59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52" name="Freeform 255"/>
            <p:cNvSpPr/>
            <p:nvPr/>
          </p:nvSpPr>
          <p:spPr bwMode="auto">
            <a:xfrm>
              <a:off x="3692526" y="4978401"/>
              <a:ext cx="46038" cy="79375"/>
            </a:xfrm>
            <a:custGeom>
              <a:avLst/>
              <a:gdLst>
                <a:gd name="T0" fmla="*/ 8 w 33"/>
                <a:gd name="T1" fmla="*/ 2 h 57"/>
                <a:gd name="T2" fmla="*/ 0 w 33"/>
                <a:gd name="T3" fmla="*/ 35 h 57"/>
                <a:gd name="T4" fmla="*/ 30 w 33"/>
                <a:gd name="T5" fmla="*/ 55 h 57"/>
                <a:gd name="T6" fmla="*/ 31 w 33"/>
                <a:gd name="T7" fmla="*/ 49 h 57"/>
                <a:gd name="T8" fmla="*/ 21 w 33"/>
                <a:gd name="T9" fmla="*/ 8 h 57"/>
                <a:gd name="T10" fmla="*/ 8 w 33"/>
                <a:gd name="T11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57">
                  <a:moveTo>
                    <a:pt x="8" y="2"/>
                  </a:moveTo>
                  <a:cubicBezTo>
                    <a:pt x="4" y="0"/>
                    <a:pt x="0" y="32"/>
                    <a:pt x="0" y="35"/>
                  </a:cubicBezTo>
                  <a:cubicBezTo>
                    <a:pt x="2" y="57"/>
                    <a:pt x="14" y="57"/>
                    <a:pt x="30" y="55"/>
                  </a:cubicBezTo>
                  <a:cubicBezTo>
                    <a:pt x="30" y="55"/>
                    <a:pt x="31" y="50"/>
                    <a:pt x="31" y="49"/>
                  </a:cubicBezTo>
                  <a:cubicBezTo>
                    <a:pt x="33" y="40"/>
                    <a:pt x="23" y="20"/>
                    <a:pt x="21" y="8"/>
                  </a:cubicBezTo>
                  <a:cubicBezTo>
                    <a:pt x="21" y="8"/>
                    <a:pt x="8" y="2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53" name="Oval 256"/>
            <p:cNvSpPr>
              <a:spLocks noChangeArrowheads="1"/>
            </p:cNvSpPr>
            <p:nvPr/>
          </p:nvSpPr>
          <p:spPr bwMode="auto">
            <a:xfrm>
              <a:off x="3687763" y="5118101"/>
              <a:ext cx="12700" cy="2540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54" name="Freeform 257"/>
            <p:cNvSpPr/>
            <p:nvPr/>
          </p:nvSpPr>
          <p:spPr bwMode="auto">
            <a:xfrm>
              <a:off x="2751138" y="5646738"/>
              <a:ext cx="117475" cy="198438"/>
            </a:xfrm>
            <a:custGeom>
              <a:avLst/>
              <a:gdLst>
                <a:gd name="T0" fmla="*/ 22 w 86"/>
                <a:gd name="T1" fmla="*/ 0 h 144"/>
                <a:gd name="T2" fmla="*/ 34 w 86"/>
                <a:gd name="T3" fmla="*/ 11 h 144"/>
                <a:gd name="T4" fmla="*/ 45 w 86"/>
                <a:gd name="T5" fmla="*/ 32 h 144"/>
                <a:gd name="T6" fmla="*/ 64 w 86"/>
                <a:gd name="T7" fmla="*/ 47 h 144"/>
                <a:gd name="T8" fmla="*/ 70 w 86"/>
                <a:gd name="T9" fmla="*/ 58 h 144"/>
                <a:gd name="T10" fmla="*/ 51 w 86"/>
                <a:gd name="T11" fmla="*/ 135 h 144"/>
                <a:gd name="T12" fmla="*/ 68 w 86"/>
                <a:gd name="T13" fmla="*/ 68 h 144"/>
                <a:gd name="T14" fmla="*/ 58 w 86"/>
                <a:gd name="T15" fmla="*/ 59 h 144"/>
                <a:gd name="T16" fmla="*/ 45 w 86"/>
                <a:gd name="T17" fmla="*/ 100 h 144"/>
                <a:gd name="T18" fmla="*/ 14 w 86"/>
                <a:gd name="T19" fmla="*/ 136 h 144"/>
                <a:gd name="T20" fmla="*/ 12 w 86"/>
                <a:gd name="T21" fmla="*/ 136 h 144"/>
                <a:gd name="T22" fmla="*/ 29 w 86"/>
                <a:gd name="T23" fmla="*/ 109 h 144"/>
                <a:gd name="T24" fmla="*/ 55 w 86"/>
                <a:gd name="T25" fmla="*/ 74 h 144"/>
                <a:gd name="T26" fmla="*/ 38 w 86"/>
                <a:gd name="T27" fmla="*/ 45 h 144"/>
                <a:gd name="T28" fmla="*/ 24 w 86"/>
                <a:gd name="T29" fmla="*/ 50 h 144"/>
                <a:gd name="T30" fmla="*/ 9 w 86"/>
                <a:gd name="T31" fmla="*/ 47 h 144"/>
                <a:gd name="T32" fmla="*/ 39 w 86"/>
                <a:gd name="T33" fmla="*/ 37 h 144"/>
                <a:gd name="T34" fmla="*/ 22 w 86"/>
                <a:gd name="T3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" h="144">
                  <a:moveTo>
                    <a:pt x="22" y="0"/>
                  </a:moveTo>
                  <a:cubicBezTo>
                    <a:pt x="26" y="4"/>
                    <a:pt x="31" y="7"/>
                    <a:pt x="34" y="11"/>
                  </a:cubicBezTo>
                  <a:cubicBezTo>
                    <a:pt x="39" y="17"/>
                    <a:pt x="40" y="26"/>
                    <a:pt x="45" y="32"/>
                  </a:cubicBezTo>
                  <a:cubicBezTo>
                    <a:pt x="49" y="40"/>
                    <a:pt x="57" y="43"/>
                    <a:pt x="64" y="47"/>
                  </a:cubicBezTo>
                  <a:cubicBezTo>
                    <a:pt x="64" y="47"/>
                    <a:pt x="70" y="57"/>
                    <a:pt x="70" y="58"/>
                  </a:cubicBezTo>
                  <a:cubicBezTo>
                    <a:pt x="86" y="84"/>
                    <a:pt x="66" y="115"/>
                    <a:pt x="51" y="135"/>
                  </a:cubicBezTo>
                  <a:cubicBezTo>
                    <a:pt x="60" y="112"/>
                    <a:pt x="72" y="95"/>
                    <a:pt x="68" y="68"/>
                  </a:cubicBezTo>
                  <a:cubicBezTo>
                    <a:pt x="68" y="64"/>
                    <a:pt x="61" y="61"/>
                    <a:pt x="58" y="59"/>
                  </a:cubicBezTo>
                  <a:cubicBezTo>
                    <a:pt x="72" y="69"/>
                    <a:pt x="51" y="92"/>
                    <a:pt x="45" y="100"/>
                  </a:cubicBezTo>
                  <a:cubicBezTo>
                    <a:pt x="36" y="112"/>
                    <a:pt x="27" y="129"/>
                    <a:pt x="14" y="136"/>
                  </a:cubicBezTo>
                  <a:cubicBezTo>
                    <a:pt x="0" y="144"/>
                    <a:pt x="12" y="136"/>
                    <a:pt x="12" y="136"/>
                  </a:cubicBezTo>
                  <a:cubicBezTo>
                    <a:pt x="18" y="132"/>
                    <a:pt x="25" y="115"/>
                    <a:pt x="29" y="109"/>
                  </a:cubicBezTo>
                  <a:cubicBezTo>
                    <a:pt x="37" y="96"/>
                    <a:pt x="45" y="84"/>
                    <a:pt x="55" y="74"/>
                  </a:cubicBezTo>
                  <a:cubicBezTo>
                    <a:pt x="52" y="68"/>
                    <a:pt x="45" y="44"/>
                    <a:pt x="38" y="45"/>
                  </a:cubicBezTo>
                  <a:cubicBezTo>
                    <a:pt x="33" y="45"/>
                    <a:pt x="29" y="50"/>
                    <a:pt x="24" y="50"/>
                  </a:cubicBezTo>
                  <a:cubicBezTo>
                    <a:pt x="19" y="50"/>
                    <a:pt x="14" y="50"/>
                    <a:pt x="9" y="47"/>
                  </a:cubicBezTo>
                  <a:cubicBezTo>
                    <a:pt x="19" y="44"/>
                    <a:pt x="29" y="40"/>
                    <a:pt x="39" y="37"/>
                  </a:cubicBezTo>
                  <a:cubicBezTo>
                    <a:pt x="33" y="25"/>
                    <a:pt x="28" y="1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55" name="Freeform 258"/>
            <p:cNvSpPr/>
            <p:nvPr/>
          </p:nvSpPr>
          <p:spPr bwMode="auto">
            <a:xfrm>
              <a:off x="3082926" y="5540376"/>
              <a:ext cx="92075" cy="115888"/>
            </a:xfrm>
            <a:custGeom>
              <a:avLst/>
              <a:gdLst>
                <a:gd name="T0" fmla="*/ 62 w 67"/>
                <a:gd name="T1" fmla="*/ 9 h 85"/>
                <a:gd name="T2" fmla="*/ 42 w 67"/>
                <a:gd name="T3" fmla="*/ 15 h 85"/>
                <a:gd name="T4" fmla="*/ 6 w 67"/>
                <a:gd name="T5" fmla="*/ 19 h 85"/>
                <a:gd name="T6" fmla="*/ 24 w 67"/>
                <a:gd name="T7" fmla="*/ 54 h 85"/>
                <a:gd name="T8" fmla="*/ 7 w 67"/>
                <a:gd name="T9" fmla="*/ 77 h 85"/>
                <a:gd name="T10" fmla="*/ 33 w 67"/>
                <a:gd name="T11" fmla="*/ 56 h 85"/>
                <a:gd name="T12" fmla="*/ 45 w 67"/>
                <a:gd name="T13" fmla="*/ 55 h 85"/>
                <a:gd name="T14" fmla="*/ 51 w 67"/>
                <a:gd name="T15" fmla="*/ 42 h 85"/>
                <a:gd name="T16" fmla="*/ 66 w 67"/>
                <a:gd name="T17" fmla="*/ 19 h 85"/>
                <a:gd name="T18" fmla="*/ 62 w 67"/>
                <a:gd name="T19" fmla="*/ 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85">
                  <a:moveTo>
                    <a:pt x="62" y="9"/>
                  </a:moveTo>
                  <a:cubicBezTo>
                    <a:pt x="56" y="3"/>
                    <a:pt x="45" y="6"/>
                    <a:pt x="42" y="15"/>
                  </a:cubicBezTo>
                  <a:cubicBezTo>
                    <a:pt x="31" y="1"/>
                    <a:pt x="12" y="0"/>
                    <a:pt x="6" y="19"/>
                  </a:cubicBezTo>
                  <a:cubicBezTo>
                    <a:pt x="0" y="38"/>
                    <a:pt x="13" y="46"/>
                    <a:pt x="24" y="54"/>
                  </a:cubicBezTo>
                  <a:cubicBezTo>
                    <a:pt x="20" y="58"/>
                    <a:pt x="1" y="70"/>
                    <a:pt x="7" y="77"/>
                  </a:cubicBezTo>
                  <a:cubicBezTo>
                    <a:pt x="14" y="85"/>
                    <a:pt x="28" y="61"/>
                    <a:pt x="33" y="56"/>
                  </a:cubicBezTo>
                  <a:cubicBezTo>
                    <a:pt x="32" y="57"/>
                    <a:pt x="42" y="58"/>
                    <a:pt x="45" y="55"/>
                  </a:cubicBezTo>
                  <a:cubicBezTo>
                    <a:pt x="48" y="53"/>
                    <a:pt x="48" y="46"/>
                    <a:pt x="51" y="42"/>
                  </a:cubicBezTo>
                  <a:cubicBezTo>
                    <a:pt x="56" y="35"/>
                    <a:pt x="67" y="30"/>
                    <a:pt x="66" y="19"/>
                  </a:cubicBezTo>
                  <a:cubicBezTo>
                    <a:pt x="66" y="14"/>
                    <a:pt x="64" y="11"/>
                    <a:pt x="62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56" name="Freeform 259"/>
            <p:cNvSpPr/>
            <p:nvPr/>
          </p:nvSpPr>
          <p:spPr bwMode="auto">
            <a:xfrm>
              <a:off x="2732088" y="5418138"/>
              <a:ext cx="103188" cy="128588"/>
            </a:xfrm>
            <a:custGeom>
              <a:avLst/>
              <a:gdLst>
                <a:gd name="T0" fmla="*/ 0 w 75"/>
                <a:gd name="T1" fmla="*/ 0 h 93"/>
                <a:gd name="T2" fmla="*/ 35 w 75"/>
                <a:gd name="T3" fmla="*/ 14 h 93"/>
                <a:gd name="T4" fmla="*/ 60 w 75"/>
                <a:gd name="T5" fmla="*/ 46 h 93"/>
                <a:gd name="T6" fmla="*/ 69 w 75"/>
                <a:gd name="T7" fmla="*/ 69 h 93"/>
                <a:gd name="T8" fmla="*/ 75 w 75"/>
                <a:gd name="T9" fmla="*/ 93 h 93"/>
                <a:gd name="T10" fmla="*/ 56 w 75"/>
                <a:gd name="T11" fmla="*/ 61 h 93"/>
                <a:gd name="T12" fmla="*/ 0 w 75"/>
                <a:gd name="T1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93">
                  <a:moveTo>
                    <a:pt x="0" y="0"/>
                  </a:moveTo>
                  <a:cubicBezTo>
                    <a:pt x="10" y="6"/>
                    <a:pt x="24" y="7"/>
                    <a:pt x="35" y="14"/>
                  </a:cubicBezTo>
                  <a:cubicBezTo>
                    <a:pt x="46" y="22"/>
                    <a:pt x="52" y="34"/>
                    <a:pt x="60" y="46"/>
                  </a:cubicBezTo>
                  <a:cubicBezTo>
                    <a:pt x="60" y="46"/>
                    <a:pt x="69" y="64"/>
                    <a:pt x="69" y="69"/>
                  </a:cubicBezTo>
                  <a:cubicBezTo>
                    <a:pt x="69" y="73"/>
                    <a:pt x="75" y="92"/>
                    <a:pt x="75" y="93"/>
                  </a:cubicBezTo>
                  <a:cubicBezTo>
                    <a:pt x="71" y="82"/>
                    <a:pt x="62" y="71"/>
                    <a:pt x="56" y="61"/>
                  </a:cubicBezTo>
                  <a:cubicBezTo>
                    <a:pt x="41" y="33"/>
                    <a:pt x="25" y="1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57" name="Freeform 260"/>
            <p:cNvSpPr/>
            <p:nvPr/>
          </p:nvSpPr>
          <p:spPr bwMode="auto">
            <a:xfrm>
              <a:off x="2947988" y="5667376"/>
              <a:ext cx="14288" cy="125413"/>
            </a:xfrm>
            <a:custGeom>
              <a:avLst/>
              <a:gdLst>
                <a:gd name="T0" fmla="*/ 11 w 11"/>
                <a:gd name="T1" fmla="*/ 0 h 91"/>
                <a:gd name="T2" fmla="*/ 9 w 11"/>
                <a:gd name="T3" fmla="*/ 44 h 91"/>
                <a:gd name="T4" fmla="*/ 5 w 11"/>
                <a:gd name="T5" fmla="*/ 91 h 91"/>
                <a:gd name="T6" fmla="*/ 11 w 11"/>
                <a:gd name="T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1">
                  <a:moveTo>
                    <a:pt x="11" y="0"/>
                  </a:moveTo>
                  <a:cubicBezTo>
                    <a:pt x="10" y="14"/>
                    <a:pt x="10" y="29"/>
                    <a:pt x="9" y="44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0" y="55"/>
                    <a:pt x="0" y="34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58" name="Freeform 261"/>
            <p:cNvSpPr/>
            <p:nvPr/>
          </p:nvSpPr>
          <p:spPr bwMode="auto">
            <a:xfrm>
              <a:off x="2814638" y="5316538"/>
              <a:ext cx="165100" cy="55563"/>
            </a:xfrm>
            <a:custGeom>
              <a:avLst/>
              <a:gdLst>
                <a:gd name="T0" fmla="*/ 0 w 121"/>
                <a:gd name="T1" fmla="*/ 0 h 41"/>
                <a:gd name="T2" fmla="*/ 42 w 121"/>
                <a:gd name="T3" fmla="*/ 0 h 41"/>
                <a:gd name="T4" fmla="*/ 93 w 121"/>
                <a:gd name="T5" fmla="*/ 26 h 41"/>
                <a:gd name="T6" fmla="*/ 121 w 121"/>
                <a:gd name="T7" fmla="*/ 28 h 41"/>
                <a:gd name="T8" fmla="*/ 54 w 121"/>
                <a:gd name="T9" fmla="*/ 30 h 41"/>
                <a:gd name="T10" fmla="*/ 0 w 121"/>
                <a:gd name="T1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1" h="41">
                  <a:moveTo>
                    <a:pt x="0" y="0"/>
                  </a:moveTo>
                  <a:cubicBezTo>
                    <a:pt x="14" y="0"/>
                    <a:pt x="28" y="0"/>
                    <a:pt x="42" y="0"/>
                  </a:cubicBezTo>
                  <a:cubicBezTo>
                    <a:pt x="65" y="0"/>
                    <a:pt x="73" y="19"/>
                    <a:pt x="93" y="26"/>
                  </a:cubicBezTo>
                  <a:cubicBezTo>
                    <a:pt x="101" y="29"/>
                    <a:pt x="112" y="28"/>
                    <a:pt x="121" y="28"/>
                  </a:cubicBezTo>
                  <a:cubicBezTo>
                    <a:pt x="99" y="28"/>
                    <a:pt x="75" y="41"/>
                    <a:pt x="54" y="30"/>
                  </a:cubicBezTo>
                  <a:cubicBezTo>
                    <a:pt x="39" y="23"/>
                    <a:pt x="17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59" name="Freeform 262"/>
            <p:cNvSpPr/>
            <p:nvPr/>
          </p:nvSpPr>
          <p:spPr bwMode="auto">
            <a:xfrm>
              <a:off x="2771776" y="5191126"/>
              <a:ext cx="220663" cy="155575"/>
            </a:xfrm>
            <a:custGeom>
              <a:avLst/>
              <a:gdLst>
                <a:gd name="T0" fmla="*/ 0 w 161"/>
                <a:gd name="T1" fmla="*/ 0 h 113"/>
                <a:gd name="T2" fmla="*/ 49 w 161"/>
                <a:gd name="T3" fmla="*/ 29 h 113"/>
                <a:gd name="T4" fmla="*/ 95 w 161"/>
                <a:gd name="T5" fmla="*/ 53 h 113"/>
                <a:gd name="T6" fmla="*/ 135 w 161"/>
                <a:gd name="T7" fmla="*/ 100 h 113"/>
                <a:gd name="T8" fmla="*/ 161 w 161"/>
                <a:gd name="T9" fmla="*/ 113 h 113"/>
                <a:gd name="T10" fmla="*/ 129 w 161"/>
                <a:gd name="T11" fmla="*/ 79 h 113"/>
                <a:gd name="T12" fmla="*/ 101 w 161"/>
                <a:gd name="T13" fmla="*/ 45 h 113"/>
                <a:gd name="T14" fmla="*/ 72 w 161"/>
                <a:gd name="T15" fmla="*/ 30 h 113"/>
                <a:gd name="T16" fmla="*/ 29 w 161"/>
                <a:gd name="T17" fmla="*/ 4 h 113"/>
                <a:gd name="T18" fmla="*/ 0 w 161"/>
                <a:gd name="T1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1" h="113">
                  <a:moveTo>
                    <a:pt x="0" y="0"/>
                  </a:moveTo>
                  <a:cubicBezTo>
                    <a:pt x="16" y="8"/>
                    <a:pt x="32" y="20"/>
                    <a:pt x="49" y="29"/>
                  </a:cubicBezTo>
                  <a:cubicBezTo>
                    <a:pt x="64" y="38"/>
                    <a:pt x="81" y="43"/>
                    <a:pt x="95" y="53"/>
                  </a:cubicBezTo>
                  <a:cubicBezTo>
                    <a:pt x="111" y="65"/>
                    <a:pt x="121" y="86"/>
                    <a:pt x="135" y="100"/>
                  </a:cubicBezTo>
                  <a:cubicBezTo>
                    <a:pt x="142" y="106"/>
                    <a:pt x="154" y="113"/>
                    <a:pt x="161" y="113"/>
                  </a:cubicBezTo>
                  <a:cubicBezTo>
                    <a:pt x="154" y="113"/>
                    <a:pt x="135" y="85"/>
                    <a:pt x="129" y="79"/>
                  </a:cubicBezTo>
                  <a:cubicBezTo>
                    <a:pt x="120" y="68"/>
                    <a:pt x="110" y="57"/>
                    <a:pt x="101" y="45"/>
                  </a:cubicBezTo>
                  <a:cubicBezTo>
                    <a:pt x="101" y="45"/>
                    <a:pt x="72" y="30"/>
                    <a:pt x="72" y="30"/>
                  </a:cubicBezTo>
                  <a:cubicBezTo>
                    <a:pt x="57" y="22"/>
                    <a:pt x="46" y="8"/>
                    <a:pt x="29" y="4"/>
                  </a:cubicBezTo>
                  <a:cubicBezTo>
                    <a:pt x="19" y="2"/>
                    <a:pt x="9" y="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60" name="Freeform 263"/>
            <p:cNvSpPr/>
            <p:nvPr/>
          </p:nvSpPr>
          <p:spPr bwMode="auto">
            <a:xfrm>
              <a:off x="3028951" y="5529263"/>
              <a:ext cx="39688" cy="95250"/>
            </a:xfrm>
            <a:custGeom>
              <a:avLst/>
              <a:gdLst>
                <a:gd name="T0" fmla="*/ 20 w 29"/>
                <a:gd name="T1" fmla="*/ 0 h 69"/>
                <a:gd name="T2" fmla="*/ 9 w 29"/>
                <a:gd name="T3" fmla="*/ 19 h 69"/>
                <a:gd name="T4" fmla="*/ 18 w 29"/>
                <a:gd name="T5" fmla="*/ 69 h 69"/>
                <a:gd name="T6" fmla="*/ 23 w 29"/>
                <a:gd name="T7" fmla="*/ 53 h 69"/>
                <a:gd name="T8" fmla="*/ 20 w 29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9">
                  <a:moveTo>
                    <a:pt x="20" y="0"/>
                  </a:moveTo>
                  <a:cubicBezTo>
                    <a:pt x="20" y="2"/>
                    <a:pt x="10" y="16"/>
                    <a:pt x="9" y="19"/>
                  </a:cubicBezTo>
                  <a:cubicBezTo>
                    <a:pt x="0" y="43"/>
                    <a:pt x="5" y="53"/>
                    <a:pt x="18" y="69"/>
                  </a:cubicBezTo>
                  <a:cubicBezTo>
                    <a:pt x="18" y="69"/>
                    <a:pt x="23" y="53"/>
                    <a:pt x="23" y="53"/>
                  </a:cubicBezTo>
                  <a:cubicBezTo>
                    <a:pt x="29" y="37"/>
                    <a:pt x="24" y="15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61" name="Freeform 264"/>
            <p:cNvSpPr/>
            <p:nvPr/>
          </p:nvSpPr>
          <p:spPr bwMode="auto">
            <a:xfrm>
              <a:off x="2973388" y="5538788"/>
              <a:ext cx="44450" cy="49213"/>
            </a:xfrm>
            <a:custGeom>
              <a:avLst/>
              <a:gdLst>
                <a:gd name="T0" fmla="*/ 29 w 33"/>
                <a:gd name="T1" fmla="*/ 16 h 36"/>
                <a:gd name="T2" fmla="*/ 18 w 33"/>
                <a:gd name="T3" fmla="*/ 3 h 36"/>
                <a:gd name="T4" fmla="*/ 0 w 33"/>
                <a:gd name="T5" fmla="*/ 7 h 36"/>
                <a:gd name="T6" fmla="*/ 26 w 33"/>
                <a:gd name="T7" fmla="*/ 33 h 36"/>
                <a:gd name="T8" fmla="*/ 29 w 33"/>
                <a:gd name="T9" fmla="*/ 1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6">
                  <a:moveTo>
                    <a:pt x="29" y="16"/>
                  </a:moveTo>
                  <a:cubicBezTo>
                    <a:pt x="26" y="10"/>
                    <a:pt x="21" y="4"/>
                    <a:pt x="18" y="3"/>
                  </a:cubicBezTo>
                  <a:cubicBezTo>
                    <a:pt x="10" y="0"/>
                    <a:pt x="9" y="2"/>
                    <a:pt x="0" y="7"/>
                  </a:cubicBezTo>
                  <a:cubicBezTo>
                    <a:pt x="2" y="5"/>
                    <a:pt x="17" y="36"/>
                    <a:pt x="26" y="33"/>
                  </a:cubicBezTo>
                  <a:cubicBezTo>
                    <a:pt x="33" y="30"/>
                    <a:pt x="33" y="23"/>
                    <a:pt x="29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62" name="Freeform 265"/>
            <p:cNvSpPr/>
            <p:nvPr/>
          </p:nvSpPr>
          <p:spPr bwMode="auto">
            <a:xfrm>
              <a:off x="2814638" y="5359401"/>
              <a:ext cx="142875" cy="293688"/>
            </a:xfrm>
            <a:custGeom>
              <a:avLst/>
              <a:gdLst>
                <a:gd name="T0" fmla="*/ 26 w 104"/>
                <a:gd name="T1" fmla="*/ 85 h 214"/>
                <a:gd name="T2" fmla="*/ 43 w 104"/>
                <a:gd name="T3" fmla="*/ 140 h 214"/>
                <a:gd name="T4" fmla="*/ 70 w 104"/>
                <a:gd name="T5" fmla="*/ 160 h 214"/>
                <a:gd name="T6" fmla="*/ 87 w 104"/>
                <a:gd name="T7" fmla="*/ 193 h 214"/>
                <a:gd name="T8" fmla="*/ 104 w 104"/>
                <a:gd name="T9" fmla="*/ 214 h 214"/>
                <a:gd name="T10" fmla="*/ 46 w 104"/>
                <a:gd name="T11" fmla="*/ 171 h 214"/>
                <a:gd name="T12" fmla="*/ 17 w 104"/>
                <a:gd name="T13" fmla="*/ 75 h 214"/>
                <a:gd name="T14" fmla="*/ 0 w 104"/>
                <a:gd name="T15" fmla="*/ 0 h 214"/>
                <a:gd name="T16" fmla="*/ 22 w 104"/>
                <a:gd name="T17" fmla="*/ 22 h 214"/>
                <a:gd name="T18" fmla="*/ 24 w 104"/>
                <a:gd name="T19" fmla="*/ 47 h 214"/>
                <a:gd name="T20" fmla="*/ 26 w 104"/>
                <a:gd name="T21" fmla="*/ 85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214">
                  <a:moveTo>
                    <a:pt x="26" y="85"/>
                  </a:moveTo>
                  <a:cubicBezTo>
                    <a:pt x="28" y="105"/>
                    <a:pt x="32" y="125"/>
                    <a:pt x="43" y="140"/>
                  </a:cubicBezTo>
                  <a:cubicBezTo>
                    <a:pt x="50" y="151"/>
                    <a:pt x="62" y="151"/>
                    <a:pt x="70" y="160"/>
                  </a:cubicBezTo>
                  <a:cubicBezTo>
                    <a:pt x="79" y="169"/>
                    <a:pt x="80" y="183"/>
                    <a:pt x="87" y="193"/>
                  </a:cubicBezTo>
                  <a:cubicBezTo>
                    <a:pt x="92" y="201"/>
                    <a:pt x="99" y="207"/>
                    <a:pt x="104" y="214"/>
                  </a:cubicBezTo>
                  <a:cubicBezTo>
                    <a:pt x="84" y="201"/>
                    <a:pt x="65" y="187"/>
                    <a:pt x="46" y="171"/>
                  </a:cubicBezTo>
                  <a:cubicBezTo>
                    <a:pt x="18" y="148"/>
                    <a:pt x="20" y="111"/>
                    <a:pt x="17" y="75"/>
                  </a:cubicBezTo>
                  <a:cubicBezTo>
                    <a:pt x="15" y="45"/>
                    <a:pt x="16" y="24"/>
                    <a:pt x="0" y="0"/>
                  </a:cubicBezTo>
                  <a:cubicBezTo>
                    <a:pt x="6" y="6"/>
                    <a:pt x="18" y="14"/>
                    <a:pt x="22" y="22"/>
                  </a:cubicBezTo>
                  <a:cubicBezTo>
                    <a:pt x="25" y="28"/>
                    <a:pt x="23" y="39"/>
                    <a:pt x="24" y="47"/>
                  </a:cubicBezTo>
                  <a:cubicBezTo>
                    <a:pt x="24" y="59"/>
                    <a:pt x="25" y="72"/>
                    <a:pt x="26" y="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63" name="Freeform 266"/>
            <p:cNvSpPr/>
            <p:nvPr/>
          </p:nvSpPr>
          <p:spPr bwMode="auto">
            <a:xfrm>
              <a:off x="2898776" y="5407026"/>
              <a:ext cx="49213" cy="174625"/>
            </a:xfrm>
            <a:custGeom>
              <a:avLst/>
              <a:gdLst>
                <a:gd name="T0" fmla="*/ 1 w 36"/>
                <a:gd name="T1" fmla="*/ 0 h 127"/>
                <a:gd name="T2" fmla="*/ 36 w 36"/>
                <a:gd name="T3" fmla="*/ 127 h 127"/>
                <a:gd name="T4" fmla="*/ 30 w 36"/>
                <a:gd name="T5" fmla="*/ 93 h 127"/>
                <a:gd name="T6" fmla="*/ 19 w 36"/>
                <a:gd name="T7" fmla="*/ 55 h 127"/>
                <a:gd name="T8" fmla="*/ 1 w 36"/>
                <a:gd name="T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27">
                  <a:moveTo>
                    <a:pt x="1" y="0"/>
                  </a:moveTo>
                  <a:cubicBezTo>
                    <a:pt x="1" y="0"/>
                    <a:pt x="0" y="89"/>
                    <a:pt x="36" y="127"/>
                  </a:cubicBezTo>
                  <a:cubicBezTo>
                    <a:pt x="33" y="124"/>
                    <a:pt x="32" y="99"/>
                    <a:pt x="30" y="93"/>
                  </a:cubicBezTo>
                  <a:cubicBezTo>
                    <a:pt x="27" y="80"/>
                    <a:pt x="23" y="67"/>
                    <a:pt x="19" y="55"/>
                  </a:cubicBezTo>
                  <a:cubicBezTo>
                    <a:pt x="13" y="37"/>
                    <a:pt x="7" y="19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64" name="Freeform 267"/>
            <p:cNvSpPr/>
            <p:nvPr/>
          </p:nvSpPr>
          <p:spPr bwMode="auto">
            <a:xfrm>
              <a:off x="2822576" y="5661026"/>
              <a:ext cx="125413" cy="28575"/>
            </a:xfrm>
            <a:custGeom>
              <a:avLst/>
              <a:gdLst>
                <a:gd name="T0" fmla="*/ 92 w 92"/>
                <a:gd name="T1" fmla="*/ 5 h 21"/>
                <a:gd name="T2" fmla="*/ 50 w 92"/>
                <a:gd name="T3" fmla="*/ 0 h 21"/>
                <a:gd name="T4" fmla="*/ 19 w 92"/>
                <a:gd name="T5" fmla="*/ 3 h 21"/>
                <a:gd name="T6" fmla="*/ 0 w 92"/>
                <a:gd name="T7" fmla="*/ 14 h 21"/>
                <a:gd name="T8" fmla="*/ 21 w 92"/>
                <a:gd name="T9" fmla="*/ 20 h 21"/>
                <a:gd name="T10" fmla="*/ 92 w 92"/>
                <a:gd name="T11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21">
                  <a:moveTo>
                    <a:pt x="92" y="5"/>
                  </a:moveTo>
                  <a:cubicBezTo>
                    <a:pt x="92" y="5"/>
                    <a:pt x="50" y="0"/>
                    <a:pt x="50" y="0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2" y="6"/>
                    <a:pt x="5" y="9"/>
                    <a:pt x="0" y="14"/>
                  </a:cubicBezTo>
                  <a:cubicBezTo>
                    <a:pt x="5" y="18"/>
                    <a:pt x="14" y="21"/>
                    <a:pt x="21" y="20"/>
                  </a:cubicBezTo>
                  <a:cubicBezTo>
                    <a:pt x="44" y="18"/>
                    <a:pt x="68" y="2"/>
                    <a:pt x="92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65" name="Freeform 268"/>
            <p:cNvSpPr/>
            <p:nvPr/>
          </p:nvSpPr>
          <p:spPr bwMode="auto">
            <a:xfrm>
              <a:off x="3354388" y="5002213"/>
              <a:ext cx="95250" cy="177800"/>
            </a:xfrm>
            <a:custGeom>
              <a:avLst/>
              <a:gdLst>
                <a:gd name="T0" fmla="*/ 44 w 69"/>
                <a:gd name="T1" fmla="*/ 0 h 130"/>
                <a:gd name="T2" fmla="*/ 23 w 69"/>
                <a:gd name="T3" fmla="*/ 28 h 130"/>
                <a:gd name="T4" fmla="*/ 0 w 69"/>
                <a:gd name="T5" fmla="*/ 78 h 130"/>
                <a:gd name="T6" fmla="*/ 23 w 69"/>
                <a:gd name="T7" fmla="*/ 98 h 130"/>
                <a:gd name="T8" fmla="*/ 42 w 69"/>
                <a:gd name="T9" fmla="*/ 118 h 130"/>
                <a:gd name="T10" fmla="*/ 43 w 69"/>
                <a:gd name="T11" fmla="*/ 81 h 130"/>
                <a:gd name="T12" fmla="*/ 65 w 69"/>
                <a:gd name="T13" fmla="*/ 57 h 130"/>
                <a:gd name="T14" fmla="*/ 43 w 69"/>
                <a:gd name="T15" fmla="*/ 42 h 130"/>
                <a:gd name="T16" fmla="*/ 44 w 69"/>
                <a:gd name="T17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130">
                  <a:moveTo>
                    <a:pt x="44" y="0"/>
                  </a:moveTo>
                  <a:cubicBezTo>
                    <a:pt x="44" y="0"/>
                    <a:pt x="21" y="8"/>
                    <a:pt x="23" y="28"/>
                  </a:cubicBezTo>
                  <a:cubicBezTo>
                    <a:pt x="23" y="28"/>
                    <a:pt x="21" y="74"/>
                    <a:pt x="0" y="78"/>
                  </a:cubicBezTo>
                  <a:cubicBezTo>
                    <a:pt x="0" y="78"/>
                    <a:pt x="16" y="78"/>
                    <a:pt x="23" y="98"/>
                  </a:cubicBezTo>
                  <a:cubicBezTo>
                    <a:pt x="23" y="98"/>
                    <a:pt x="33" y="130"/>
                    <a:pt x="42" y="118"/>
                  </a:cubicBezTo>
                  <a:cubicBezTo>
                    <a:pt x="42" y="118"/>
                    <a:pt x="57" y="103"/>
                    <a:pt x="43" y="81"/>
                  </a:cubicBezTo>
                  <a:cubicBezTo>
                    <a:pt x="43" y="81"/>
                    <a:pt x="68" y="78"/>
                    <a:pt x="65" y="57"/>
                  </a:cubicBezTo>
                  <a:cubicBezTo>
                    <a:pt x="65" y="57"/>
                    <a:pt x="69" y="37"/>
                    <a:pt x="43" y="42"/>
                  </a:cubicBezTo>
                  <a:cubicBezTo>
                    <a:pt x="43" y="42"/>
                    <a:pt x="63" y="13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66" name="Freeform 269"/>
            <p:cNvSpPr/>
            <p:nvPr/>
          </p:nvSpPr>
          <p:spPr bwMode="auto">
            <a:xfrm>
              <a:off x="3206751" y="4891088"/>
              <a:ext cx="147638" cy="107950"/>
            </a:xfrm>
            <a:custGeom>
              <a:avLst/>
              <a:gdLst>
                <a:gd name="T0" fmla="*/ 60 w 107"/>
                <a:gd name="T1" fmla="*/ 34 h 78"/>
                <a:gd name="T2" fmla="*/ 29 w 107"/>
                <a:gd name="T3" fmla="*/ 22 h 78"/>
                <a:gd name="T4" fmla="*/ 22 w 107"/>
                <a:gd name="T5" fmla="*/ 78 h 78"/>
                <a:gd name="T6" fmla="*/ 54 w 107"/>
                <a:gd name="T7" fmla="*/ 72 h 78"/>
                <a:gd name="T8" fmla="*/ 79 w 107"/>
                <a:gd name="T9" fmla="*/ 69 h 78"/>
                <a:gd name="T10" fmla="*/ 101 w 107"/>
                <a:gd name="T11" fmla="*/ 43 h 78"/>
                <a:gd name="T12" fmla="*/ 91 w 107"/>
                <a:gd name="T13" fmla="*/ 32 h 78"/>
                <a:gd name="T14" fmla="*/ 79 w 107"/>
                <a:gd name="T15" fmla="*/ 7 h 78"/>
                <a:gd name="T16" fmla="*/ 60 w 107"/>
                <a:gd name="T17" fmla="*/ 3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" h="78">
                  <a:moveTo>
                    <a:pt x="60" y="34"/>
                  </a:moveTo>
                  <a:cubicBezTo>
                    <a:pt x="60" y="34"/>
                    <a:pt x="49" y="8"/>
                    <a:pt x="29" y="22"/>
                  </a:cubicBezTo>
                  <a:cubicBezTo>
                    <a:pt x="29" y="22"/>
                    <a:pt x="0" y="43"/>
                    <a:pt x="22" y="78"/>
                  </a:cubicBezTo>
                  <a:cubicBezTo>
                    <a:pt x="22" y="78"/>
                    <a:pt x="35" y="64"/>
                    <a:pt x="54" y="72"/>
                  </a:cubicBezTo>
                  <a:cubicBezTo>
                    <a:pt x="54" y="72"/>
                    <a:pt x="58" y="52"/>
                    <a:pt x="79" y="69"/>
                  </a:cubicBezTo>
                  <a:cubicBezTo>
                    <a:pt x="79" y="69"/>
                    <a:pt x="107" y="74"/>
                    <a:pt x="101" y="43"/>
                  </a:cubicBezTo>
                  <a:cubicBezTo>
                    <a:pt x="100" y="38"/>
                    <a:pt x="94" y="36"/>
                    <a:pt x="91" y="32"/>
                  </a:cubicBezTo>
                  <a:cubicBezTo>
                    <a:pt x="85" y="22"/>
                    <a:pt x="97" y="0"/>
                    <a:pt x="79" y="7"/>
                  </a:cubicBezTo>
                  <a:cubicBezTo>
                    <a:pt x="69" y="10"/>
                    <a:pt x="64" y="24"/>
                    <a:pt x="60" y="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67" name="Freeform 270"/>
            <p:cNvSpPr>
              <a:spLocks noEditPoints="1"/>
            </p:cNvSpPr>
            <p:nvPr/>
          </p:nvSpPr>
          <p:spPr bwMode="auto">
            <a:xfrm>
              <a:off x="3217863" y="4965701"/>
              <a:ext cx="153988" cy="200025"/>
            </a:xfrm>
            <a:custGeom>
              <a:avLst/>
              <a:gdLst>
                <a:gd name="T0" fmla="*/ 102 w 112"/>
                <a:gd name="T1" fmla="*/ 70 h 146"/>
                <a:gd name="T2" fmla="*/ 88 w 112"/>
                <a:gd name="T3" fmla="*/ 59 h 146"/>
                <a:gd name="T4" fmla="*/ 92 w 112"/>
                <a:gd name="T5" fmla="*/ 27 h 146"/>
                <a:gd name="T6" fmla="*/ 71 w 112"/>
                <a:gd name="T7" fmla="*/ 27 h 146"/>
                <a:gd name="T8" fmla="*/ 50 w 112"/>
                <a:gd name="T9" fmla="*/ 34 h 146"/>
                <a:gd name="T10" fmla="*/ 29 w 112"/>
                <a:gd name="T11" fmla="*/ 27 h 146"/>
                <a:gd name="T12" fmla="*/ 10 w 112"/>
                <a:gd name="T13" fmla="*/ 43 h 146"/>
                <a:gd name="T14" fmla="*/ 15 w 112"/>
                <a:gd name="T15" fmla="*/ 67 h 146"/>
                <a:gd name="T16" fmla="*/ 16 w 112"/>
                <a:gd name="T17" fmla="*/ 88 h 146"/>
                <a:gd name="T18" fmla="*/ 15 w 112"/>
                <a:gd name="T19" fmla="*/ 111 h 146"/>
                <a:gd name="T20" fmla="*/ 34 w 112"/>
                <a:gd name="T21" fmla="*/ 114 h 146"/>
                <a:gd name="T22" fmla="*/ 36 w 112"/>
                <a:gd name="T23" fmla="*/ 104 h 146"/>
                <a:gd name="T24" fmla="*/ 51 w 112"/>
                <a:gd name="T25" fmla="*/ 131 h 146"/>
                <a:gd name="T26" fmla="*/ 85 w 112"/>
                <a:gd name="T27" fmla="*/ 104 h 146"/>
                <a:gd name="T28" fmla="*/ 102 w 112"/>
                <a:gd name="T29" fmla="*/ 70 h 146"/>
                <a:gd name="T30" fmla="*/ 44 w 112"/>
                <a:gd name="T31" fmla="*/ 73 h 146"/>
                <a:gd name="T32" fmla="*/ 61 w 112"/>
                <a:gd name="T33" fmla="*/ 56 h 146"/>
                <a:gd name="T34" fmla="*/ 69 w 112"/>
                <a:gd name="T35" fmla="*/ 63 h 146"/>
                <a:gd name="T36" fmla="*/ 44 w 112"/>
                <a:gd name="T37" fmla="*/ 7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2" h="146">
                  <a:moveTo>
                    <a:pt x="102" y="70"/>
                  </a:moveTo>
                  <a:cubicBezTo>
                    <a:pt x="102" y="70"/>
                    <a:pt x="96" y="59"/>
                    <a:pt x="88" y="59"/>
                  </a:cubicBezTo>
                  <a:cubicBezTo>
                    <a:pt x="88" y="59"/>
                    <a:pt x="104" y="36"/>
                    <a:pt x="92" y="27"/>
                  </a:cubicBezTo>
                  <a:cubicBezTo>
                    <a:pt x="92" y="27"/>
                    <a:pt x="86" y="14"/>
                    <a:pt x="71" y="27"/>
                  </a:cubicBezTo>
                  <a:cubicBezTo>
                    <a:pt x="67" y="31"/>
                    <a:pt x="55" y="0"/>
                    <a:pt x="50" y="34"/>
                  </a:cubicBezTo>
                  <a:cubicBezTo>
                    <a:pt x="50" y="28"/>
                    <a:pt x="32" y="27"/>
                    <a:pt x="29" y="27"/>
                  </a:cubicBezTo>
                  <a:cubicBezTo>
                    <a:pt x="22" y="29"/>
                    <a:pt x="15" y="36"/>
                    <a:pt x="10" y="43"/>
                  </a:cubicBezTo>
                  <a:cubicBezTo>
                    <a:pt x="10" y="43"/>
                    <a:pt x="0" y="56"/>
                    <a:pt x="15" y="67"/>
                  </a:cubicBezTo>
                  <a:cubicBezTo>
                    <a:pt x="15" y="67"/>
                    <a:pt x="4" y="76"/>
                    <a:pt x="16" y="88"/>
                  </a:cubicBezTo>
                  <a:cubicBezTo>
                    <a:pt x="16" y="88"/>
                    <a:pt x="7" y="102"/>
                    <a:pt x="15" y="111"/>
                  </a:cubicBezTo>
                  <a:cubicBezTo>
                    <a:pt x="15" y="111"/>
                    <a:pt x="24" y="130"/>
                    <a:pt x="34" y="114"/>
                  </a:cubicBezTo>
                  <a:cubicBezTo>
                    <a:pt x="34" y="114"/>
                    <a:pt x="36" y="104"/>
                    <a:pt x="36" y="104"/>
                  </a:cubicBezTo>
                  <a:cubicBezTo>
                    <a:pt x="35" y="110"/>
                    <a:pt x="48" y="127"/>
                    <a:pt x="51" y="131"/>
                  </a:cubicBezTo>
                  <a:cubicBezTo>
                    <a:pt x="67" y="146"/>
                    <a:pt x="89" y="127"/>
                    <a:pt x="85" y="104"/>
                  </a:cubicBezTo>
                  <a:cubicBezTo>
                    <a:pt x="85" y="104"/>
                    <a:pt x="112" y="101"/>
                    <a:pt x="102" y="70"/>
                  </a:cubicBezTo>
                  <a:close/>
                  <a:moveTo>
                    <a:pt x="44" y="73"/>
                  </a:moveTo>
                  <a:cubicBezTo>
                    <a:pt x="46" y="61"/>
                    <a:pt x="54" y="54"/>
                    <a:pt x="61" y="56"/>
                  </a:cubicBezTo>
                  <a:cubicBezTo>
                    <a:pt x="64" y="56"/>
                    <a:pt x="66" y="59"/>
                    <a:pt x="69" y="63"/>
                  </a:cubicBezTo>
                  <a:cubicBezTo>
                    <a:pt x="88" y="103"/>
                    <a:pt x="38" y="104"/>
                    <a:pt x="44" y="7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68" name="Freeform 271"/>
            <p:cNvSpPr/>
            <p:nvPr/>
          </p:nvSpPr>
          <p:spPr bwMode="auto">
            <a:xfrm>
              <a:off x="3001963" y="4873626"/>
              <a:ext cx="68263" cy="123825"/>
            </a:xfrm>
            <a:custGeom>
              <a:avLst/>
              <a:gdLst>
                <a:gd name="T0" fmla="*/ 0 w 50"/>
                <a:gd name="T1" fmla="*/ 44 h 90"/>
                <a:gd name="T2" fmla="*/ 21 w 50"/>
                <a:gd name="T3" fmla="*/ 3 h 90"/>
                <a:gd name="T4" fmla="*/ 39 w 50"/>
                <a:gd name="T5" fmla="*/ 39 h 90"/>
                <a:gd name="T6" fmla="*/ 41 w 50"/>
                <a:gd name="T7" fmla="*/ 64 h 90"/>
                <a:gd name="T8" fmla="*/ 50 w 50"/>
                <a:gd name="T9" fmla="*/ 90 h 90"/>
                <a:gd name="T10" fmla="*/ 23 w 50"/>
                <a:gd name="T11" fmla="*/ 65 h 90"/>
                <a:gd name="T12" fmla="*/ 0 w 50"/>
                <a:gd name="T13" fmla="*/ 4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90">
                  <a:moveTo>
                    <a:pt x="0" y="44"/>
                  </a:moveTo>
                  <a:cubicBezTo>
                    <a:pt x="5" y="44"/>
                    <a:pt x="10" y="6"/>
                    <a:pt x="21" y="3"/>
                  </a:cubicBezTo>
                  <a:cubicBezTo>
                    <a:pt x="38" y="0"/>
                    <a:pt x="38" y="25"/>
                    <a:pt x="39" y="39"/>
                  </a:cubicBezTo>
                  <a:cubicBezTo>
                    <a:pt x="39" y="48"/>
                    <a:pt x="39" y="56"/>
                    <a:pt x="41" y="64"/>
                  </a:cubicBezTo>
                  <a:cubicBezTo>
                    <a:pt x="44" y="74"/>
                    <a:pt x="50" y="80"/>
                    <a:pt x="50" y="90"/>
                  </a:cubicBezTo>
                  <a:cubicBezTo>
                    <a:pt x="50" y="88"/>
                    <a:pt x="27" y="70"/>
                    <a:pt x="23" y="65"/>
                  </a:cubicBezTo>
                  <a:cubicBezTo>
                    <a:pt x="16" y="56"/>
                    <a:pt x="12" y="44"/>
                    <a:pt x="0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69" name="Freeform 272"/>
            <p:cNvSpPr/>
            <p:nvPr/>
          </p:nvSpPr>
          <p:spPr bwMode="auto">
            <a:xfrm>
              <a:off x="2703513" y="4670426"/>
              <a:ext cx="134938" cy="119063"/>
            </a:xfrm>
            <a:custGeom>
              <a:avLst/>
              <a:gdLst>
                <a:gd name="T0" fmla="*/ 36 w 98"/>
                <a:gd name="T1" fmla="*/ 4 h 87"/>
                <a:gd name="T2" fmla="*/ 49 w 98"/>
                <a:gd name="T3" fmla="*/ 10 h 87"/>
                <a:gd name="T4" fmla="*/ 72 w 98"/>
                <a:gd name="T5" fmla="*/ 33 h 87"/>
                <a:gd name="T6" fmla="*/ 80 w 98"/>
                <a:gd name="T7" fmla="*/ 87 h 87"/>
                <a:gd name="T8" fmla="*/ 28 w 98"/>
                <a:gd name="T9" fmla="*/ 67 h 87"/>
                <a:gd name="T10" fmla="*/ 22 w 98"/>
                <a:gd name="T11" fmla="*/ 0 h 87"/>
                <a:gd name="T12" fmla="*/ 36 w 98"/>
                <a:gd name="T13" fmla="*/ 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7">
                  <a:moveTo>
                    <a:pt x="36" y="4"/>
                  </a:moveTo>
                  <a:cubicBezTo>
                    <a:pt x="40" y="5"/>
                    <a:pt x="45" y="6"/>
                    <a:pt x="49" y="10"/>
                  </a:cubicBezTo>
                  <a:cubicBezTo>
                    <a:pt x="56" y="20"/>
                    <a:pt x="57" y="41"/>
                    <a:pt x="72" y="33"/>
                  </a:cubicBezTo>
                  <a:cubicBezTo>
                    <a:pt x="56" y="57"/>
                    <a:pt x="98" y="60"/>
                    <a:pt x="80" y="87"/>
                  </a:cubicBezTo>
                  <a:cubicBezTo>
                    <a:pt x="75" y="59"/>
                    <a:pt x="42" y="79"/>
                    <a:pt x="28" y="67"/>
                  </a:cubicBezTo>
                  <a:cubicBezTo>
                    <a:pt x="0" y="44"/>
                    <a:pt x="48" y="22"/>
                    <a:pt x="22" y="0"/>
                  </a:cubicBezTo>
                  <a:cubicBezTo>
                    <a:pt x="26" y="3"/>
                    <a:pt x="31" y="4"/>
                    <a:pt x="3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70" name="Freeform 273"/>
            <p:cNvSpPr/>
            <p:nvPr/>
          </p:nvSpPr>
          <p:spPr bwMode="auto">
            <a:xfrm>
              <a:off x="3284538" y="4392613"/>
              <a:ext cx="65088" cy="111125"/>
            </a:xfrm>
            <a:custGeom>
              <a:avLst/>
              <a:gdLst>
                <a:gd name="T0" fmla="*/ 2 w 47"/>
                <a:gd name="T1" fmla="*/ 52 h 81"/>
                <a:gd name="T2" fmla="*/ 5 w 47"/>
                <a:gd name="T3" fmla="*/ 42 h 81"/>
                <a:gd name="T4" fmla="*/ 18 w 47"/>
                <a:gd name="T5" fmla="*/ 22 h 81"/>
                <a:gd name="T6" fmla="*/ 47 w 47"/>
                <a:gd name="T7" fmla="*/ 15 h 81"/>
                <a:gd name="T8" fmla="*/ 37 w 47"/>
                <a:gd name="T9" fmla="*/ 58 h 81"/>
                <a:gd name="T10" fmla="*/ 0 w 47"/>
                <a:gd name="T11" fmla="*/ 64 h 81"/>
                <a:gd name="T12" fmla="*/ 2 w 47"/>
                <a:gd name="T13" fmla="*/ 5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1">
                  <a:moveTo>
                    <a:pt x="2" y="52"/>
                  </a:moveTo>
                  <a:cubicBezTo>
                    <a:pt x="2" y="49"/>
                    <a:pt x="3" y="45"/>
                    <a:pt x="5" y="42"/>
                  </a:cubicBezTo>
                  <a:cubicBezTo>
                    <a:pt x="10" y="35"/>
                    <a:pt x="22" y="34"/>
                    <a:pt x="18" y="22"/>
                  </a:cubicBezTo>
                  <a:cubicBezTo>
                    <a:pt x="31" y="34"/>
                    <a:pt x="32" y="0"/>
                    <a:pt x="47" y="15"/>
                  </a:cubicBezTo>
                  <a:cubicBezTo>
                    <a:pt x="31" y="19"/>
                    <a:pt x="43" y="46"/>
                    <a:pt x="37" y="58"/>
                  </a:cubicBezTo>
                  <a:cubicBezTo>
                    <a:pt x="25" y="81"/>
                    <a:pt x="12" y="42"/>
                    <a:pt x="0" y="64"/>
                  </a:cubicBezTo>
                  <a:cubicBezTo>
                    <a:pt x="2" y="61"/>
                    <a:pt x="2" y="56"/>
                    <a:pt x="2" y="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71" name="Freeform 274"/>
            <p:cNvSpPr/>
            <p:nvPr/>
          </p:nvSpPr>
          <p:spPr bwMode="auto">
            <a:xfrm>
              <a:off x="3971926" y="4491038"/>
              <a:ext cx="65088" cy="109538"/>
            </a:xfrm>
            <a:custGeom>
              <a:avLst/>
              <a:gdLst>
                <a:gd name="T0" fmla="*/ 2 w 47"/>
                <a:gd name="T1" fmla="*/ 52 h 80"/>
                <a:gd name="T2" fmla="*/ 5 w 47"/>
                <a:gd name="T3" fmla="*/ 41 h 80"/>
                <a:gd name="T4" fmla="*/ 17 w 47"/>
                <a:gd name="T5" fmla="*/ 21 h 80"/>
                <a:gd name="T6" fmla="*/ 47 w 47"/>
                <a:gd name="T7" fmla="*/ 14 h 80"/>
                <a:gd name="T8" fmla="*/ 37 w 47"/>
                <a:gd name="T9" fmla="*/ 57 h 80"/>
                <a:gd name="T10" fmla="*/ 0 w 47"/>
                <a:gd name="T11" fmla="*/ 63 h 80"/>
                <a:gd name="T12" fmla="*/ 2 w 47"/>
                <a:gd name="T13" fmla="*/ 5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0">
                  <a:moveTo>
                    <a:pt x="2" y="52"/>
                  </a:moveTo>
                  <a:cubicBezTo>
                    <a:pt x="2" y="48"/>
                    <a:pt x="2" y="44"/>
                    <a:pt x="5" y="41"/>
                  </a:cubicBezTo>
                  <a:cubicBezTo>
                    <a:pt x="10" y="34"/>
                    <a:pt x="21" y="33"/>
                    <a:pt x="17" y="21"/>
                  </a:cubicBezTo>
                  <a:cubicBezTo>
                    <a:pt x="31" y="34"/>
                    <a:pt x="31" y="0"/>
                    <a:pt x="47" y="14"/>
                  </a:cubicBezTo>
                  <a:cubicBezTo>
                    <a:pt x="31" y="18"/>
                    <a:pt x="43" y="45"/>
                    <a:pt x="37" y="57"/>
                  </a:cubicBezTo>
                  <a:cubicBezTo>
                    <a:pt x="24" y="80"/>
                    <a:pt x="12" y="41"/>
                    <a:pt x="0" y="63"/>
                  </a:cubicBezTo>
                  <a:cubicBezTo>
                    <a:pt x="1" y="60"/>
                    <a:pt x="1" y="56"/>
                    <a:pt x="2" y="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72" name="Freeform 275"/>
            <p:cNvSpPr/>
            <p:nvPr/>
          </p:nvSpPr>
          <p:spPr bwMode="auto">
            <a:xfrm>
              <a:off x="2338388" y="5099051"/>
              <a:ext cx="71438" cy="98425"/>
            </a:xfrm>
            <a:custGeom>
              <a:avLst/>
              <a:gdLst>
                <a:gd name="T0" fmla="*/ 21 w 52"/>
                <a:gd name="T1" fmla="*/ 64 h 72"/>
                <a:gd name="T2" fmla="*/ 15 w 52"/>
                <a:gd name="T3" fmla="*/ 55 h 72"/>
                <a:gd name="T4" fmla="*/ 7 w 52"/>
                <a:gd name="T5" fmla="*/ 33 h 72"/>
                <a:gd name="T6" fmla="*/ 17 w 52"/>
                <a:gd name="T7" fmla="*/ 0 h 72"/>
                <a:gd name="T8" fmla="*/ 42 w 52"/>
                <a:gd name="T9" fmla="*/ 31 h 72"/>
                <a:gd name="T10" fmla="*/ 28 w 52"/>
                <a:gd name="T11" fmla="*/ 72 h 72"/>
                <a:gd name="T12" fmla="*/ 21 w 52"/>
                <a:gd name="T13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72">
                  <a:moveTo>
                    <a:pt x="21" y="64"/>
                  </a:moveTo>
                  <a:cubicBezTo>
                    <a:pt x="19" y="62"/>
                    <a:pt x="16" y="59"/>
                    <a:pt x="15" y="55"/>
                  </a:cubicBezTo>
                  <a:cubicBezTo>
                    <a:pt x="13" y="47"/>
                    <a:pt x="18" y="35"/>
                    <a:pt x="7" y="33"/>
                  </a:cubicBezTo>
                  <a:cubicBezTo>
                    <a:pt x="23" y="26"/>
                    <a:pt x="0" y="8"/>
                    <a:pt x="17" y="0"/>
                  </a:cubicBezTo>
                  <a:cubicBezTo>
                    <a:pt x="12" y="18"/>
                    <a:pt x="37" y="18"/>
                    <a:pt x="42" y="31"/>
                  </a:cubicBezTo>
                  <a:cubicBezTo>
                    <a:pt x="52" y="54"/>
                    <a:pt x="19" y="49"/>
                    <a:pt x="28" y="72"/>
                  </a:cubicBezTo>
                  <a:cubicBezTo>
                    <a:pt x="27" y="68"/>
                    <a:pt x="24" y="66"/>
                    <a:pt x="21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73" name="Freeform 276"/>
            <p:cNvSpPr/>
            <p:nvPr/>
          </p:nvSpPr>
          <p:spPr bwMode="auto">
            <a:xfrm>
              <a:off x="2809876" y="4591051"/>
              <a:ext cx="44450" cy="73025"/>
            </a:xfrm>
            <a:custGeom>
              <a:avLst/>
              <a:gdLst>
                <a:gd name="T0" fmla="*/ 20 w 32"/>
                <a:gd name="T1" fmla="*/ 0 h 53"/>
                <a:gd name="T2" fmla="*/ 10 w 32"/>
                <a:gd name="T3" fmla="*/ 13 h 53"/>
                <a:gd name="T4" fmla="*/ 0 w 32"/>
                <a:gd name="T5" fmla="*/ 53 h 53"/>
                <a:gd name="T6" fmla="*/ 22 w 32"/>
                <a:gd name="T7" fmla="*/ 33 h 53"/>
                <a:gd name="T8" fmla="*/ 20 w 32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3">
                  <a:moveTo>
                    <a:pt x="20" y="0"/>
                  </a:moveTo>
                  <a:cubicBezTo>
                    <a:pt x="20" y="0"/>
                    <a:pt x="11" y="13"/>
                    <a:pt x="10" y="13"/>
                  </a:cubicBezTo>
                  <a:cubicBezTo>
                    <a:pt x="2" y="17"/>
                    <a:pt x="8" y="46"/>
                    <a:pt x="0" y="53"/>
                  </a:cubicBezTo>
                  <a:cubicBezTo>
                    <a:pt x="0" y="53"/>
                    <a:pt x="22" y="33"/>
                    <a:pt x="22" y="33"/>
                  </a:cubicBezTo>
                  <a:cubicBezTo>
                    <a:pt x="22" y="33"/>
                    <a:pt x="32" y="1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74" name="Freeform 277"/>
            <p:cNvSpPr/>
            <p:nvPr/>
          </p:nvSpPr>
          <p:spPr bwMode="auto">
            <a:xfrm>
              <a:off x="2927351" y="4635501"/>
              <a:ext cx="30163" cy="66675"/>
            </a:xfrm>
            <a:custGeom>
              <a:avLst/>
              <a:gdLst>
                <a:gd name="T0" fmla="*/ 19 w 19"/>
                <a:gd name="T1" fmla="*/ 42 h 42"/>
                <a:gd name="T2" fmla="*/ 18 w 19"/>
                <a:gd name="T3" fmla="*/ 28 h 42"/>
                <a:gd name="T4" fmla="*/ 17 w 19"/>
                <a:gd name="T5" fmla="*/ 10 h 42"/>
                <a:gd name="T6" fmla="*/ 6 w 19"/>
                <a:gd name="T7" fmla="*/ 0 h 42"/>
                <a:gd name="T8" fmla="*/ 0 w 19"/>
                <a:gd name="T9" fmla="*/ 12 h 42"/>
                <a:gd name="T10" fmla="*/ 7 w 19"/>
                <a:gd name="T11" fmla="*/ 24 h 42"/>
                <a:gd name="T12" fmla="*/ 13 w 19"/>
                <a:gd name="T13" fmla="*/ 34 h 42"/>
                <a:gd name="T14" fmla="*/ 19 w 19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42">
                  <a:moveTo>
                    <a:pt x="19" y="42"/>
                  </a:moveTo>
                  <a:lnTo>
                    <a:pt x="18" y="28"/>
                  </a:lnTo>
                  <a:lnTo>
                    <a:pt x="17" y="10"/>
                  </a:lnTo>
                  <a:lnTo>
                    <a:pt x="6" y="0"/>
                  </a:lnTo>
                  <a:lnTo>
                    <a:pt x="0" y="12"/>
                  </a:lnTo>
                  <a:lnTo>
                    <a:pt x="7" y="24"/>
                  </a:lnTo>
                  <a:lnTo>
                    <a:pt x="13" y="34"/>
                  </a:lnTo>
                  <a:lnTo>
                    <a:pt x="19" y="4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75" name="Freeform 278"/>
            <p:cNvSpPr/>
            <p:nvPr/>
          </p:nvSpPr>
          <p:spPr bwMode="auto">
            <a:xfrm>
              <a:off x="2974976" y="4660901"/>
              <a:ext cx="26988" cy="42863"/>
            </a:xfrm>
            <a:custGeom>
              <a:avLst/>
              <a:gdLst>
                <a:gd name="T0" fmla="*/ 0 w 17"/>
                <a:gd name="T1" fmla="*/ 27 h 27"/>
                <a:gd name="T2" fmla="*/ 3 w 17"/>
                <a:gd name="T3" fmla="*/ 18 h 27"/>
                <a:gd name="T4" fmla="*/ 6 w 17"/>
                <a:gd name="T5" fmla="*/ 6 h 27"/>
                <a:gd name="T6" fmla="*/ 15 w 17"/>
                <a:gd name="T7" fmla="*/ 0 h 27"/>
                <a:gd name="T8" fmla="*/ 17 w 17"/>
                <a:gd name="T9" fmla="*/ 11 h 27"/>
                <a:gd name="T10" fmla="*/ 11 w 17"/>
                <a:gd name="T11" fmla="*/ 18 h 27"/>
                <a:gd name="T12" fmla="*/ 5 w 17"/>
                <a:gd name="T13" fmla="*/ 23 h 27"/>
                <a:gd name="T14" fmla="*/ 0 w 17"/>
                <a:gd name="T1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27">
                  <a:moveTo>
                    <a:pt x="0" y="27"/>
                  </a:moveTo>
                  <a:lnTo>
                    <a:pt x="3" y="18"/>
                  </a:lnTo>
                  <a:lnTo>
                    <a:pt x="6" y="6"/>
                  </a:lnTo>
                  <a:lnTo>
                    <a:pt x="15" y="0"/>
                  </a:lnTo>
                  <a:lnTo>
                    <a:pt x="17" y="11"/>
                  </a:lnTo>
                  <a:lnTo>
                    <a:pt x="11" y="18"/>
                  </a:lnTo>
                  <a:lnTo>
                    <a:pt x="5" y="23"/>
                  </a:lnTo>
                  <a:lnTo>
                    <a:pt x="0" y="2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76" name="Freeform 279"/>
            <p:cNvSpPr/>
            <p:nvPr/>
          </p:nvSpPr>
          <p:spPr bwMode="auto">
            <a:xfrm>
              <a:off x="2911476" y="4689476"/>
              <a:ext cx="31750" cy="19050"/>
            </a:xfrm>
            <a:custGeom>
              <a:avLst/>
              <a:gdLst>
                <a:gd name="T0" fmla="*/ 20 w 20"/>
                <a:gd name="T1" fmla="*/ 12 h 12"/>
                <a:gd name="T2" fmla="*/ 15 w 20"/>
                <a:gd name="T3" fmla="*/ 7 h 12"/>
                <a:gd name="T4" fmla="*/ 9 w 20"/>
                <a:gd name="T5" fmla="*/ 0 h 12"/>
                <a:gd name="T6" fmla="*/ 0 w 20"/>
                <a:gd name="T7" fmla="*/ 1 h 12"/>
                <a:gd name="T8" fmla="*/ 3 w 20"/>
                <a:gd name="T9" fmla="*/ 9 h 12"/>
                <a:gd name="T10" fmla="*/ 9 w 20"/>
                <a:gd name="T11" fmla="*/ 11 h 12"/>
                <a:gd name="T12" fmla="*/ 15 w 20"/>
                <a:gd name="T13" fmla="*/ 12 h 12"/>
                <a:gd name="T14" fmla="*/ 20 w 20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2">
                  <a:moveTo>
                    <a:pt x="20" y="12"/>
                  </a:moveTo>
                  <a:lnTo>
                    <a:pt x="15" y="7"/>
                  </a:lnTo>
                  <a:lnTo>
                    <a:pt x="9" y="0"/>
                  </a:lnTo>
                  <a:lnTo>
                    <a:pt x="0" y="1"/>
                  </a:lnTo>
                  <a:lnTo>
                    <a:pt x="3" y="9"/>
                  </a:lnTo>
                  <a:lnTo>
                    <a:pt x="9" y="11"/>
                  </a:lnTo>
                  <a:lnTo>
                    <a:pt x="15" y="12"/>
                  </a:lnTo>
                  <a:lnTo>
                    <a:pt x="2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77" name="Freeform 280"/>
            <p:cNvSpPr/>
            <p:nvPr/>
          </p:nvSpPr>
          <p:spPr bwMode="auto">
            <a:xfrm>
              <a:off x="4011613" y="4781551"/>
              <a:ext cx="42863" cy="96838"/>
            </a:xfrm>
            <a:custGeom>
              <a:avLst/>
              <a:gdLst>
                <a:gd name="T0" fmla="*/ 0 w 31"/>
                <a:gd name="T1" fmla="*/ 70 h 70"/>
                <a:gd name="T2" fmla="*/ 10 w 31"/>
                <a:gd name="T3" fmla="*/ 45 h 70"/>
                <a:gd name="T4" fmla="*/ 22 w 31"/>
                <a:gd name="T5" fmla="*/ 22 h 70"/>
                <a:gd name="T6" fmla="*/ 31 w 31"/>
                <a:gd name="T7" fmla="*/ 0 h 70"/>
                <a:gd name="T8" fmla="*/ 25 w 31"/>
                <a:gd name="T9" fmla="*/ 36 h 70"/>
                <a:gd name="T10" fmla="*/ 20 w 31"/>
                <a:gd name="T11" fmla="*/ 54 h 70"/>
                <a:gd name="T12" fmla="*/ 0 w 31"/>
                <a:gd name="T1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70">
                  <a:moveTo>
                    <a:pt x="0" y="70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2" y="50"/>
                    <a:pt x="20" y="54"/>
                  </a:cubicBezTo>
                  <a:cubicBezTo>
                    <a:pt x="17" y="59"/>
                    <a:pt x="0" y="70"/>
                    <a:pt x="0" y="7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78" name="Freeform 281"/>
            <p:cNvSpPr/>
            <p:nvPr/>
          </p:nvSpPr>
          <p:spPr bwMode="auto">
            <a:xfrm>
              <a:off x="4303713" y="5027613"/>
              <a:ext cx="122238" cy="138113"/>
            </a:xfrm>
            <a:custGeom>
              <a:avLst/>
              <a:gdLst>
                <a:gd name="T0" fmla="*/ 65 w 90"/>
                <a:gd name="T1" fmla="*/ 5 h 101"/>
                <a:gd name="T2" fmla="*/ 37 w 90"/>
                <a:gd name="T3" fmla="*/ 76 h 101"/>
                <a:gd name="T4" fmla="*/ 17 w 90"/>
                <a:gd name="T5" fmla="*/ 96 h 101"/>
                <a:gd name="T6" fmla="*/ 25 w 90"/>
                <a:gd name="T7" fmla="*/ 62 h 101"/>
                <a:gd name="T8" fmla="*/ 21 w 90"/>
                <a:gd name="T9" fmla="*/ 28 h 101"/>
                <a:gd name="T10" fmla="*/ 45 w 90"/>
                <a:gd name="T11" fmla="*/ 10 h 101"/>
                <a:gd name="T12" fmla="*/ 65 w 90"/>
                <a:gd name="T13" fmla="*/ 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01">
                  <a:moveTo>
                    <a:pt x="65" y="5"/>
                  </a:moveTo>
                  <a:cubicBezTo>
                    <a:pt x="90" y="17"/>
                    <a:pt x="43" y="66"/>
                    <a:pt x="37" y="76"/>
                  </a:cubicBezTo>
                  <a:cubicBezTo>
                    <a:pt x="32" y="85"/>
                    <a:pt x="28" y="101"/>
                    <a:pt x="17" y="96"/>
                  </a:cubicBezTo>
                  <a:cubicBezTo>
                    <a:pt x="0" y="89"/>
                    <a:pt x="18" y="69"/>
                    <a:pt x="25" y="62"/>
                  </a:cubicBezTo>
                  <a:cubicBezTo>
                    <a:pt x="24" y="63"/>
                    <a:pt x="18" y="34"/>
                    <a:pt x="21" y="28"/>
                  </a:cubicBezTo>
                  <a:cubicBezTo>
                    <a:pt x="26" y="15"/>
                    <a:pt x="37" y="18"/>
                    <a:pt x="45" y="10"/>
                  </a:cubicBezTo>
                  <a:cubicBezTo>
                    <a:pt x="53" y="3"/>
                    <a:pt x="53" y="0"/>
                    <a:pt x="65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79" name="Freeform 282"/>
            <p:cNvSpPr/>
            <p:nvPr/>
          </p:nvSpPr>
          <p:spPr bwMode="auto">
            <a:xfrm>
              <a:off x="4410076" y="5113338"/>
              <a:ext cx="66675" cy="44450"/>
            </a:xfrm>
            <a:custGeom>
              <a:avLst/>
              <a:gdLst>
                <a:gd name="T0" fmla="*/ 0 w 49"/>
                <a:gd name="T1" fmla="*/ 27 h 33"/>
                <a:gd name="T2" fmla="*/ 25 w 49"/>
                <a:gd name="T3" fmla="*/ 5 h 33"/>
                <a:gd name="T4" fmla="*/ 45 w 49"/>
                <a:gd name="T5" fmla="*/ 8 h 33"/>
                <a:gd name="T6" fmla="*/ 40 w 49"/>
                <a:gd name="T7" fmla="*/ 28 h 33"/>
                <a:gd name="T8" fmla="*/ 0 w 49"/>
                <a:gd name="T9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33">
                  <a:moveTo>
                    <a:pt x="0" y="27"/>
                  </a:moveTo>
                  <a:cubicBezTo>
                    <a:pt x="7" y="20"/>
                    <a:pt x="15" y="7"/>
                    <a:pt x="25" y="5"/>
                  </a:cubicBezTo>
                  <a:cubicBezTo>
                    <a:pt x="31" y="3"/>
                    <a:pt x="41" y="0"/>
                    <a:pt x="45" y="8"/>
                  </a:cubicBezTo>
                  <a:cubicBezTo>
                    <a:pt x="49" y="16"/>
                    <a:pt x="46" y="24"/>
                    <a:pt x="40" y="28"/>
                  </a:cubicBezTo>
                  <a:cubicBezTo>
                    <a:pt x="30" y="33"/>
                    <a:pt x="9" y="31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80" name="Freeform 283"/>
            <p:cNvSpPr/>
            <p:nvPr/>
          </p:nvSpPr>
          <p:spPr bwMode="auto">
            <a:xfrm>
              <a:off x="4127501" y="5367338"/>
              <a:ext cx="96838" cy="158750"/>
            </a:xfrm>
            <a:custGeom>
              <a:avLst/>
              <a:gdLst>
                <a:gd name="T0" fmla="*/ 8 w 70"/>
                <a:gd name="T1" fmla="*/ 3 h 115"/>
                <a:gd name="T2" fmla="*/ 28 w 70"/>
                <a:gd name="T3" fmla="*/ 15 h 115"/>
                <a:gd name="T4" fmla="*/ 42 w 70"/>
                <a:gd name="T5" fmla="*/ 41 h 115"/>
                <a:gd name="T6" fmla="*/ 64 w 70"/>
                <a:gd name="T7" fmla="*/ 83 h 115"/>
                <a:gd name="T8" fmla="*/ 38 w 70"/>
                <a:gd name="T9" fmla="*/ 115 h 115"/>
                <a:gd name="T10" fmla="*/ 31 w 70"/>
                <a:gd name="T11" fmla="*/ 112 h 115"/>
                <a:gd name="T12" fmla="*/ 11 w 70"/>
                <a:gd name="T13" fmla="*/ 66 h 115"/>
                <a:gd name="T14" fmla="*/ 0 w 70"/>
                <a:gd name="T15" fmla="*/ 0 h 115"/>
                <a:gd name="T16" fmla="*/ 8 w 70"/>
                <a:gd name="T17" fmla="*/ 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115">
                  <a:moveTo>
                    <a:pt x="8" y="3"/>
                  </a:moveTo>
                  <a:cubicBezTo>
                    <a:pt x="15" y="6"/>
                    <a:pt x="23" y="10"/>
                    <a:pt x="28" y="15"/>
                  </a:cubicBezTo>
                  <a:cubicBezTo>
                    <a:pt x="33" y="22"/>
                    <a:pt x="36" y="34"/>
                    <a:pt x="42" y="41"/>
                  </a:cubicBezTo>
                  <a:cubicBezTo>
                    <a:pt x="52" y="55"/>
                    <a:pt x="59" y="65"/>
                    <a:pt x="64" y="83"/>
                  </a:cubicBezTo>
                  <a:cubicBezTo>
                    <a:pt x="70" y="101"/>
                    <a:pt x="48" y="114"/>
                    <a:pt x="38" y="115"/>
                  </a:cubicBezTo>
                  <a:cubicBezTo>
                    <a:pt x="38" y="115"/>
                    <a:pt x="31" y="112"/>
                    <a:pt x="31" y="112"/>
                  </a:cubicBezTo>
                  <a:cubicBezTo>
                    <a:pt x="17" y="106"/>
                    <a:pt x="13" y="81"/>
                    <a:pt x="11" y="66"/>
                  </a:cubicBezTo>
                  <a:cubicBezTo>
                    <a:pt x="11" y="58"/>
                    <a:pt x="4" y="2"/>
                    <a:pt x="0" y="0"/>
                  </a:cubicBezTo>
                  <a:cubicBezTo>
                    <a:pt x="2" y="1"/>
                    <a:pt x="5" y="2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81" name="Freeform 284"/>
            <p:cNvSpPr/>
            <p:nvPr/>
          </p:nvSpPr>
          <p:spPr bwMode="auto">
            <a:xfrm>
              <a:off x="4286251" y="5499101"/>
              <a:ext cx="112713" cy="128588"/>
            </a:xfrm>
            <a:custGeom>
              <a:avLst/>
              <a:gdLst>
                <a:gd name="T0" fmla="*/ 50 w 82"/>
                <a:gd name="T1" fmla="*/ 0 h 94"/>
                <a:gd name="T2" fmla="*/ 47 w 82"/>
                <a:gd name="T3" fmla="*/ 0 h 94"/>
                <a:gd name="T4" fmla="*/ 32 w 82"/>
                <a:gd name="T5" fmla="*/ 20 h 94"/>
                <a:gd name="T6" fmla="*/ 14 w 82"/>
                <a:gd name="T7" fmla="*/ 43 h 94"/>
                <a:gd name="T8" fmla="*/ 5 w 82"/>
                <a:gd name="T9" fmla="*/ 55 h 94"/>
                <a:gd name="T10" fmla="*/ 16 w 82"/>
                <a:gd name="T11" fmla="*/ 86 h 94"/>
                <a:gd name="T12" fmla="*/ 40 w 82"/>
                <a:gd name="T13" fmla="*/ 77 h 94"/>
                <a:gd name="T14" fmla="*/ 57 w 82"/>
                <a:gd name="T15" fmla="*/ 54 h 94"/>
                <a:gd name="T16" fmla="*/ 70 w 82"/>
                <a:gd name="T17" fmla="*/ 33 h 94"/>
                <a:gd name="T18" fmla="*/ 69 w 82"/>
                <a:gd name="T19" fmla="*/ 13 h 94"/>
                <a:gd name="T20" fmla="*/ 50 w 82"/>
                <a:gd name="T2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" h="94">
                  <a:moveTo>
                    <a:pt x="50" y="0"/>
                  </a:moveTo>
                  <a:cubicBezTo>
                    <a:pt x="49" y="0"/>
                    <a:pt x="48" y="0"/>
                    <a:pt x="47" y="0"/>
                  </a:cubicBezTo>
                  <a:cubicBezTo>
                    <a:pt x="40" y="2"/>
                    <a:pt x="37" y="15"/>
                    <a:pt x="32" y="20"/>
                  </a:cubicBezTo>
                  <a:cubicBezTo>
                    <a:pt x="24" y="28"/>
                    <a:pt x="6" y="27"/>
                    <a:pt x="14" y="43"/>
                  </a:cubicBezTo>
                  <a:cubicBezTo>
                    <a:pt x="12" y="38"/>
                    <a:pt x="5" y="54"/>
                    <a:pt x="5" y="55"/>
                  </a:cubicBezTo>
                  <a:cubicBezTo>
                    <a:pt x="0" y="68"/>
                    <a:pt x="5" y="83"/>
                    <a:pt x="16" y="86"/>
                  </a:cubicBezTo>
                  <a:cubicBezTo>
                    <a:pt x="16" y="86"/>
                    <a:pt x="42" y="94"/>
                    <a:pt x="40" y="77"/>
                  </a:cubicBezTo>
                  <a:cubicBezTo>
                    <a:pt x="40" y="77"/>
                    <a:pt x="63" y="83"/>
                    <a:pt x="57" y="54"/>
                  </a:cubicBezTo>
                  <a:cubicBezTo>
                    <a:pt x="57" y="54"/>
                    <a:pt x="82" y="51"/>
                    <a:pt x="70" y="33"/>
                  </a:cubicBezTo>
                  <a:cubicBezTo>
                    <a:pt x="68" y="29"/>
                    <a:pt x="72" y="18"/>
                    <a:pt x="69" y="13"/>
                  </a:cubicBezTo>
                  <a:cubicBezTo>
                    <a:pt x="65" y="7"/>
                    <a:pt x="57" y="1"/>
                    <a:pt x="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82" name="Freeform 285"/>
            <p:cNvSpPr/>
            <p:nvPr/>
          </p:nvSpPr>
          <p:spPr bwMode="auto">
            <a:xfrm>
              <a:off x="4371976" y="5586413"/>
              <a:ext cx="149225" cy="112713"/>
            </a:xfrm>
            <a:custGeom>
              <a:avLst/>
              <a:gdLst>
                <a:gd name="T0" fmla="*/ 3 w 109"/>
                <a:gd name="T1" fmla="*/ 0 h 83"/>
                <a:gd name="T2" fmla="*/ 0 w 109"/>
                <a:gd name="T3" fmla="*/ 15 h 83"/>
                <a:gd name="T4" fmla="*/ 109 w 109"/>
                <a:gd name="T5" fmla="*/ 83 h 83"/>
                <a:gd name="T6" fmla="*/ 3 w 109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83">
                  <a:moveTo>
                    <a:pt x="3" y="0"/>
                  </a:moveTo>
                  <a:cubicBezTo>
                    <a:pt x="3" y="0"/>
                    <a:pt x="3" y="9"/>
                    <a:pt x="0" y="15"/>
                  </a:cubicBezTo>
                  <a:cubicBezTo>
                    <a:pt x="0" y="15"/>
                    <a:pt x="87" y="75"/>
                    <a:pt x="109" y="83"/>
                  </a:cubicBezTo>
                  <a:cubicBezTo>
                    <a:pt x="109" y="83"/>
                    <a:pt x="12" y="15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83" name="Freeform 286"/>
            <p:cNvSpPr/>
            <p:nvPr/>
          </p:nvSpPr>
          <p:spPr bwMode="auto">
            <a:xfrm>
              <a:off x="4406901" y="5661026"/>
              <a:ext cx="28575" cy="57150"/>
            </a:xfrm>
            <a:custGeom>
              <a:avLst/>
              <a:gdLst>
                <a:gd name="T0" fmla="*/ 3 w 21"/>
                <a:gd name="T1" fmla="*/ 10 h 42"/>
                <a:gd name="T2" fmla="*/ 7 w 21"/>
                <a:gd name="T3" fmla="*/ 38 h 42"/>
                <a:gd name="T4" fmla="*/ 5 w 21"/>
                <a:gd name="T5" fmla="*/ 0 h 42"/>
                <a:gd name="T6" fmla="*/ 3 w 21"/>
                <a:gd name="T7" fmla="*/ 1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42">
                  <a:moveTo>
                    <a:pt x="3" y="10"/>
                  </a:moveTo>
                  <a:cubicBezTo>
                    <a:pt x="2" y="23"/>
                    <a:pt x="0" y="42"/>
                    <a:pt x="7" y="38"/>
                  </a:cubicBezTo>
                  <a:cubicBezTo>
                    <a:pt x="21" y="31"/>
                    <a:pt x="19" y="9"/>
                    <a:pt x="5" y="0"/>
                  </a:cubicBezTo>
                  <a:cubicBezTo>
                    <a:pt x="5" y="1"/>
                    <a:pt x="4" y="5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84" name="Freeform 287"/>
            <p:cNvSpPr/>
            <p:nvPr/>
          </p:nvSpPr>
          <p:spPr bwMode="auto">
            <a:xfrm>
              <a:off x="4827588" y="5480051"/>
              <a:ext cx="47625" cy="36513"/>
            </a:xfrm>
            <a:custGeom>
              <a:avLst/>
              <a:gdLst>
                <a:gd name="T0" fmla="*/ 9 w 35"/>
                <a:gd name="T1" fmla="*/ 26 h 26"/>
                <a:gd name="T2" fmla="*/ 30 w 35"/>
                <a:gd name="T3" fmla="*/ 16 h 26"/>
                <a:gd name="T4" fmla="*/ 0 w 35"/>
                <a:gd name="T5" fmla="*/ 26 h 26"/>
                <a:gd name="T6" fmla="*/ 9 w 35"/>
                <a:gd name="T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6">
                  <a:moveTo>
                    <a:pt x="9" y="26"/>
                  </a:moveTo>
                  <a:cubicBezTo>
                    <a:pt x="19" y="26"/>
                    <a:pt x="35" y="24"/>
                    <a:pt x="30" y="16"/>
                  </a:cubicBezTo>
                  <a:cubicBezTo>
                    <a:pt x="22" y="0"/>
                    <a:pt x="5" y="7"/>
                    <a:pt x="0" y="26"/>
                  </a:cubicBezTo>
                  <a:cubicBezTo>
                    <a:pt x="1" y="26"/>
                    <a:pt x="4" y="26"/>
                    <a:pt x="9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85" name="Freeform 288"/>
            <p:cNvSpPr/>
            <p:nvPr/>
          </p:nvSpPr>
          <p:spPr bwMode="auto">
            <a:xfrm>
              <a:off x="4672013" y="5516563"/>
              <a:ext cx="117475" cy="146050"/>
            </a:xfrm>
            <a:custGeom>
              <a:avLst/>
              <a:gdLst>
                <a:gd name="T0" fmla="*/ 46 w 86"/>
                <a:gd name="T1" fmla="*/ 11 h 107"/>
                <a:gd name="T2" fmla="*/ 19 w 86"/>
                <a:gd name="T3" fmla="*/ 24 h 107"/>
                <a:gd name="T4" fmla="*/ 0 w 86"/>
                <a:gd name="T5" fmla="*/ 37 h 107"/>
                <a:gd name="T6" fmla="*/ 27 w 86"/>
                <a:gd name="T7" fmla="*/ 56 h 107"/>
                <a:gd name="T8" fmla="*/ 35 w 86"/>
                <a:gd name="T9" fmla="*/ 85 h 107"/>
                <a:gd name="T10" fmla="*/ 62 w 86"/>
                <a:gd name="T11" fmla="*/ 69 h 107"/>
                <a:gd name="T12" fmla="*/ 79 w 86"/>
                <a:gd name="T13" fmla="*/ 74 h 107"/>
                <a:gd name="T14" fmla="*/ 75 w 86"/>
                <a:gd name="T15" fmla="*/ 47 h 107"/>
                <a:gd name="T16" fmla="*/ 61 w 86"/>
                <a:gd name="T17" fmla="*/ 35 h 107"/>
                <a:gd name="T18" fmla="*/ 45 w 86"/>
                <a:gd name="T19" fmla="*/ 26 h 107"/>
                <a:gd name="T20" fmla="*/ 46 w 86"/>
                <a:gd name="T21" fmla="*/ 1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107">
                  <a:moveTo>
                    <a:pt x="46" y="11"/>
                  </a:moveTo>
                  <a:cubicBezTo>
                    <a:pt x="40" y="3"/>
                    <a:pt x="24" y="0"/>
                    <a:pt x="19" y="24"/>
                  </a:cubicBezTo>
                  <a:cubicBezTo>
                    <a:pt x="18" y="25"/>
                    <a:pt x="1" y="28"/>
                    <a:pt x="0" y="37"/>
                  </a:cubicBezTo>
                  <a:cubicBezTo>
                    <a:pt x="0" y="48"/>
                    <a:pt x="20" y="53"/>
                    <a:pt x="27" y="56"/>
                  </a:cubicBezTo>
                  <a:cubicBezTo>
                    <a:pt x="30" y="65"/>
                    <a:pt x="30" y="77"/>
                    <a:pt x="35" y="85"/>
                  </a:cubicBezTo>
                  <a:cubicBezTo>
                    <a:pt x="51" y="107"/>
                    <a:pt x="63" y="93"/>
                    <a:pt x="62" y="69"/>
                  </a:cubicBezTo>
                  <a:cubicBezTo>
                    <a:pt x="65" y="71"/>
                    <a:pt x="76" y="77"/>
                    <a:pt x="79" y="74"/>
                  </a:cubicBezTo>
                  <a:cubicBezTo>
                    <a:pt x="86" y="68"/>
                    <a:pt x="80" y="52"/>
                    <a:pt x="75" y="47"/>
                  </a:cubicBezTo>
                  <a:cubicBezTo>
                    <a:pt x="70" y="42"/>
                    <a:pt x="65" y="41"/>
                    <a:pt x="61" y="35"/>
                  </a:cubicBezTo>
                  <a:cubicBezTo>
                    <a:pt x="55" y="28"/>
                    <a:pt x="55" y="16"/>
                    <a:pt x="45" y="26"/>
                  </a:cubicBezTo>
                  <a:cubicBezTo>
                    <a:pt x="49" y="22"/>
                    <a:pt x="49" y="16"/>
                    <a:pt x="46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86" name="Freeform 289"/>
            <p:cNvSpPr>
              <a:spLocks noEditPoints="1"/>
            </p:cNvSpPr>
            <p:nvPr/>
          </p:nvSpPr>
          <p:spPr bwMode="auto">
            <a:xfrm>
              <a:off x="2967038" y="4195763"/>
              <a:ext cx="139700" cy="179388"/>
            </a:xfrm>
            <a:custGeom>
              <a:avLst/>
              <a:gdLst>
                <a:gd name="T0" fmla="*/ 100 w 102"/>
                <a:gd name="T1" fmla="*/ 55 h 131"/>
                <a:gd name="T2" fmla="*/ 73 w 102"/>
                <a:gd name="T3" fmla="*/ 43 h 131"/>
                <a:gd name="T4" fmla="*/ 60 w 102"/>
                <a:gd name="T5" fmla="*/ 3 h 131"/>
                <a:gd name="T6" fmla="*/ 40 w 102"/>
                <a:gd name="T7" fmla="*/ 21 h 131"/>
                <a:gd name="T8" fmla="*/ 1 w 102"/>
                <a:gd name="T9" fmla="*/ 46 h 131"/>
                <a:gd name="T10" fmla="*/ 19 w 102"/>
                <a:gd name="T11" fmla="*/ 69 h 131"/>
                <a:gd name="T12" fmla="*/ 16 w 102"/>
                <a:gd name="T13" fmla="*/ 111 h 131"/>
                <a:gd name="T14" fmla="*/ 46 w 102"/>
                <a:gd name="T15" fmla="*/ 98 h 131"/>
                <a:gd name="T16" fmla="*/ 80 w 102"/>
                <a:gd name="T17" fmla="*/ 105 h 131"/>
                <a:gd name="T18" fmla="*/ 77 w 102"/>
                <a:gd name="T19" fmla="*/ 72 h 131"/>
                <a:gd name="T20" fmla="*/ 100 w 102"/>
                <a:gd name="T21" fmla="*/ 55 h 131"/>
                <a:gd name="T22" fmla="*/ 42 w 102"/>
                <a:gd name="T23" fmla="*/ 70 h 131"/>
                <a:gd name="T24" fmla="*/ 59 w 102"/>
                <a:gd name="T25" fmla="*/ 47 h 131"/>
                <a:gd name="T26" fmla="*/ 64 w 102"/>
                <a:gd name="T27" fmla="*/ 62 h 131"/>
                <a:gd name="T28" fmla="*/ 42 w 102"/>
                <a:gd name="T29" fmla="*/ 7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2" h="131">
                  <a:moveTo>
                    <a:pt x="100" y="55"/>
                  </a:moveTo>
                  <a:cubicBezTo>
                    <a:pt x="92" y="34"/>
                    <a:pt x="73" y="43"/>
                    <a:pt x="73" y="43"/>
                  </a:cubicBezTo>
                  <a:cubicBezTo>
                    <a:pt x="80" y="25"/>
                    <a:pt x="81" y="0"/>
                    <a:pt x="60" y="3"/>
                  </a:cubicBezTo>
                  <a:cubicBezTo>
                    <a:pt x="58" y="4"/>
                    <a:pt x="35" y="16"/>
                    <a:pt x="40" y="21"/>
                  </a:cubicBezTo>
                  <a:cubicBezTo>
                    <a:pt x="28" y="7"/>
                    <a:pt x="0" y="26"/>
                    <a:pt x="1" y="46"/>
                  </a:cubicBezTo>
                  <a:cubicBezTo>
                    <a:pt x="2" y="51"/>
                    <a:pt x="13" y="75"/>
                    <a:pt x="19" y="69"/>
                  </a:cubicBezTo>
                  <a:cubicBezTo>
                    <a:pt x="9" y="79"/>
                    <a:pt x="2" y="101"/>
                    <a:pt x="16" y="111"/>
                  </a:cubicBezTo>
                  <a:cubicBezTo>
                    <a:pt x="22" y="116"/>
                    <a:pt x="46" y="110"/>
                    <a:pt x="46" y="98"/>
                  </a:cubicBezTo>
                  <a:cubicBezTo>
                    <a:pt x="46" y="124"/>
                    <a:pt x="73" y="131"/>
                    <a:pt x="80" y="105"/>
                  </a:cubicBezTo>
                  <a:cubicBezTo>
                    <a:pt x="80" y="102"/>
                    <a:pt x="80" y="72"/>
                    <a:pt x="77" y="72"/>
                  </a:cubicBezTo>
                  <a:cubicBezTo>
                    <a:pt x="102" y="73"/>
                    <a:pt x="100" y="55"/>
                    <a:pt x="100" y="55"/>
                  </a:cubicBezTo>
                  <a:close/>
                  <a:moveTo>
                    <a:pt x="42" y="70"/>
                  </a:moveTo>
                  <a:cubicBezTo>
                    <a:pt x="35" y="55"/>
                    <a:pt x="47" y="33"/>
                    <a:pt x="59" y="47"/>
                  </a:cubicBezTo>
                  <a:cubicBezTo>
                    <a:pt x="63" y="51"/>
                    <a:pt x="64" y="57"/>
                    <a:pt x="64" y="62"/>
                  </a:cubicBezTo>
                  <a:cubicBezTo>
                    <a:pt x="64" y="76"/>
                    <a:pt x="53" y="90"/>
                    <a:pt x="42" y="7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87" name="Freeform 290"/>
            <p:cNvSpPr/>
            <p:nvPr/>
          </p:nvSpPr>
          <p:spPr bwMode="auto">
            <a:xfrm>
              <a:off x="2259013" y="4221163"/>
              <a:ext cx="103188" cy="123825"/>
            </a:xfrm>
            <a:custGeom>
              <a:avLst/>
              <a:gdLst>
                <a:gd name="T0" fmla="*/ 26 w 76"/>
                <a:gd name="T1" fmla="*/ 24 h 91"/>
                <a:gd name="T2" fmla="*/ 37 w 76"/>
                <a:gd name="T3" fmla="*/ 7 h 91"/>
                <a:gd name="T4" fmla="*/ 52 w 76"/>
                <a:gd name="T5" fmla="*/ 30 h 91"/>
                <a:gd name="T6" fmla="*/ 71 w 76"/>
                <a:gd name="T7" fmla="*/ 33 h 91"/>
                <a:gd name="T8" fmla="*/ 59 w 76"/>
                <a:gd name="T9" fmla="*/ 49 h 91"/>
                <a:gd name="T10" fmla="*/ 66 w 76"/>
                <a:gd name="T11" fmla="*/ 71 h 91"/>
                <a:gd name="T12" fmla="*/ 42 w 76"/>
                <a:gd name="T13" fmla="*/ 74 h 91"/>
                <a:gd name="T14" fmla="*/ 24 w 76"/>
                <a:gd name="T15" fmla="*/ 90 h 91"/>
                <a:gd name="T16" fmla="*/ 20 w 76"/>
                <a:gd name="T17" fmla="*/ 61 h 91"/>
                <a:gd name="T18" fmla="*/ 4 w 76"/>
                <a:gd name="T19" fmla="*/ 49 h 91"/>
                <a:gd name="T20" fmla="*/ 26 w 76"/>
                <a:gd name="T21" fmla="*/ 24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91">
                  <a:moveTo>
                    <a:pt x="26" y="24"/>
                  </a:moveTo>
                  <a:cubicBezTo>
                    <a:pt x="22" y="21"/>
                    <a:pt x="35" y="8"/>
                    <a:pt x="37" y="7"/>
                  </a:cubicBezTo>
                  <a:cubicBezTo>
                    <a:pt x="50" y="0"/>
                    <a:pt x="54" y="17"/>
                    <a:pt x="52" y="30"/>
                  </a:cubicBezTo>
                  <a:cubicBezTo>
                    <a:pt x="52" y="30"/>
                    <a:pt x="63" y="20"/>
                    <a:pt x="71" y="33"/>
                  </a:cubicBezTo>
                  <a:cubicBezTo>
                    <a:pt x="71" y="33"/>
                    <a:pt x="76" y="44"/>
                    <a:pt x="59" y="49"/>
                  </a:cubicBezTo>
                  <a:cubicBezTo>
                    <a:pt x="61" y="48"/>
                    <a:pt x="66" y="69"/>
                    <a:pt x="66" y="71"/>
                  </a:cubicBezTo>
                  <a:cubicBezTo>
                    <a:pt x="65" y="89"/>
                    <a:pt x="46" y="91"/>
                    <a:pt x="42" y="74"/>
                  </a:cubicBezTo>
                  <a:cubicBezTo>
                    <a:pt x="44" y="82"/>
                    <a:pt x="29" y="91"/>
                    <a:pt x="24" y="90"/>
                  </a:cubicBezTo>
                  <a:cubicBezTo>
                    <a:pt x="13" y="86"/>
                    <a:pt x="14" y="70"/>
                    <a:pt x="20" y="61"/>
                  </a:cubicBezTo>
                  <a:cubicBezTo>
                    <a:pt x="16" y="66"/>
                    <a:pt x="5" y="53"/>
                    <a:pt x="4" y="49"/>
                  </a:cubicBezTo>
                  <a:cubicBezTo>
                    <a:pt x="0" y="36"/>
                    <a:pt x="16" y="17"/>
                    <a:pt x="26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88" name="Freeform 291"/>
            <p:cNvSpPr>
              <a:spLocks noEditPoints="1"/>
            </p:cNvSpPr>
            <p:nvPr/>
          </p:nvSpPr>
          <p:spPr bwMode="auto">
            <a:xfrm>
              <a:off x="2322513" y="4219576"/>
              <a:ext cx="122238" cy="155575"/>
            </a:xfrm>
            <a:custGeom>
              <a:avLst/>
              <a:gdLst>
                <a:gd name="T0" fmla="*/ 87 w 90"/>
                <a:gd name="T1" fmla="*/ 48 h 114"/>
                <a:gd name="T2" fmla="*/ 65 w 90"/>
                <a:gd name="T3" fmla="*/ 37 h 114"/>
                <a:gd name="T4" fmla="*/ 53 w 90"/>
                <a:gd name="T5" fmla="*/ 3 h 114"/>
                <a:gd name="T6" fmla="*/ 35 w 90"/>
                <a:gd name="T7" fmla="*/ 19 h 114"/>
                <a:gd name="T8" fmla="*/ 2 w 90"/>
                <a:gd name="T9" fmla="*/ 40 h 114"/>
                <a:gd name="T10" fmla="*/ 17 w 90"/>
                <a:gd name="T11" fmla="*/ 61 h 114"/>
                <a:gd name="T12" fmla="*/ 14 w 90"/>
                <a:gd name="T13" fmla="*/ 97 h 114"/>
                <a:gd name="T14" fmla="*/ 41 w 90"/>
                <a:gd name="T15" fmla="*/ 85 h 114"/>
                <a:gd name="T16" fmla="*/ 70 w 90"/>
                <a:gd name="T17" fmla="*/ 92 h 114"/>
                <a:gd name="T18" fmla="*/ 68 w 90"/>
                <a:gd name="T19" fmla="*/ 63 h 114"/>
                <a:gd name="T20" fmla="*/ 87 w 90"/>
                <a:gd name="T21" fmla="*/ 48 h 114"/>
                <a:gd name="T22" fmla="*/ 37 w 90"/>
                <a:gd name="T23" fmla="*/ 61 h 114"/>
                <a:gd name="T24" fmla="*/ 52 w 90"/>
                <a:gd name="T25" fmla="*/ 41 h 114"/>
                <a:gd name="T26" fmla="*/ 56 w 90"/>
                <a:gd name="T27" fmla="*/ 54 h 114"/>
                <a:gd name="T28" fmla="*/ 37 w 90"/>
                <a:gd name="T29" fmla="*/ 6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0" h="114">
                  <a:moveTo>
                    <a:pt x="87" y="48"/>
                  </a:moveTo>
                  <a:cubicBezTo>
                    <a:pt x="81" y="29"/>
                    <a:pt x="65" y="37"/>
                    <a:pt x="65" y="37"/>
                  </a:cubicBezTo>
                  <a:cubicBezTo>
                    <a:pt x="70" y="22"/>
                    <a:pt x="71" y="0"/>
                    <a:pt x="53" y="3"/>
                  </a:cubicBezTo>
                  <a:cubicBezTo>
                    <a:pt x="51" y="3"/>
                    <a:pt x="31" y="14"/>
                    <a:pt x="35" y="19"/>
                  </a:cubicBezTo>
                  <a:cubicBezTo>
                    <a:pt x="24" y="6"/>
                    <a:pt x="0" y="23"/>
                    <a:pt x="2" y="40"/>
                  </a:cubicBezTo>
                  <a:cubicBezTo>
                    <a:pt x="2" y="45"/>
                    <a:pt x="12" y="66"/>
                    <a:pt x="17" y="61"/>
                  </a:cubicBezTo>
                  <a:cubicBezTo>
                    <a:pt x="8" y="69"/>
                    <a:pt x="3" y="88"/>
                    <a:pt x="14" y="97"/>
                  </a:cubicBezTo>
                  <a:cubicBezTo>
                    <a:pt x="20" y="102"/>
                    <a:pt x="41" y="96"/>
                    <a:pt x="41" y="85"/>
                  </a:cubicBezTo>
                  <a:cubicBezTo>
                    <a:pt x="41" y="108"/>
                    <a:pt x="64" y="114"/>
                    <a:pt x="70" y="92"/>
                  </a:cubicBezTo>
                  <a:cubicBezTo>
                    <a:pt x="71" y="89"/>
                    <a:pt x="71" y="63"/>
                    <a:pt x="68" y="63"/>
                  </a:cubicBezTo>
                  <a:cubicBezTo>
                    <a:pt x="90" y="64"/>
                    <a:pt x="87" y="48"/>
                    <a:pt x="87" y="48"/>
                  </a:cubicBezTo>
                  <a:close/>
                  <a:moveTo>
                    <a:pt x="37" y="61"/>
                  </a:moveTo>
                  <a:cubicBezTo>
                    <a:pt x="31" y="48"/>
                    <a:pt x="41" y="29"/>
                    <a:pt x="52" y="41"/>
                  </a:cubicBezTo>
                  <a:cubicBezTo>
                    <a:pt x="55" y="45"/>
                    <a:pt x="56" y="49"/>
                    <a:pt x="56" y="54"/>
                  </a:cubicBezTo>
                  <a:cubicBezTo>
                    <a:pt x="56" y="67"/>
                    <a:pt x="46" y="79"/>
                    <a:pt x="37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89" name="Freeform 292"/>
            <p:cNvSpPr/>
            <p:nvPr/>
          </p:nvSpPr>
          <p:spPr bwMode="auto">
            <a:xfrm>
              <a:off x="1241426" y="4670426"/>
              <a:ext cx="69850" cy="87313"/>
            </a:xfrm>
            <a:custGeom>
              <a:avLst/>
              <a:gdLst>
                <a:gd name="T0" fmla="*/ 37 w 50"/>
                <a:gd name="T1" fmla="*/ 42 h 64"/>
                <a:gd name="T2" fmla="*/ 49 w 50"/>
                <a:gd name="T3" fmla="*/ 36 h 64"/>
                <a:gd name="T4" fmla="*/ 40 w 50"/>
                <a:gd name="T5" fmla="*/ 22 h 64"/>
                <a:gd name="T6" fmla="*/ 37 w 50"/>
                <a:gd name="T7" fmla="*/ 4 h 64"/>
                <a:gd name="T8" fmla="*/ 20 w 50"/>
                <a:gd name="T9" fmla="*/ 11 h 64"/>
                <a:gd name="T10" fmla="*/ 20 w 50"/>
                <a:gd name="T11" fmla="*/ 11 h 64"/>
                <a:gd name="T12" fmla="*/ 3 w 50"/>
                <a:gd name="T13" fmla="*/ 12 h 64"/>
                <a:gd name="T14" fmla="*/ 7 w 50"/>
                <a:gd name="T15" fmla="*/ 29 h 64"/>
                <a:gd name="T16" fmla="*/ 5 w 50"/>
                <a:gd name="T17" fmla="*/ 32 h 64"/>
                <a:gd name="T18" fmla="*/ 7 w 50"/>
                <a:gd name="T19" fmla="*/ 52 h 64"/>
                <a:gd name="T20" fmla="*/ 20 w 50"/>
                <a:gd name="T21" fmla="*/ 48 h 64"/>
                <a:gd name="T22" fmla="*/ 21 w 50"/>
                <a:gd name="T23" fmla="*/ 51 h 64"/>
                <a:gd name="T24" fmla="*/ 35 w 50"/>
                <a:gd name="T25" fmla="*/ 61 h 64"/>
                <a:gd name="T26" fmla="*/ 37 w 50"/>
                <a:gd name="T27" fmla="*/ 4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64">
                  <a:moveTo>
                    <a:pt x="37" y="42"/>
                  </a:moveTo>
                  <a:cubicBezTo>
                    <a:pt x="42" y="43"/>
                    <a:pt x="47" y="41"/>
                    <a:pt x="49" y="36"/>
                  </a:cubicBezTo>
                  <a:cubicBezTo>
                    <a:pt x="50" y="31"/>
                    <a:pt x="46" y="25"/>
                    <a:pt x="40" y="22"/>
                  </a:cubicBezTo>
                  <a:cubicBezTo>
                    <a:pt x="42" y="15"/>
                    <a:pt x="41" y="7"/>
                    <a:pt x="37" y="4"/>
                  </a:cubicBezTo>
                  <a:cubicBezTo>
                    <a:pt x="32" y="0"/>
                    <a:pt x="25" y="4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3" y="6"/>
                    <a:pt x="6" y="6"/>
                    <a:pt x="3" y="12"/>
                  </a:cubicBezTo>
                  <a:cubicBezTo>
                    <a:pt x="0" y="17"/>
                    <a:pt x="2" y="24"/>
                    <a:pt x="7" y="29"/>
                  </a:cubicBezTo>
                  <a:cubicBezTo>
                    <a:pt x="7" y="30"/>
                    <a:pt x="6" y="31"/>
                    <a:pt x="5" y="32"/>
                  </a:cubicBezTo>
                  <a:cubicBezTo>
                    <a:pt x="1" y="40"/>
                    <a:pt x="2" y="49"/>
                    <a:pt x="7" y="52"/>
                  </a:cubicBezTo>
                  <a:cubicBezTo>
                    <a:pt x="11" y="55"/>
                    <a:pt x="16" y="53"/>
                    <a:pt x="20" y="48"/>
                  </a:cubicBezTo>
                  <a:cubicBezTo>
                    <a:pt x="20" y="49"/>
                    <a:pt x="21" y="50"/>
                    <a:pt x="21" y="51"/>
                  </a:cubicBezTo>
                  <a:cubicBezTo>
                    <a:pt x="25" y="59"/>
                    <a:pt x="31" y="64"/>
                    <a:pt x="35" y="61"/>
                  </a:cubicBezTo>
                  <a:cubicBezTo>
                    <a:pt x="39" y="58"/>
                    <a:pt x="39" y="50"/>
                    <a:pt x="37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90" name="Freeform 293"/>
            <p:cNvSpPr/>
            <p:nvPr/>
          </p:nvSpPr>
          <p:spPr bwMode="auto">
            <a:xfrm>
              <a:off x="1593851" y="5149851"/>
              <a:ext cx="66675" cy="87313"/>
            </a:xfrm>
            <a:custGeom>
              <a:avLst/>
              <a:gdLst>
                <a:gd name="T0" fmla="*/ 36 w 49"/>
                <a:gd name="T1" fmla="*/ 42 h 64"/>
                <a:gd name="T2" fmla="*/ 48 w 49"/>
                <a:gd name="T3" fmla="*/ 36 h 64"/>
                <a:gd name="T4" fmla="*/ 39 w 49"/>
                <a:gd name="T5" fmla="*/ 22 h 64"/>
                <a:gd name="T6" fmla="*/ 36 w 49"/>
                <a:gd name="T7" fmla="*/ 4 h 64"/>
                <a:gd name="T8" fmla="*/ 20 w 49"/>
                <a:gd name="T9" fmla="*/ 11 h 64"/>
                <a:gd name="T10" fmla="*/ 19 w 49"/>
                <a:gd name="T11" fmla="*/ 11 h 64"/>
                <a:gd name="T12" fmla="*/ 2 w 49"/>
                <a:gd name="T13" fmla="*/ 12 h 64"/>
                <a:gd name="T14" fmla="*/ 7 w 49"/>
                <a:gd name="T15" fmla="*/ 29 h 64"/>
                <a:gd name="T16" fmla="*/ 5 w 49"/>
                <a:gd name="T17" fmla="*/ 32 h 64"/>
                <a:gd name="T18" fmla="*/ 6 w 49"/>
                <a:gd name="T19" fmla="*/ 53 h 64"/>
                <a:gd name="T20" fmla="*/ 20 w 49"/>
                <a:gd name="T21" fmla="*/ 48 h 64"/>
                <a:gd name="T22" fmla="*/ 21 w 49"/>
                <a:gd name="T23" fmla="*/ 51 h 64"/>
                <a:gd name="T24" fmla="*/ 34 w 49"/>
                <a:gd name="T25" fmla="*/ 61 h 64"/>
                <a:gd name="T26" fmla="*/ 36 w 49"/>
                <a:gd name="T27" fmla="*/ 4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" h="64">
                  <a:moveTo>
                    <a:pt x="36" y="42"/>
                  </a:moveTo>
                  <a:cubicBezTo>
                    <a:pt x="42" y="43"/>
                    <a:pt x="47" y="41"/>
                    <a:pt x="48" y="36"/>
                  </a:cubicBezTo>
                  <a:cubicBezTo>
                    <a:pt x="49" y="31"/>
                    <a:pt x="45" y="25"/>
                    <a:pt x="39" y="22"/>
                  </a:cubicBezTo>
                  <a:cubicBezTo>
                    <a:pt x="42" y="15"/>
                    <a:pt x="41" y="7"/>
                    <a:pt x="36" y="4"/>
                  </a:cubicBezTo>
                  <a:cubicBezTo>
                    <a:pt x="32" y="0"/>
                    <a:pt x="24" y="4"/>
                    <a:pt x="20" y="11"/>
                  </a:cubicBezTo>
                  <a:cubicBezTo>
                    <a:pt x="20" y="11"/>
                    <a:pt x="19" y="11"/>
                    <a:pt x="19" y="11"/>
                  </a:cubicBezTo>
                  <a:cubicBezTo>
                    <a:pt x="13" y="6"/>
                    <a:pt x="5" y="6"/>
                    <a:pt x="2" y="12"/>
                  </a:cubicBezTo>
                  <a:cubicBezTo>
                    <a:pt x="0" y="17"/>
                    <a:pt x="2" y="24"/>
                    <a:pt x="7" y="29"/>
                  </a:cubicBezTo>
                  <a:cubicBezTo>
                    <a:pt x="6" y="30"/>
                    <a:pt x="5" y="31"/>
                    <a:pt x="5" y="32"/>
                  </a:cubicBezTo>
                  <a:cubicBezTo>
                    <a:pt x="1" y="40"/>
                    <a:pt x="2" y="49"/>
                    <a:pt x="6" y="53"/>
                  </a:cubicBezTo>
                  <a:cubicBezTo>
                    <a:pt x="10" y="55"/>
                    <a:pt x="16" y="53"/>
                    <a:pt x="20" y="48"/>
                  </a:cubicBezTo>
                  <a:cubicBezTo>
                    <a:pt x="20" y="49"/>
                    <a:pt x="20" y="50"/>
                    <a:pt x="21" y="51"/>
                  </a:cubicBezTo>
                  <a:cubicBezTo>
                    <a:pt x="24" y="59"/>
                    <a:pt x="30" y="64"/>
                    <a:pt x="34" y="61"/>
                  </a:cubicBezTo>
                  <a:cubicBezTo>
                    <a:pt x="38" y="58"/>
                    <a:pt x="39" y="50"/>
                    <a:pt x="36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91" name="Freeform 294"/>
            <p:cNvSpPr/>
            <p:nvPr/>
          </p:nvSpPr>
          <p:spPr bwMode="auto">
            <a:xfrm>
              <a:off x="1703388" y="4391026"/>
              <a:ext cx="28575" cy="38100"/>
            </a:xfrm>
            <a:custGeom>
              <a:avLst/>
              <a:gdLst>
                <a:gd name="T0" fmla="*/ 15 w 21"/>
                <a:gd name="T1" fmla="*/ 18 h 27"/>
                <a:gd name="T2" fmla="*/ 20 w 21"/>
                <a:gd name="T3" fmla="*/ 15 h 27"/>
                <a:gd name="T4" fmla="*/ 17 w 21"/>
                <a:gd name="T5" fmla="*/ 9 h 27"/>
                <a:gd name="T6" fmla="*/ 15 w 21"/>
                <a:gd name="T7" fmla="*/ 2 h 27"/>
                <a:gd name="T8" fmla="*/ 9 w 21"/>
                <a:gd name="T9" fmla="*/ 5 h 27"/>
                <a:gd name="T10" fmla="*/ 8 w 21"/>
                <a:gd name="T11" fmla="*/ 5 h 27"/>
                <a:gd name="T12" fmla="*/ 1 w 21"/>
                <a:gd name="T13" fmla="*/ 5 h 27"/>
                <a:gd name="T14" fmla="*/ 3 w 21"/>
                <a:gd name="T15" fmla="*/ 12 h 27"/>
                <a:gd name="T16" fmla="*/ 2 w 21"/>
                <a:gd name="T17" fmla="*/ 14 h 27"/>
                <a:gd name="T18" fmla="*/ 3 w 21"/>
                <a:gd name="T19" fmla="*/ 22 h 27"/>
                <a:gd name="T20" fmla="*/ 9 w 21"/>
                <a:gd name="T21" fmla="*/ 20 h 27"/>
                <a:gd name="T22" fmla="*/ 9 w 21"/>
                <a:gd name="T23" fmla="*/ 21 h 27"/>
                <a:gd name="T24" fmla="*/ 15 w 21"/>
                <a:gd name="T25" fmla="*/ 25 h 27"/>
                <a:gd name="T26" fmla="*/ 15 w 21"/>
                <a:gd name="T27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7">
                  <a:moveTo>
                    <a:pt x="15" y="18"/>
                  </a:moveTo>
                  <a:cubicBezTo>
                    <a:pt x="18" y="18"/>
                    <a:pt x="20" y="17"/>
                    <a:pt x="20" y="15"/>
                  </a:cubicBezTo>
                  <a:cubicBezTo>
                    <a:pt x="21" y="13"/>
                    <a:pt x="19" y="11"/>
                    <a:pt x="17" y="9"/>
                  </a:cubicBezTo>
                  <a:cubicBezTo>
                    <a:pt x="18" y="6"/>
                    <a:pt x="17" y="3"/>
                    <a:pt x="15" y="2"/>
                  </a:cubicBezTo>
                  <a:cubicBezTo>
                    <a:pt x="13" y="0"/>
                    <a:pt x="11" y="2"/>
                    <a:pt x="9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6" y="3"/>
                    <a:pt x="3" y="3"/>
                    <a:pt x="1" y="5"/>
                  </a:cubicBezTo>
                  <a:cubicBezTo>
                    <a:pt x="0" y="7"/>
                    <a:pt x="1" y="10"/>
                    <a:pt x="3" y="12"/>
                  </a:cubicBezTo>
                  <a:cubicBezTo>
                    <a:pt x="3" y="13"/>
                    <a:pt x="3" y="13"/>
                    <a:pt x="2" y="14"/>
                  </a:cubicBezTo>
                  <a:cubicBezTo>
                    <a:pt x="1" y="17"/>
                    <a:pt x="1" y="20"/>
                    <a:pt x="3" y="22"/>
                  </a:cubicBezTo>
                  <a:cubicBezTo>
                    <a:pt x="5" y="23"/>
                    <a:pt x="7" y="22"/>
                    <a:pt x="9" y="20"/>
                  </a:cubicBezTo>
                  <a:cubicBezTo>
                    <a:pt x="9" y="20"/>
                    <a:pt x="9" y="21"/>
                    <a:pt x="9" y="21"/>
                  </a:cubicBezTo>
                  <a:cubicBezTo>
                    <a:pt x="10" y="25"/>
                    <a:pt x="13" y="27"/>
                    <a:pt x="15" y="25"/>
                  </a:cubicBezTo>
                  <a:cubicBezTo>
                    <a:pt x="16" y="24"/>
                    <a:pt x="16" y="21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92" name="Freeform 295"/>
            <p:cNvSpPr/>
            <p:nvPr/>
          </p:nvSpPr>
          <p:spPr bwMode="auto">
            <a:xfrm>
              <a:off x="1444626" y="5106988"/>
              <a:ext cx="28575" cy="34925"/>
            </a:xfrm>
            <a:custGeom>
              <a:avLst/>
              <a:gdLst>
                <a:gd name="T0" fmla="*/ 15 w 21"/>
                <a:gd name="T1" fmla="*/ 18 h 26"/>
                <a:gd name="T2" fmla="*/ 20 w 21"/>
                <a:gd name="T3" fmla="*/ 15 h 26"/>
                <a:gd name="T4" fmla="*/ 17 w 21"/>
                <a:gd name="T5" fmla="*/ 9 h 26"/>
                <a:gd name="T6" fmla="*/ 15 w 21"/>
                <a:gd name="T7" fmla="*/ 2 h 26"/>
                <a:gd name="T8" fmla="*/ 8 w 21"/>
                <a:gd name="T9" fmla="*/ 5 h 26"/>
                <a:gd name="T10" fmla="*/ 8 w 21"/>
                <a:gd name="T11" fmla="*/ 5 h 26"/>
                <a:gd name="T12" fmla="*/ 1 w 21"/>
                <a:gd name="T13" fmla="*/ 5 h 26"/>
                <a:gd name="T14" fmla="*/ 3 w 21"/>
                <a:gd name="T15" fmla="*/ 12 h 26"/>
                <a:gd name="T16" fmla="*/ 2 w 21"/>
                <a:gd name="T17" fmla="*/ 13 h 26"/>
                <a:gd name="T18" fmla="*/ 3 w 21"/>
                <a:gd name="T19" fmla="*/ 22 h 26"/>
                <a:gd name="T20" fmla="*/ 8 w 21"/>
                <a:gd name="T21" fmla="*/ 20 h 26"/>
                <a:gd name="T22" fmla="*/ 9 w 21"/>
                <a:gd name="T23" fmla="*/ 21 h 26"/>
                <a:gd name="T24" fmla="*/ 14 w 21"/>
                <a:gd name="T25" fmla="*/ 25 h 26"/>
                <a:gd name="T26" fmla="*/ 15 w 21"/>
                <a:gd name="T27" fmla="*/ 1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6">
                  <a:moveTo>
                    <a:pt x="15" y="18"/>
                  </a:moveTo>
                  <a:cubicBezTo>
                    <a:pt x="17" y="18"/>
                    <a:pt x="20" y="17"/>
                    <a:pt x="20" y="15"/>
                  </a:cubicBezTo>
                  <a:cubicBezTo>
                    <a:pt x="21" y="13"/>
                    <a:pt x="19" y="11"/>
                    <a:pt x="17" y="9"/>
                  </a:cubicBezTo>
                  <a:cubicBezTo>
                    <a:pt x="17" y="6"/>
                    <a:pt x="17" y="3"/>
                    <a:pt x="15" y="2"/>
                  </a:cubicBezTo>
                  <a:cubicBezTo>
                    <a:pt x="13" y="0"/>
                    <a:pt x="10" y="2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5" y="3"/>
                    <a:pt x="2" y="3"/>
                    <a:pt x="1" y="5"/>
                  </a:cubicBezTo>
                  <a:cubicBezTo>
                    <a:pt x="0" y="7"/>
                    <a:pt x="1" y="10"/>
                    <a:pt x="3" y="12"/>
                  </a:cubicBezTo>
                  <a:cubicBezTo>
                    <a:pt x="3" y="13"/>
                    <a:pt x="2" y="13"/>
                    <a:pt x="2" y="13"/>
                  </a:cubicBezTo>
                  <a:cubicBezTo>
                    <a:pt x="1" y="17"/>
                    <a:pt x="1" y="20"/>
                    <a:pt x="3" y="22"/>
                  </a:cubicBezTo>
                  <a:cubicBezTo>
                    <a:pt x="4" y="23"/>
                    <a:pt x="7" y="22"/>
                    <a:pt x="8" y="20"/>
                  </a:cubicBezTo>
                  <a:cubicBezTo>
                    <a:pt x="8" y="20"/>
                    <a:pt x="9" y="21"/>
                    <a:pt x="9" y="21"/>
                  </a:cubicBezTo>
                  <a:cubicBezTo>
                    <a:pt x="10" y="25"/>
                    <a:pt x="13" y="26"/>
                    <a:pt x="14" y="25"/>
                  </a:cubicBezTo>
                  <a:cubicBezTo>
                    <a:pt x="16" y="24"/>
                    <a:pt x="16" y="21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93" name="Freeform 296"/>
            <p:cNvSpPr/>
            <p:nvPr/>
          </p:nvSpPr>
          <p:spPr bwMode="auto">
            <a:xfrm>
              <a:off x="2160588" y="4400551"/>
              <a:ext cx="26988" cy="36513"/>
            </a:xfrm>
            <a:custGeom>
              <a:avLst/>
              <a:gdLst>
                <a:gd name="T0" fmla="*/ 15 w 20"/>
                <a:gd name="T1" fmla="*/ 18 h 27"/>
                <a:gd name="T2" fmla="*/ 20 w 20"/>
                <a:gd name="T3" fmla="*/ 15 h 27"/>
                <a:gd name="T4" fmla="*/ 16 w 20"/>
                <a:gd name="T5" fmla="*/ 10 h 27"/>
                <a:gd name="T6" fmla="*/ 15 w 20"/>
                <a:gd name="T7" fmla="*/ 2 h 27"/>
                <a:gd name="T8" fmla="*/ 8 w 20"/>
                <a:gd name="T9" fmla="*/ 5 h 27"/>
                <a:gd name="T10" fmla="*/ 8 w 20"/>
                <a:gd name="T11" fmla="*/ 5 h 27"/>
                <a:gd name="T12" fmla="*/ 1 w 20"/>
                <a:gd name="T13" fmla="*/ 5 h 27"/>
                <a:gd name="T14" fmla="*/ 3 w 20"/>
                <a:gd name="T15" fmla="*/ 12 h 27"/>
                <a:gd name="T16" fmla="*/ 2 w 20"/>
                <a:gd name="T17" fmla="*/ 14 h 27"/>
                <a:gd name="T18" fmla="*/ 3 w 20"/>
                <a:gd name="T19" fmla="*/ 22 h 27"/>
                <a:gd name="T20" fmla="*/ 8 w 20"/>
                <a:gd name="T21" fmla="*/ 20 h 27"/>
                <a:gd name="T22" fmla="*/ 9 w 20"/>
                <a:gd name="T23" fmla="*/ 21 h 27"/>
                <a:gd name="T24" fmla="*/ 14 w 20"/>
                <a:gd name="T25" fmla="*/ 25 h 27"/>
                <a:gd name="T26" fmla="*/ 15 w 20"/>
                <a:gd name="T27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27">
                  <a:moveTo>
                    <a:pt x="15" y="18"/>
                  </a:moveTo>
                  <a:cubicBezTo>
                    <a:pt x="17" y="18"/>
                    <a:pt x="19" y="17"/>
                    <a:pt x="20" y="15"/>
                  </a:cubicBezTo>
                  <a:cubicBezTo>
                    <a:pt x="20" y="13"/>
                    <a:pt x="19" y="11"/>
                    <a:pt x="16" y="10"/>
                  </a:cubicBezTo>
                  <a:cubicBezTo>
                    <a:pt x="17" y="6"/>
                    <a:pt x="17" y="3"/>
                    <a:pt x="15" y="2"/>
                  </a:cubicBezTo>
                  <a:cubicBezTo>
                    <a:pt x="13" y="0"/>
                    <a:pt x="10" y="2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5" y="3"/>
                    <a:pt x="2" y="3"/>
                    <a:pt x="1" y="5"/>
                  </a:cubicBezTo>
                  <a:cubicBezTo>
                    <a:pt x="0" y="7"/>
                    <a:pt x="1" y="10"/>
                    <a:pt x="3" y="12"/>
                  </a:cubicBezTo>
                  <a:cubicBezTo>
                    <a:pt x="3" y="13"/>
                    <a:pt x="2" y="13"/>
                    <a:pt x="2" y="14"/>
                  </a:cubicBezTo>
                  <a:cubicBezTo>
                    <a:pt x="0" y="17"/>
                    <a:pt x="1" y="21"/>
                    <a:pt x="3" y="22"/>
                  </a:cubicBezTo>
                  <a:cubicBezTo>
                    <a:pt x="4" y="23"/>
                    <a:pt x="6" y="22"/>
                    <a:pt x="8" y="20"/>
                  </a:cubicBezTo>
                  <a:cubicBezTo>
                    <a:pt x="8" y="21"/>
                    <a:pt x="8" y="21"/>
                    <a:pt x="9" y="21"/>
                  </a:cubicBezTo>
                  <a:cubicBezTo>
                    <a:pt x="10" y="25"/>
                    <a:pt x="12" y="27"/>
                    <a:pt x="14" y="25"/>
                  </a:cubicBezTo>
                  <a:cubicBezTo>
                    <a:pt x="16" y="24"/>
                    <a:pt x="16" y="21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94" name="Freeform 297"/>
            <p:cNvSpPr/>
            <p:nvPr/>
          </p:nvSpPr>
          <p:spPr bwMode="auto">
            <a:xfrm>
              <a:off x="2162176" y="5133976"/>
              <a:ext cx="28575" cy="34925"/>
            </a:xfrm>
            <a:custGeom>
              <a:avLst/>
              <a:gdLst>
                <a:gd name="T0" fmla="*/ 15 w 21"/>
                <a:gd name="T1" fmla="*/ 17 h 26"/>
                <a:gd name="T2" fmla="*/ 20 w 21"/>
                <a:gd name="T3" fmla="*/ 15 h 26"/>
                <a:gd name="T4" fmla="*/ 17 w 21"/>
                <a:gd name="T5" fmla="*/ 9 h 26"/>
                <a:gd name="T6" fmla="*/ 15 w 21"/>
                <a:gd name="T7" fmla="*/ 2 h 26"/>
                <a:gd name="T8" fmla="*/ 9 w 21"/>
                <a:gd name="T9" fmla="*/ 5 h 26"/>
                <a:gd name="T10" fmla="*/ 8 w 21"/>
                <a:gd name="T11" fmla="*/ 5 h 26"/>
                <a:gd name="T12" fmla="*/ 1 w 21"/>
                <a:gd name="T13" fmla="*/ 5 h 26"/>
                <a:gd name="T14" fmla="*/ 3 w 21"/>
                <a:gd name="T15" fmla="*/ 12 h 26"/>
                <a:gd name="T16" fmla="*/ 2 w 21"/>
                <a:gd name="T17" fmla="*/ 13 h 26"/>
                <a:gd name="T18" fmla="*/ 3 w 21"/>
                <a:gd name="T19" fmla="*/ 22 h 26"/>
                <a:gd name="T20" fmla="*/ 8 w 21"/>
                <a:gd name="T21" fmla="*/ 20 h 26"/>
                <a:gd name="T22" fmla="*/ 9 w 21"/>
                <a:gd name="T23" fmla="*/ 21 h 26"/>
                <a:gd name="T24" fmla="*/ 14 w 21"/>
                <a:gd name="T25" fmla="*/ 25 h 26"/>
                <a:gd name="T26" fmla="*/ 15 w 21"/>
                <a:gd name="T27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6">
                  <a:moveTo>
                    <a:pt x="15" y="17"/>
                  </a:moveTo>
                  <a:cubicBezTo>
                    <a:pt x="17" y="18"/>
                    <a:pt x="20" y="17"/>
                    <a:pt x="20" y="15"/>
                  </a:cubicBezTo>
                  <a:cubicBezTo>
                    <a:pt x="21" y="13"/>
                    <a:pt x="19" y="10"/>
                    <a:pt x="17" y="9"/>
                  </a:cubicBezTo>
                  <a:cubicBezTo>
                    <a:pt x="18" y="6"/>
                    <a:pt x="17" y="3"/>
                    <a:pt x="15" y="2"/>
                  </a:cubicBezTo>
                  <a:cubicBezTo>
                    <a:pt x="13" y="0"/>
                    <a:pt x="10" y="2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5" y="3"/>
                    <a:pt x="2" y="3"/>
                    <a:pt x="1" y="5"/>
                  </a:cubicBezTo>
                  <a:cubicBezTo>
                    <a:pt x="0" y="7"/>
                    <a:pt x="1" y="10"/>
                    <a:pt x="3" y="12"/>
                  </a:cubicBezTo>
                  <a:cubicBezTo>
                    <a:pt x="3" y="12"/>
                    <a:pt x="2" y="13"/>
                    <a:pt x="2" y="13"/>
                  </a:cubicBezTo>
                  <a:cubicBezTo>
                    <a:pt x="1" y="17"/>
                    <a:pt x="1" y="20"/>
                    <a:pt x="3" y="22"/>
                  </a:cubicBezTo>
                  <a:cubicBezTo>
                    <a:pt x="4" y="23"/>
                    <a:pt x="7" y="22"/>
                    <a:pt x="8" y="20"/>
                  </a:cubicBezTo>
                  <a:cubicBezTo>
                    <a:pt x="9" y="20"/>
                    <a:pt x="9" y="21"/>
                    <a:pt x="9" y="21"/>
                  </a:cubicBezTo>
                  <a:cubicBezTo>
                    <a:pt x="10" y="24"/>
                    <a:pt x="13" y="26"/>
                    <a:pt x="14" y="25"/>
                  </a:cubicBezTo>
                  <a:cubicBezTo>
                    <a:pt x="16" y="24"/>
                    <a:pt x="16" y="21"/>
                    <a:pt x="15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95" name="Freeform 298"/>
            <p:cNvSpPr/>
            <p:nvPr/>
          </p:nvSpPr>
          <p:spPr bwMode="auto">
            <a:xfrm>
              <a:off x="2249488" y="4933951"/>
              <a:ext cx="26988" cy="34925"/>
            </a:xfrm>
            <a:custGeom>
              <a:avLst/>
              <a:gdLst>
                <a:gd name="T0" fmla="*/ 15 w 20"/>
                <a:gd name="T1" fmla="*/ 17 h 26"/>
                <a:gd name="T2" fmla="*/ 20 w 20"/>
                <a:gd name="T3" fmla="*/ 14 h 26"/>
                <a:gd name="T4" fmla="*/ 16 w 20"/>
                <a:gd name="T5" fmla="*/ 9 h 26"/>
                <a:gd name="T6" fmla="*/ 15 w 20"/>
                <a:gd name="T7" fmla="*/ 1 h 26"/>
                <a:gd name="T8" fmla="*/ 8 w 20"/>
                <a:gd name="T9" fmla="*/ 4 h 26"/>
                <a:gd name="T10" fmla="*/ 8 w 20"/>
                <a:gd name="T11" fmla="*/ 4 h 26"/>
                <a:gd name="T12" fmla="*/ 1 w 20"/>
                <a:gd name="T13" fmla="*/ 5 h 26"/>
                <a:gd name="T14" fmla="*/ 2 w 20"/>
                <a:gd name="T15" fmla="*/ 12 h 26"/>
                <a:gd name="T16" fmla="*/ 2 w 20"/>
                <a:gd name="T17" fmla="*/ 13 h 26"/>
                <a:gd name="T18" fmla="*/ 2 w 20"/>
                <a:gd name="T19" fmla="*/ 21 h 26"/>
                <a:gd name="T20" fmla="*/ 8 w 20"/>
                <a:gd name="T21" fmla="*/ 19 h 26"/>
                <a:gd name="T22" fmla="*/ 8 w 20"/>
                <a:gd name="T23" fmla="*/ 21 h 26"/>
                <a:gd name="T24" fmla="*/ 14 w 20"/>
                <a:gd name="T25" fmla="*/ 25 h 26"/>
                <a:gd name="T26" fmla="*/ 15 w 20"/>
                <a:gd name="T27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26">
                  <a:moveTo>
                    <a:pt x="15" y="17"/>
                  </a:moveTo>
                  <a:cubicBezTo>
                    <a:pt x="17" y="17"/>
                    <a:pt x="19" y="16"/>
                    <a:pt x="20" y="14"/>
                  </a:cubicBezTo>
                  <a:cubicBezTo>
                    <a:pt x="20" y="12"/>
                    <a:pt x="19" y="10"/>
                    <a:pt x="16" y="9"/>
                  </a:cubicBezTo>
                  <a:cubicBezTo>
                    <a:pt x="17" y="6"/>
                    <a:pt x="17" y="2"/>
                    <a:pt x="15" y="1"/>
                  </a:cubicBezTo>
                  <a:cubicBezTo>
                    <a:pt x="13" y="0"/>
                    <a:pt x="10" y="1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5" y="2"/>
                    <a:pt x="2" y="2"/>
                    <a:pt x="1" y="5"/>
                  </a:cubicBezTo>
                  <a:cubicBezTo>
                    <a:pt x="0" y="7"/>
                    <a:pt x="1" y="10"/>
                    <a:pt x="2" y="12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0" y="16"/>
                    <a:pt x="0" y="20"/>
                    <a:pt x="2" y="21"/>
                  </a:cubicBezTo>
                  <a:cubicBezTo>
                    <a:pt x="4" y="22"/>
                    <a:pt x="6" y="22"/>
                    <a:pt x="8" y="19"/>
                  </a:cubicBezTo>
                  <a:cubicBezTo>
                    <a:pt x="8" y="20"/>
                    <a:pt x="8" y="20"/>
                    <a:pt x="8" y="21"/>
                  </a:cubicBezTo>
                  <a:cubicBezTo>
                    <a:pt x="10" y="24"/>
                    <a:pt x="12" y="26"/>
                    <a:pt x="14" y="25"/>
                  </a:cubicBezTo>
                  <a:cubicBezTo>
                    <a:pt x="16" y="24"/>
                    <a:pt x="16" y="20"/>
                    <a:pt x="15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96" name="Freeform 299"/>
            <p:cNvSpPr/>
            <p:nvPr/>
          </p:nvSpPr>
          <p:spPr bwMode="auto">
            <a:xfrm>
              <a:off x="2500313" y="4379913"/>
              <a:ext cx="26988" cy="34925"/>
            </a:xfrm>
            <a:custGeom>
              <a:avLst/>
              <a:gdLst>
                <a:gd name="T0" fmla="*/ 15 w 20"/>
                <a:gd name="T1" fmla="*/ 17 h 26"/>
                <a:gd name="T2" fmla="*/ 20 w 20"/>
                <a:gd name="T3" fmla="*/ 15 h 26"/>
                <a:gd name="T4" fmla="*/ 16 w 20"/>
                <a:gd name="T5" fmla="*/ 9 h 26"/>
                <a:gd name="T6" fmla="*/ 15 w 20"/>
                <a:gd name="T7" fmla="*/ 2 h 26"/>
                <a:gd name="T8" fmla="*/ 8 w 20"/>
                <a:gd name="T9" fmla="*/ 5 h 26"/>
                <a:gd name="T10" fmla="*/ 8 w 20"/>
                <a:gd name="T11" fmla="*/ 5 h 26"/>
                <a:gd name="T12" fmla="*/ 1 w 20"/>
                <a:gd name="T13" fmla="*/ 5 h 26"/>
                <a:gd name="T14" fmla="*/ 2 w 20"/>
                <a:gd name="T15" fmla="*/ 12 h 26"/>
                <a:gd name="T16" fmla="*/ 2 w 20"/>
                <a:gd name="T17" fmla="*/ 13 h 26"/>
                <a:gd name="T18" fmla="*/ 2 w 20"/>
                <a:gd name="T19" fmla="*/ 22 h 26"/>
                <a:gd name="T20" fmla="*/ 8 w 20"/>
                <a:gd name="T21" fmla="*/ 20 h 26"/>
                <a:gd name="T22" fmla="*/ 8 w 20"/>
                <a:gd name="T23" fmla="*/ 21 h 26"/>
                <a:gd name="T24" fmla="*/ 14 w 20"/>
                <a:gd name="T25" fmla="*/ 25 h 26"/>
                <a:gd name="T26" fmla="*/ 15 w 20"/>
                <a:gd name="T27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26">
                  <a:moveTo>
                    <a:pt x="15" y="17"/>
                  </a:moveTo>
                  <a:cubicBezTo>
                    <a:pt x="17" y="18"/>
                    <a:pt x="19" y="17"/>
                    <a:pt x="20" y="15"/>
                  </a:cubicBezTo>
                  <a:cubicBezTo>
                    <a:pt x="20" y="13"/>
                    <a:pt x="19" y="10"/>
                    <a:pt x="16" y="9"/>
                  </a:cubicBezTo>
                  <a:cubicBezTo>
                    <a:pt x="17" y="6"/>
                    <a:pt x="17" y="3"/>
                    <a:pt x="15" y="2"/>
                  </a:cubicBezTo>
                  <a:cubicBezTo>
                    <a:pt x="13" y="0"/>
                    <a:pt x="10" y="2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5" y="3"/>
                    <a:pt x="2" y="3"/>
                    <a:pt x="1" y="5"/>
                  </a:cubicBezTo>
                  <a:cubicBezTo>
                    <a:pt x="0" y="7"/>
                    <a:pt x="0" y="10"/>
                    <a:pt x="2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0" y="17"/>
                    <a:pt x="0" y="20"/>
                    <a:pt x="2" y="22"/>
                  </a:cubicBezTo>
                  <a:cubicBezTo>
                    <a:pt x="4" y="23"/>
                    <a:pt x="6" y="22"/>
                    <a:pt x="8" y="20"/>
                  </a:cubicBezTo>
                  <a:cubicBezTo>
                    <a:pt x="8" y="20"/>
                    <a:pt x="8" y="21"/>
                    <a:pt x="8" y="21"/>
                  </a:cubicBezTo>
                  <a:cubicBezTo>
                    <a:pt x="10" y="25"/>
                    <a:pt x="12" y="26"/>
                    <a:pt x="14" y="25"/>
                  </a:cubicBezTo>
                  <a:cubicBezTo>
                    <a:pt x="16" y="24"/>
                    <a:pt x="16" y="21"/>
                    <a:pt x="15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97" name="Freeform 300"/>
            <p:cNvSpPr/>
            <p:nvPr/>
          </p:nvSpPr>
          <p:spPr bwMode="auto">
            <a:xfrm>
              <a:off x="3282951" y="4351338"/>
              <a:ext cx="28575" cy="34925"/>
            </a:xfrm>
            <a:custGeom>
              <a:avLst/>
              <a:gdLst>
                <a:gd name="T0" fmla="*/ 15 w 21"/>
                <a:gd name="T1" fmla="*/ 17 h 26"/>
                <a:gd name="T2" fmla="*/ 20 w 21"/>
                <a:gd name="T3" fmla="*/ 15 h 26"/>
                <a:gd name="T4" fmla="*/ 17 w 21"/>
                <a:gd name="T5" fmla="*/ 9 h 26"/>
                <a:gd name="T6" fmla="*/ 15 w 21"/>
                <a:gd name="T7" fmla="*/ 1 h 26"/>
                <a:gd name="T8" fmla="*/ 9 w 21"/>
                <a:gd name="T9" fmla="*/ 4 h 26"/>
                <a:gd name="T10" fmla="*/ 8 w 21"/>
                <a:gd name="T11" fmla="*/ 4 h 26"/>
                <a:gd name="T12" fmla="*/ 1 w 21"/>
                <a:gd name="T13" fmla="*/ 5 h 26"/>
                <a:gd name="T14" fmla="*/ 3 w 21"/>
                <a:gd name="T15" fmla="*/ 12 h 26"/>
                <a:gd name="T16" fmla="*/ 2 w 21"/>
                <a:gd name="T17" fmla="*/ 13 h 26"/>
                <a:gd name="T18" fmla="*/ 3 w 21"/>
                <a:gd name="T19" fmla="*/ 21 h 26"/>
                <a:gd name="T20" fmla="*/ 8 w 21"/>
                <a:gd name="T21" fmla="*/ 19 h 26"/>
                <a:gd name="T22" fmla="*/ 9 w 21"/>
                <a:gd name="T23" fmla="*/ 21 h 26"/>
                <a:gd name="T24" fmla="*/ 14 w 21"/>
                <a:gd name="T25" fmla="*/ 25 h 26"/>
                <a:gd name="T26" fmla="*/ 15 w 21"/>
                <a:gd name="T27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6">
                  <a:moveTo>
                    <a:pt x="15" y="17"/>
                  </a:moveTo>
                  <a:cubicBezTo>
                    <a:pt x="17" y="17"/>
                    <a:pt x="20" y="16"/>
                    <a:pt x="20" y="15"/>
                  </a:cubicBezTo>
                  <a:cubicBezTo>
                    <a:pt x="21" y="12"/>
                    <a:pt x="19" y="10"/>
                    <a:pt x="17" y="9"/>
                  </a:cubicBezTo>
                  <a:cubicBezTo>
                    <a:pt x="18" y="6"/>
                    <a:pt x="17" y="3"/>
                    <a:pt x="15" y="1"/>
                  </a:cubicBezTo>
                  <a:cubicBezTo>
                    <a:pt x="13" y="0"/>
                    <a:pt x="10" y="1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5" y="2"/>
                    <a:pt x="2" y="2"/>
                    <a:pt x="1" y="5"/>
                  </a:cubicBezTo>
                  <a:cubicBezTo>
                    <a:pt x="0" y="7"/>
                    <a:pt x="1" y="10"/>
                    <a:pt x="3" y="12"/>
                  </a:cubicBezTo>
                  <a:cubicBezTo>
                    <a:pt x="3" y="12"/>
                    <a:pt x="3" y="13"/>
                    <a:pt x="2" y="13"/>
                  </a:cubicBezTo>
                  <a:cubicBezTo>
                    <a:pt x="1" y="16"/>
                    <a:pt x="1" y="20"/>
                    <a:pt x="3" y="21"/>
                  </a:cubicBezTo>
                  <a:cubicBezTo>
                    <a:pt x="4" y="23"/>
                    <a:pt x="7" y="22"/>
                    <a:pt x="8" y="19"/>
                  </a:cubicBezTo>
                  <a:cubicBezTo>
                    <a:pt x="9" y="20"/>
                    <a:pt x="9" y="20"/>
                    <a:pt x="9" y="21"/>
                  </a:cubicBezTo>
                  <a:cubicBezTo>
                    <a:pt x="10" y="24"/>
                    <a:pt x="13" y="26"/>
                    <a:pt x="14" y="25"/>
                  </a:cubicBezTo>
                  <a:cubicBezTo>
                    <a:pt x="16" y="24"/>
                    <a:pt x="16" y="20"/>
                    <a:pt x="15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98" name="Freeform 301"/>
            <p:cNvSpPr/>
            <p:nvPr/>
          </p:nvSpPr>
          <p:spPr bwMode="auto">
            <a:xfrm>
              <a:off x="3706813" y="4316413"/>
              <a:ext cx="28575" cy="36513"/>
            </a:xfrm>
            <a:custGeom>
              <a:avLst/>
              <a:gdLst>
                <a:gd name="T0" fmla="*/ 15 w 21"/>
                <a:gd name="T1" fmla="*/ 18 h 27"/>
                <a:gd name="T2" fmla="*/ 20 w 21"/>
                <a:gd name="T3" fmla="*/ 15 h 27"/>
                <a:gd name="T4" fmla="*/ 17 w 21"/>
                <a:gd name="T5" fmla="*/ 10 h 27"/>
                <a:gd name="T6" fmla="*/ 15 w 21"/>
                <a:gd name="T7" fmla="*/ 2 h 27"/>
                <a:gd name="T8" fmla="*/ 8 w 21"/>
                <a:gd name="T9" fmla="*/ 5 h 27"/>
                <a:gd name="T10" fmla="*/ 8 w 21"/>
                <a:gd name="T11" fmla="*/ 5 h 27"/>
                <a:gd name="T12" fmla="*/ 1 w 21"/>
                <a:gd name="T13" fmla="*/ 5 h 27"/>
                <a:gd name="T14" fmla="*/ 3 w 21"/>
                <a:gd name="T15" fmla="*/ 12 h 27"/>
                <a:gd name="T16" fmla="*/ 2 w 21"/>
                <a:gd name="T17" fmla="*/ 14 h 27"/>
                <a:gd name="T18" fmla="*/ 3 w 21"/>
                <a:gd name="T19" fmla="*/ 22 h 27"/>
                <a:gd name="T20" fmla="*/ 8 w 21"/>
                <a:gd name="T21" fmla="*/ 20 h 27"/>
                <a:gd name="T22" fmla="*/ 9 w 21"/>
                <a:gd name="T23" fmla="*/ 21 h 27"/>
                <a:gd name="T24" fmla="*/ 14 w 21"/>
                <a:gd name="T25" fmla="*/ 25 h 27"/>
                <a:gd name="T26" fmla="*/ 15 w 21"/>
                <a:gd name="T27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7">
                  <a:moveTo>
                    <a:pt x="15" y="18"/>
                  </a:moveTo>
                  <a:cubicBezTo>
                    <a:pt x="17" y="18"/>
                    <a:pt x="20" y="17"/>
                    <a:pt x="20" y="15"/>
                  </a:cubicBezTo>
                  <a:cubicBezTo>
                    <a:pt x="21" y="13"/>
                    <a:pt x="19" y="11"/>
                    <a:pt x="17" y="10"/>
                  </a:cubicBezTo>
                  <a:cubicBezTo>
                    <a:pt x="17" y="6"/>
                    <a:pt x="17" y="3"/>
                    <a:pt x="15" y="2"/>
                  </a:cubicBezTo>
                  <a:cubicBezTo>
                    <a:pt x="13" y="0"/>
                    <a:pt x="10" y="2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5" y="3"/>
                    <a:pt x="2" y="3"/>
                    <a:pt x="1" y="5"/>
                  </a:cubicBezTo>
                  <a:cubicBezTo>
                    <a:pt x="0" y="7"/>
                    <a:pt x="1" y="10"/>
                    <a:pt x="3" y="12"/>
                  </a:cubicBezTo>
                  <a:cubicBezTo>
                    <a:pt x="3" y="13"/>
                    <a:pt x="2" y="13"/>
                    <a:pt x="2" y="14"/>
                  </a:cubicBezTo>
                  <a:cubicBezTo>
                    <a:pt x="1" y="17"/>
                    <a:pt x="1" y="21"/>
                    <a:pt x="3" y="22"/>
                  </a:cubicBezTo>
                  <a:cubicBezTo>
                    <a:pt x="4" y="23"/>
                    <a:pt x="7" y="22"/>
                    <a:pt x="8" y="20"/>
                  </a:cubicBezTo>
                  <a:cubicBezTo>
                    <a:pt x="8" y="20"/>
                    <a:pt x="9" y="21"/>
                    <a:pt x="9" y="21"/>
                  </a:cubicBezTo>
                  <a:cubicBezTo>
                    <a:pt x="10" y="25"/>
                    <a:pt x="13" y="27"/>
                    <a:pt x="14" y="25"/>
                  </a:cubicBezTo>
                  <a:cubicBezTo>
                    <a:pt x="16" y="24"/>
                    <a:pt x="16" y="21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99" name="Freeform 302"/>
            <p:cNvSpPr/>
            <p:nvPr/>
          </p:nvSpPr>
          <p:spPr bwMode="auto">
            <a:xfrm>
              <a:off x="3714751" y="4419601"/>
              <a:ext cx="28575" cy="34925"/>
            </a:xfrm>
            <a:custGeom>
              <a:avLst/>
              <a:gdLst>
                <a:gd name="T0" fmla="*/ 15 w 21"/>
                <a:gd name="T1" fmla="*/ 17 h 26"/>
                <a:gd name="T2" fmla="*/ 20 w 21"/>
                <a:gd name="T3" fmla="*/ 15 h 26"/>
                <a:gd name="T4" fmla="*/ 17 w 21"/>
                <a:gd name="T5" fmla="*/ 9 h 26"/>
                <a:gd name="T6" fmla="*/ 15 w 21"/>
                <a:gd name="T7" fmla="*/ 2 h 26"/>
                <a:gd name="T8" fmla="*/ 9 w 21"/>
                <a:gd name="T9" fmla="*/ 5 h 26"/>
                <a:gd name="T10" fmla="*/ 8 w 21"/>
                <a:gd name="T11" fmla="*/ 5 h 26"/>
                <a:gd name="T12" fmla="*/ 1 w 21"/>
                <a:gd name="T13" fmla="*/ 5 h 26"/>
                <a:gd name="T14" fmla="*/ 3 w 21"/>
                <a:gd name="T15" fmla="*/ 12 h 26"/>
                <a:gd name="T16" fmla="*/ 2 w 21"/>
                <a:gd name="T17" fmla="*/ 13 h 26"/>
                <a:gd name="T18" fmla="*/ 3 w 21"/>
                <a:gd name="T19" fmla="*/ 22 h 26"/>
                <a:gd name="T20" fmla="*/ 9 w 21"/>
                <a:gd name="T21" fmla="*/ 20 h 26"/>
                <a:gd name="T22" fmla="*/ 9 w 21"/>
                <a:gd name="T23" fmla="*/ 21 h 26"/>
                <a:gd name="T24" fmla="*/ 15 w 21"/>
                <a:gd name="T25" fmla="*/ 25 h 26"/>
                <a:gd name="T26" fmla="*/ 15 w 21"/>
                <a:gd name="T27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6">
                  <a:moveTo>
                    <a:pt x="15" y="17"/>
                  </a:moveTo>
                  <a:cubicBezTo>
                    <a:pt x="18" y="18"/>
                    <a:pt x="20" y="17"/>
                    <a:pt x="20" y="15"/>
                  </a:cubicBezTo>
                  <a:cubicBezTo>
                    <a:pt x="21" y="13"/>
                    <a:pt x="19" y="10"/>
                    <a:pt x="17" y="9"/>
                  </a:cubicBezTo>
                  <a:cubicBezTo>
                    <a:pt x="18" y="6"/>
                    <a:pt x="17" y="3"/>
                    <a:pt x="15" y="2"/>
                  </a:cubicBezTo>
                  <a:cubicBezTo>
                    <a:pt x="13" y="0"/>
                    <a:pt x="11" y="2"/>
                    <a:pt x="9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6" y="3"/>
                    <a:pt x="3" y="3"/>
                    <a:pt x="1" y="5"/>
                  </a:cubicBezTo>
                  <a:cubicBezTo>
                    <a:pt x="0" y="7"/>
                    <a:pt x="1" y="10"/>
                    <a:pt x="3" y="12"/>
                  </a:cubicBezTo>
                  <a:cubicBezTo>
                    <a:pt x="3" y="13"/>
                    <a:pt x="3" y="13"/>
                    <a:pt x="2" y="13"/>
                  </a:cubicBezTo>
                  <a:cubicBezTo>
                    <a:pt x="1" y="17"/>
                    <a:pt x="1" y="20"/>
                    <a:pt x="3" y="22"/>
                  </a:cubicBezTo>
                  <a:cubicBezTo>
                    <a:pt x="5" y="23"/>
                    <a:pt x="7" y="22"/>
                    <a:pt x="9" y="20"/>
                  </a:cubicBezTo>
                  <a:cubicBezTo>
                    <a:pt x="9" y="20"/>
                    <a:pt x="9" y="21"/>
                    <a:pt x="9" y="21"/>
                  </a:cubicBezTo>
                  <a:cubicBezTo>
                    <a:pt x="10" y="25"/>
                    <a:pt x="13" y="26"/>
                    <a:pt x="15" y="25"/>
                  </a:cubicBezTo>
                  <a:cubicBezTo>
                    <a:pt x="16" y="24"/>
                    <a:pt x="17" y="21"/>
                    <a:pt x="15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100" name="Freeform 303"/>
            <p:cNvSpPr/>
            <p:nvPr/>
          </p:nvSpPr>
          <p:spPr bwMode="auto">
            <a:xfrm>
              <a:off x="3295651" y="4610101"/>
              <a:ext cx="28575" cy="34925"/>
            </a:xfrm>
            <a:custGeom>
              <a:avLst/>
              <a:gdLst>
                <a:gd name="T0" fmla="*/ 15 w 21"/>
                <a:gd name="T1" fmla="*/ 17 h 26"/>
                <a:gd name="T2" fmla="*/ 20 w 21"/>
                <a:gd name="T3" fmla="*/ 15 h 26"/>
                <a:gd name="T4" fmla="*/ 17 w 21"/>
                <a:gd name="T5" fmla="*/ 9 h 26"/>
                <a:gd name="T6" fmla="*/ 15 w 21"/>
                <a:gd name="T7" fmla="*/ 2 h 26"/>
                <a:gd name="T8" fmla="*/ 8 w 21"/>
                <a:gd name="T9" fmla="*/ 5 h 26"/>
                <a:gd name="T10" fmla="*/ 8 w 21"/>
                <a:gd name="T11" fmla="*/ 4 h 26"/>
                <a:gd name="T12" fmla="*/ 1 w 21"/>
                <a:gd name="T13" fmla="*/ 5 h 26"/>
                <a:gd name="T14" fmla="*/ 3 w 21"/>
                <a:gd name="T15" fmla="*/ 12 h 26"/>
                <a:gd name="T16" fmla="*/ 2 w 21"/>
                <a:gd name="T17" fmla="*/ 13 h 26"/>
                <a:gd name="T18" fmla="*/ 3 w 21"/>
                <a:gd name="T19" fmla="*/ 22 h 26"/>
                <a:gd name="T20" fmla="*/ 8 w 21"/>
                <a:gd name="T21" fmla="*/ 20 h 26"/>
                <a:gd name="T22" fmla="*/ 9 w 21"/>
                <a:gd name="T23" fmla="*/ 21 h 26"/>
                <a:gd name="T24" fmla="*/ 14 w 21"/>
                <a:gd name="T25" fmla="*/ 25 h 26"/>
                <a:gd name="T26" fmla="*/ 15 w 21"/>
                <a:gd name="T27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6">
                  <a:moveTo>
                    <a:pt x="15" y="17"/>
                  </a:moveTo>
                  <a:cubicBezTo>
                    <a:pt x="17" y="18"/>
                    <a:pt x="20" y="17"/>
                    <a:pt x="20" y="15"/>
                  </a:cubicBezTo>
                  <a:cubicBezTo>
                    <a:pt x="21" y="13"/>
                    <a:pt x="19" y="10"/>
                    <a:pt x="17" y="9"/>
                  </a:cubicBezTo>
                  <a:cubicBezTo>
                    <a:pt x="17" y="6"/>
                    <a:pt x="17" y="3"/>
                    <a:pt x="15" y="2"/>
                  </a:cubicBezTo>
                  <a:cubicBezTo>
                    <a:pt x="13" y="0"/>
                    <a:pt x="10" y="1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5" y="2"/>
                    <a:pt x="2" y="3"/>
                    <a:pt x="1" y="5"/>
                  </a:cubicBezTo>
                  <a:cubicBezTo>
                    <a:pt x="0" y="7"/>
                    <a:pt x="1" y="10"/>
                    <a:pt x="3" y="12"/>
                  </a:cubicBezTo>
                  <a:cubicBezTo>
                    <a:pt x="3" y="12"/>
                    <a:pt x="2" y="13"/>
                    <a:pt x="2" y="13"/>
                  </a:cubicBezTo>
                  <a:cubicBezTo>
                    <a:pt x="1" y="16"/>
                    <a:pt x="1" y="20"/>
                    <a:pt x="3" y="22"/>
                  </a:cubicBezTo>
                  <a:cubicBezTo>
                    <a:pt x="4" y="23"/>
                    <a:pt x="7" y="22"/>
                    <a:pt x="8" y="20"/>
                  </a:cubicBezTo>
                  <a:cubicBezTo>
                    <a:pt x="8" y="20"/>
                    <a:pt x="9" y="21"/>
                    <a:pt x="9" y="21"/>
                  </a:cubicBezTo>
                  <a:cubicBezTo>
                    <a:pt x="10" y="24"/>
                    <a:pt x="13" y="26"/>
                    <a:pt x="14" y="25"/>
                  </a:cubicBezTo>
                  <a:cubicBezTo>
                    <a:pt x="16" y="24"/>
                    <a:pt x="16" y="21"/>
                    <a:pt x="15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101" name="Freeform 304"/>
            <p:cNvSpPr/>
            <p:nvPr/>
          </p:nvSpPr>
          <p:spPr bwMode="auto">
            <a:xfrm>
              <a:off x="3505201" y="4572001"/>
              <a:ext cx="28575" cy="36513"/>
            </a:xfrm>
            <a:custGeom>
              <a:avLst/>
              <a:gdLst>
                <a:gd name="T0" fmla="*/ 15 w 21"/>
                <a:gd name="T1" fmla="*/ 17 h 26"/>
                <a:gd name="T2" fmla="*/ 20 w 21"/>
                <a:gd name="T3" fmla="*/ 14 h 26"/>
                <a:gd name="T4" fmla="*/ 17 w 21"/>
                <a:gd name="T5" fmla="*/ 9 h 26"/>
                <a:gd name="T6" fmla="*/ 15 w 21"/>
                <a:gd name="T7" fmla="*/ 1 h 26"/>
                <a:gd name="T8" fmla="*/ 9 w 21"/>
                <a:gd name="T9" fmla="*/ 4 h 26"/>
                <a:gd name="T10" fmla="*/ 8 w 21"/>
                <a:gd name="T11" fmla="*/ 4 h 26"/>
                <a:gd name="T12" fmla="*/ 1 w 21"/>
                <a:gd name="T13" fmla="*/ 5 h 26"/>
                <a:gd name="T14" fmla="*/ 3 w 21"/>
                <a:gd name="T15" fmla="*/ 12 h 26"/>
                <a:gd name="T16" fmla="*/ 2 w 21"/>
                <a:gd name="T17" fmla="*/ 13 h 26"/>
                <a:gd name="T18" fmla="*/ 3 w 21"/>
                <a:gd name="T19" fmla="*/ 21 h 26"/>
                <a:gd name="T20" fmla="*/ 8 w 21"/>
                <a:gd name="T21" fmla="*/ 19 h 26"/>
                <a:gd name="T22" fmla="*/ 9 w 21"/>
                <a:gd name="T23" fmla="*/ 21 h 26"/>
                <a:gd name="T24" fmla="*/ 14 w 21"/>
                <a:gd name="T25" fmla="*/ 25 h 26"/>
                <a:gd name="T26" fmla="*/ 15 w 21"/>
                <a:gd name="T27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6">
                  <a:moveTo>
                    <a:pt x="15" y="17"/>
                  </a:moveTo>
                  <a:cubicBezTo>
                    <a:pt x="18" y="17"/>
                    <a:pt x="20" y="16"/>
                    <a:pt x="20" y="14"/>
                  </a:cubicBezTo>
                  <a:cubicBezTo>
                    <a:pt x="21" y="12"/>
                    <a:pt x="19" y="10"/>
                    <a:pt x="17" y="9"/>
                  </a:cubicBezTo>
                  <a:cubicBezTo>
                    <a:pt x="18" y="6"/>
                    <a:pt x="17" y="2"/>
                    <a:pt x="15" y="1"/>
                  </a:cubicBezTo>
                  <a:cubicBezTo>
                    <a:pt x="13" y="0"/>
                    <a:pt x="10" y="1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6" y="2"/>
                    <a:pt x="2" y="2"/>
                    <a:pt x="1" y="5"/>
                  </a:cubicBezTo>
                  <a:cubicBezTo>
                    <a:pt x="0" y="7"/>
                    <a:pt x="1" y="9"/>
                    <a:pt x="3" y="12"/>
                  </a:cubicBezTo>
                  <a:cubicBezTo>
                    <a:pt x="3" y="12"/>
                    <a:pt x="3" y="12"/>
                    <a:pt x="2" y="13"/>
                  </a:cubicBezTo>
                  <a:cubicBezTo>
                    <a:pt x="1" y="16"/>
                    <a:pt x="1" y="20"/>
                    <a:pt x="3" y="21"/>
                  </a:cubicBezTo>
                  <a:cubicBezTo>
                    <a:pt x="5" y="22"/>
                    <a:pt x="7" y="21"/>
                    <a:pt x="8" y="19"/>
                  </a:cubicBezTo>
                  <a:cubicBezTo>
                    <a:pt x="9" y="20"/>
                    <a:pt x="9" y="20"/>
                    <a:pt x="9" y="21"/>
                  </a:cubicBezTo>
                  <a:cubicBezTo>
                    <a:pt x="10" y="24"/>
                    <a:pt x="13" y="26"/>
                    <a:pt x="14" y="25"/>
                  </a:cubicBezTo>
                  <a:cubicBezTo>
                    <a:pt x="16" y="24"/>
                    <a:pt x="16" y="20"/>
                    <a:pt x="15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102" name="Freeform 305"/>
            <p:cNvSpPr/>
            <p:nvPr/>
          </p:nvSpPr>
          <p:spPr bwMode="auto">
            <a:xfrm>
              <a:off x="4632326" y="5648326"/>
              <a:ext cx="26988" cy="36513"/>
            </a:xfrm>
            <a:custGeom>
              <a:avLst/>
              <a:gdLst>
                <a:gd name="T0" fmla="*/ 15 w 20"/>
                <a:gd name="T1" fmla="*/ 17 h 26"/>
                <a:gd name="T2" fmla="*/ 20 w 20"/>
                <a:gd name="T3" fmla="*/ 14 h 26"/>
                <a:gd name="T4" fmla="*/ 16 w 20"/>
                <a:gd name="T5" fmla="*/ 9 h 26"/>
                <a:gd name="T6" fmla="*/ 15 w 20"/>
                <a:gd name="T7" fmla="*/ 1 h 26"/>
                <a:gd name="T8" fmla="*/ 8 w 20"/>
                <a:gd name="T9" fmla="*/ 4 h 26"/>
                <a:gd name="T10" fmla="*/ 8 w 20"/>
                <a:gd name="T11" fmla="*/ 4 h 26"/>
                <a:gd name="T12" fmla="*/ 1 w 20"/>
                <a:gd name="T13" fmla="*/ 5 h 26"/>
                <a:gd name="T14" fmla="*/ 3 w 20"/>
                <a:gd name="T15" fmla="*/ 12 h 26"/>
                <a:gd name="T16" fmla="*/ 2 w 20"/>
                <a:gd name="T17" fmla="*/ 13 h 26"/>
                <a:gd name="T18" fmla="*/ 3 w 20"/>
                <a:gd name="T19" fmla="*/ 21 h 26"/>
                <a:gd name="T20" fmla="*/ 8 w 20"/>
                <a:gd name="T21" fmla="*/ 19 h 26"/>
                <a:gd name="T22" fmla="*/ 9 w 20"/>
                <a:gd name="T23" fmla="*/ 20 h 26"/>
                <a:gd name="T24" fmla="*/ 14 w 20"/>
                <a:gd name="T25" fmla="*/ 25 h 26"/>
                <a:gd name="T26" fmla="*/ 15 w 20"/>
                <a:gd name="T27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26">
                  <a:moveTo>
                    <a:pt x="15" y="17"/>
                  </a:moveTo>
                  <a:cubicBezTo>
                    <a:pt x="17" y="17"/>
                    <a:pt x="19" y="16"/>
                    <a:pt x="20" y="14"/>
                  </a:cubicBezTo>
                  <a:cubicBezTo>
                    <a:pt x="20" y="12"/>
                    <a:pt x="19" y="10"/>
                    <a:pt x="16" y="9"/>
                  </a:cubicBezTo>
                  <a:cubicBezTo>
                    <a:pt x="17" y="6"/>
                    <a:pt x="17" y="2"/>
                    <a:pt x="15" y="1"/>
                  </a:cubicBezTo>
                  <a:cubicBezTo>
                    <a:pt x="13" y="0"/>
                    <a:pt x="10" y="1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5" y="2"/>
                    <a:pt x="2" y="2"/>
                    <a:pt x="1" y="5"/>
                  </a:cubicBezTo>
                  <a:cubicBezTo>
                    <a:pt x="0" y="7"/>
                    <a:pt x="1" y="9"/>
                    <a:pt x="3" y="12"/>
                  </a:cubicBezTo>
                  <a:cubicBezTo>
                    <a:pt x="3" y="12"/>
                    <a:pt x="2" y="12"/>
                    <a:pt x="2" y="13"/>
                  </a:cubicBezTo>
                  <a:cubicBezTo>
                    <a:pt x="1" y="16"/>
                    <a:pt x="1" y="20"/>
                    <a:pt x="3" y="21"/>
                  </a:cubicBezTo>
                  <a:cubicBezTo>
                    <a:pt x="4" y="22"/>
                    <a:pt x="7" y="21"/>
                    <a:pt x="8" y="19"/>
                  </a:cubicBezTo>
                  <a:cubicBezTo>
                    <a:pt x="8" y="20"/>
                    <a:pt x="8" y="20"/>
                    <a:pt x="9" y="20"/>
                  </a:cubicBezTo>
                  <a:cubicBezTo>
                    <a:pt x="10" y="24"/>
                    <a:pt x="13" y="26"/>
                    <a:pt x="14" y="25"/>
                  </a:cubicBezTo>
                  <a:cubicBezTo>
                    <a:pt x="16" y="24"/>
                    <a:pt x="16" y="20"/>
                    <a:pt x="15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103" name="Freeform 306"/>
            <p:cNvSpPr/>
            <p:nvPr/>
          </p:nvSpPr>
          <p:spPr bwMode="auto">
            <a:xfrm>
              <a:off x="4184651" y="5551488"/>
              <a:ext cx="26988" cy="36513"/>
            </a:xfrm>
            <a:custGeom>
              <a:avLst/>
              <a:gdLst>
                <a:gd name="T0" fmla="*/ 15 w 20"/>
                <a:gd name="T1" fmla="*/ 18 h 27"/>
                <a:gd name="T2" fmla="*/ 20 w 20"/>
                <a:gd name="T3" fmla="*/ 15 h 27"/>
                <a:gd name="T4" fmla="*/ 16 w 20"/>
                <a:gd name="T5" fmla="*/ 10 h 27"/>
                <a:gd name="T6" fmla="*/ 15 w 20"/>
                <a:gd name="T7" fmla="*/ 2 h 27"/>
                <a:gd name="T8" fmla="*/ 8 w 20"/>
                <a:gd name="T9" fmla="*/ 5 h 27"/>
                <a:gd name="T10" fmla="*/ 8 w 20"/>
                <a:gd name="T11" fmla="*/ 5 h 27"/>
                <a:gd name="T12" fmla="*/ 1 w 20"/>
                <a:gd name="T13" fmla="*/ 5 h 27"/>
                <a:gd name="T14" fmla="*/ 2 w 20"/>
                <a:gd name="T15" fmla="*/ 12 h 27"/>
                <a:gd name="T16" fmla="*/ 2 w 20"/>
                <a:gd name="T17" fmla="*/ 14 h 27"/>
                <a:gd name="T18" fmla="*/ 2 w 20"/>
                <a:gd name="T19" fmla="*/ 22 h 27"/>
                <a:gd name="T20" fmla="*/ 8 w 20"/>
                <a:gd name="T21" fmla="*/ 20 h 27"/>
                <a:gd name="T22" fmla="*/ 8 w 20"/>
                <a:gd name="T23" fmla="*/ 21 h 27"/>
                <a:gd name="T24" fmla="*/ 14 w 20"/>
                <a:gd name="T25" fmla="*/ 25 h 27"/>
                <a:gd name="T26" fmla="*/ 15 w 20"/>
                <a:gd name="T27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27">
                  <a:moveTo>
                    <a:pt x="15" y="18"/>
                  </a:moveTo>
                  <a:cubicBezTo>
                    <a:pt x="17" y="18"/>
                    <a:pt x="19" y="17"/>
                    <a:pt x="20" y="15"/>
                  </a:cubicBezTo>
                  <a:cubicBezTo>
                    <a:pt x="20" y="13"/>
                    <a:pt x="19" y="11"/>
                    <a:pt x="16" y="10"/>
                  </a:cubicBezTo>
                  <a:cubicBezTo>
                    <a:pt x="17" y="6"/>
                    <a:pt x="17" y="3"/>
                    <a:pt x="15" y="2"/>
                  </a:cubicBezTo>
                  <a:cubicBezTo>
                    <a:pt x="13" y="0"/>
                    <a:pt x="10" y="2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5" y="3"/>
                    <a:pt x="2" y="3"/>
                    <a:pt x="1" y="5"/>
                  </a:cubicBezTo>
                  <a:cubicBezTo>
                    <a:pt x="0" y="7"/>
                    <a:pt x="0" y="10"/>
                    <a:pt x="2" y="12"/>
                  </a:cubicBezTo>
                  <a:cubicBezTo>
                    <a:pt x="2" y="13"/>
                    <a:pt x="2" y="13"/>
                    <a:pt x="2" y="14"/>
                  </a:cubicBezTo>
                  <a:cubicBezTo>
                    <a:pt x="0" y="17"/>
                    <a:pt x="0" y="21"/>
                    <a:pt x="2" y="22"/>
                  </a:cubicBezTo>
                  <a:cubicBezTo>
                    <a:pt x="4" y="23"/>
                    <a:pt x="6" y="22"/>
                    <a:pt x="8" y="20"/>
                  </a:cubicBezTo>
                  <a:cubicBezTo>
                    <a:pt x="8" y="20"/>
                    <a:pt x="8" y="21"/>
                    <a:pt x="8" y="21"/>
                  </a:cubicBezTo>
                  <a:cubicBezTo>
                    <a:pt x="10" y="25"/>
                    <a:pt x="12" y="27"/>
                    <a:pt x="14" y="25"/>
                  </a:cubicBezTo>
                  <a:cubicBezTo>
                    <a:pt x="16" y="24"/>
                    <a:pt x="16" y="21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104" name="Freeform 307"/>
            <p:cNvSpPr/>
            <p:nvPr/>
          </p:nvSpPr>
          <p:spPr bwMode="auto">
            <a:xfrm>
              <a:off x="3725863" y="5157788"/>
              <a:ext cx="26988" cy="38100"/>
            </a:xfrm>
            <a:custGeom>
              <a:avLst/>
              <a:gdLst>
                <a:gd name="T0" fmla="*/ 15 w 20"/>
                <a:gd name="T1" fmla="*/ 18 h 27"/>
                <a:gd name="T2" fmla="*/ 20 w 20"/>
                <a:gd name="T3" fmla="*/ 15 h 27"/>
                <a:gd name="T4" fmla="*/ 16 w 20"/>
                <a:gd name="T5" fmla="*/ 10 h 27"/>
                <a:gd name="T6" fmla="*/ 15 w 20"/>
                <a:gd name="T7" fmla="*/ 2 h 27"/>
                <a:gd name="T8" fmla="*/ 8 w 20"/>
                <a:gd name="T9" fmla="*/ 5 h 27"/>
                <a:gd name="T10" fmla="*/ 8 w 20"/>
                <a:gd name="T11" fmla="*/ 5 h 27"/>
                <a:gd name="T12" fmla="*/ 1 w 20"/>
                <a:gd name="T13" fmla="*/ 5 h 27"/>
                <a:gd name="T14" fmla="*/ 3 w 20"/>
                <a:gd name="T15" fmla="*/ 12 h 27"/>
                <a:gd name="T16" fmla="*/ 2 w 20"/>
                <a:gd name="T17" fmla="*/ 14 h 27"/>
                <a:gd name="T18" fmla="*/ 2 w 20"/>
                <a:gd name="T19" fmla="*/ 22 h 27"/>
                <a:gd name="T20" fmla="*/ 8 w 20"/>
                <a:gd name="T21" fmla="*/ 20 h 27"/>
                <a:gd name="T22" fmla="*/ 8 w 20"/>
                <a:gd name="T23" fmla="*/ 21 h 27"/>
                <a:gd name="T24" fmla="*/ 14 w 20"/>
                <a:gd name="T25" fmla="*/ 25 h 27"/>
                <a:gd name="T26" fmla="*/ 15 w 20"/>
                <a:gd name="T27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27">
                  <a:moveTo>
                    <a:pt x="15" y="18"/>
                  </a:moveTo>
                  <a:cubicBezTo>
                    <a:pt x="17" y="18"/>
                    <a:pt x="19" y="17"/>
                    <a:pt x="20" y="15"/>
                  </a:cubicBezTo>
                  <a:cubicBezTo>
                    <a:pt x="20" y="13"/>
                    <a:pt x="19" y="11"/>
                    <a:pt x="16" y="10"/>
                  </a:cubicBezTo>
                  <a:cubicBezTo>
                    <a:pt x="17" y="6"/>
                    <a:pt x="17" y="3"/>
                    <a:pt x="15" y="2"/>
                  </a:cubicBezTo>
                  <a:cubicBezTo>
                    <a:pt x="13" y="0"/>
                    <a:pt x="10" y="2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5" y="3"/>
                    <a:pt x="2" y="3"/>
                    <a:pt x="1" y="5"/>
                  </a:cubicBezTo>
                  <a:cubicBezTo>
                    <a:pt x="0" y="7"/>
                    <a:pt x="1" y="10"/>
                    <a:pt x="3" y="12"/>
                  </a:cubicBezTo>
                  <a:cubicBezTo>
                    <a:pt x="2" y="13"/>
                    <a:pt x="2" y="13"/>
                    <a:pt x="2" y="14"/>
                  </a:cubicBezTo>
                  <a:cubicBezTo>
                    <a:pt x="0" y="17"/>
                    <a:pt x="1" y="21"/>
                    <a:pt x="2" y="22"/>
                  </a:cubicBezTo>
                  <a:cubicBezTo>
                    <a:pt x="4" y="23"/>
                    <a:pt x="6" y="22"/>
                    <a:pt x="8" y="20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10" y="25"/>
                    <a:pt x="12" y="27"/>
                    <a:pt x="14" y="25"/>
                  </a:cubicBezTo>
                  <a:cubicBezTo>
                    <a:pt x="16" y="24"/>
                    <a:pt x="16" y="21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105" name="Freeform 308"/>
            <p:cNvSpPr/>
            <p:nvPr/>
          </p:nvSpPr>
          <p:spPr bwMode="auto">
            <a:xfrm>
              <a:off x="3846513" y="4938713"/>
              <a:ext cx="28575" cy="36513"/>
            </a:xfrm>
            <a:custGeom>
              <a:avLst/>
              <a:gdLst>
                <a:gd name="T0" fmla="*/ 15 w 21"/>
                <a:gd name="T1" fmla="*/ 17 h 26"/>
                <a:gd name="T2" fmla="*/ 20 w 21"/>
                <a:gd name="T3" fmla="*/ 15 h 26"/>
                <a:gd name="T4" fmla="*/ 17 w 21"/>
                <a:gd name="T5" fmla="*/ 9 h 26"/>
                <a:gd name="T6" fmla="*/ 15 w 21"/>
                <a:gd name="T7" fmla="*/ 2 h 26"/>
                <a:gd name="T8" fmla="*/ 9 w 21"/>
                <a:gd name="T9" fmla="*/ 5 h 26"/>
                <a:gd name="T10" fmla="*/ 8 w 21"/>
                <a:gd name="T11" fmla="*/ 5 h 26"/>
                <a:gd name="T12" fmla="*/ 1 w 21"/>
                <a:gd name="T13" fmla="*/ 5 h 26"/>
                <a:gd name="T14" fmla="*/ 3 w 21"/>
                <a:gd name="T15" fmla="*/ 12 h 26"/>
                <a:gd name="T16" fmla="*/ 2 w 21"/>
                <a:gd name="T17" fmla="*/ 13 h 26"/>
                <a:gd name="T18" fmla="*/ 3 w 21"/>
                <a:gd name="T19" fmla="*/ 22 h 26"/>
                <a:gd name="T20" fmla="*/ 8 w 21"/>
                <a:gd name="T21" fmla="*/ 20 h 26"/>
                <a:gd name="T22" fmla="*/ 9 w 21"/>
                <a:gd name="T23" fmla="*/ 21 h 26"/>
                <a:gd name="T24" fmla="*/ 14 w 21"/>
                <a:gd name="T25" fmla="*/ 25 h 26"/>
                <a:gd name="T26" fmla="*/ 15 w 21"/>
                <a:gd name="T27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6">
                  <a:moveTo>
                    <a:pt x="15" y="17"/>
                  </a:moveTo>
                  <a:cubicBezTo>
                    <a:pt x="17" y="18"/>
                    <a:pt x="20" y="17"/>
                    <a:pt x="20" y="15"/>
                  </a:cubicBezTo>
                  <a:cubicBezTo>
                    <a:pt x="21" y="13"/>
                    <a:pt x="19" y="10"/>
                    <a:pt x="17" y="9"/>
                  </a:cubicBezTo>
                  <a:cubicBezTo>
                    <a:pt x="18" y="6"/>
                    <a:pt x="17" y="3"/>
                    <a:pt x="15" y="2"/>
                  </a:cubicBezTo>
                  <a:cubicBezTo>
                    <a:pt x="13" y="0"/>
                    <a:pt x="10" y="2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5" y="3"/>
                    <a:pt x="2" y="3"/>
                    <a:pt x="1" y="5"/>
                  </a:cubicBezTo>
                  <a:cubicBezTo>
                    <a:pt x="0" y="7"/>
                    <a:pt x="1" y="10"/>
                    <a:pt x="3" y="12"/>
                  </a:cubicBezTo>
                  <a:cubicBezTo>
                    <a:pt x="3" y="13"/>
                    <a:pt x="3" y="13"/>
                    <a:pt x="2" y="13"/>
                  </a:cubicBezTo>
                  <a:cubicBezTo>
                    <a:pt x="1" y="17"/>
                    <a:pt x="1" y="20"/>
                    <a:pt x="3" y="22"/>
                  </a:cubicBezTo>
                  <a:cubicBezTo>
                    <a:pt x="4" y="23"/>
                    <a:pt x="7" y="22"/>
                    <a:pt x="8" y="20"/>
                  </a:cubicBezTo>
                  <a:cubicBezTo>
                    <a:pt x="9" y="20"/>
                    <a:pt x="9" y="21"/>
                    <a:pt x="9" y="21"/>
                  </a:cubicBezTo>
                  <a:cubicBezTo>
                    <a:pt x="10" y="25"/>
                    <a:pt x="13" y="26"/>
                    <a:pt x="14" y="25"/>
                  </a:cubicBezTo>
                  <a:cubicBezTo>
                    <a:pt x="16" y="24"/>
                    <a:pt x="16" y="21"/>
                    <a:pt x="15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106" name="Freeform 309"/>
            <p:cNvSpPr/>
            <p:nvPr/>
          </p:nvSpPr>
          <p:spPr bwMode="auto">
            <a:xfrm>
              <a:off x="2501901" y="4751388"/>
              <a:ext cx="30163" cy="36513"/>
            </a:xfrm>
            <a:custGeom>
              <a:avLst/>
              <a:gdLst>
                <a:gd name="T0" fmla="*/ 15 w 21"/>
                <a:gd name="T1" fmla="*/ 17 h 26"/>
                <a:gd name="T2" fmla="*/ 20 w 21"/>
                <a:gd name="T3" fmla="*/ 15 h 26"/>
                <a:gd name="T4" fmla="*/ 17 w 21"/>
                <a:gd name="T5" fmla="*/ 9 h 26"/>
                <a:gd name="T6" fmla="*/ 15 w 21"/>
                <a:gd name="T7" fmla="*/ 1 h 26"/>
                <a:gd name="T8" fmla="*/ 8 w 21"/>
                <a:gd name="T9" fmla="*/ 5 h 26"/>
                <a:gd name="T10" fmla="*/ 8 w 21"/>
                <a:gd name="T11" fmla="*/ 4 h 26"/>
                <a:gd name="T12" fmla="*/ 1 w 21"/>
                <a:gd name="T13" fmla="*/ 5 h 26"/>
                <a:gd name="T14" fmla="*/ 3 w 21"/>
                <a:gd name="T15" fmla="*/ 12 h 26"/>
                <a:gd name="T16" fmla="*/ 2 w 21"/>
                <a:gd name="T17" fmla="*/ 13 h 26"/>
                <a:gd name="T18" fmla="*/ 3 w 21"/>
                <a:gd name="T19" fmla="*/ 21 h 26"/>
                <a:gd name="T20" fmla="*/ 8 w 21"/>
                <a:gd name="T21" fmla="*/ 19 h 26"/>
                <a:gd name="T22" fmla="*/ 9 w 21"/>
                <a:gd name="T23" fmla="*/ 21 h 26"/>
                <a:gd name="T24" fmla="*/ 14 w 21"/>
                <a:gd name="T25" fmla="*/ 25 h 26"/>
                <a:gd name="T26" fmla="*/ 15 w 21"/>
                <a:gd name="T27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6">
                  <a:moveTo>
                    <a:pt x="15" y="17"/>
                  </a:moveTo>
                  <a:cubicBezTo>
                    <a:pt x="17" y="18"/>
                    <a:pt x="20" y="17"/>
                    <a:pt x="20" y="15"/>
                  </a:cubicBezTo>
                  <a:cubicBezTo>
                    <a:pt x="21" y="12"/>
                    <a:pt x="19" y="10"/>
                    <a:pt x="17" y="9"/>
                  </a:cubicBezTo>
                  <a:cubicBezTo>
                    <a:pt x="17" y="6"/>
                    <a:pt x="17" y="3"/>
                    <a:pt x="15" y="1"/>
                  </a:cubicBezTo>
                  <a:cubicBezTo>
                    <a:pt x="13" y="0"/>
                    <a:pt x="10" y="1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5" y="2"/>
                    <a:pt x="2" y="2"/>
                    <a:pt x="1" y="5"/>
                  </a:cubicBezTo>
                  <a:cubicBezTo>
                    <a:pt x="0" y="7"/>
                    <a:pt x="1" y="10"/>
                    <a:pt x="3" y="12"/>
                  </a:cubicBezTo>
                  <a:cubicBezTo>
                    <a:pt x="3" y="12"/>
                    <a:pt x="2" y="13"/>
                    <a:pt x="2" y="13"/>
                  </a:cubicBezTo>
                  <a:cubicBezTo>
                    <a:pt x="1" y="16"/>
                    <a:pt x="1" y="20"/>
                    <a:pt x="3" y="21"/>
                  </a:cubicBezTo>
                  <a:cubicBezTo>
                    <a:pt x="4" y="23"/>
                    <a:pt x="7" y="22"/>
                    <a:pt x="8" y="19"/>
                  </a:cubicBezTo>
                  <a:cubicBezTo>
                    <a:pt x="8" y="20"/>
                    <a:pt x="9" y="20"/>
                    <a:pt x="9" y="21"/>
                  </a:cubicBezTo>
                  <a:cubicBezTo>
                    <a:pt x="10" y="24"/>
                    <a:pt x="13" y="26"/>
                    <a:pt x="14" y="25"/>
                  </a:cubicBezTo>
                  <a:cubicBezTo>
                    <a:pt x="16" y="24"/>
                    <a:pt x="16" y="20"/>
                    <a:pt x="15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107" name="Freeform 310"/>
            <p:cNvSpPr/>
            <p:nvPr/>
          </p:nvSpPr>
          <p:spPr bwMode="auto">
            <a:xfrm>
              <a:off x="2139951" y="4521201"/>
              <a:ext cx="26988" cy="36513"/>
            </a:xfrm>
            <a:custGeom>
              <a:avLst/>
              <a:gdLst>
                <a:gd name="T0" fmla="*/ 15 w 20"/>
                <a:gd name="T1" fmla="*/ 17 h 26"/>
                <a:gd name="T2" fmla="*/ 20 w 20"/>
                <a:gd name="T3" fmla="*/ 15 h 26"/>
                <a:gd name="T4" fmla="*/ 16 w 20"/>
                <a:gd name="T5" fmla="*/ 9 h 26"/>
                <a:gd name="T6" fmla="*/ 15 w 20"/>
                <a:gd name="T7" fmla="*/ 1 h 26"/>
                <a:gd name="T8" fmla="*/ 8 w 20"/>
                <a:gd name="T9" fmla="*/ 5 h 26"/>
                <a:gd name="T10" fmla="*/ 8 w 20"/>
                <a:gd name="T11" fmla="*/ 4 h 26"/>
                <a:gd name="T12" fmla="*/ 1 w 20"/>
                <a:gd name="T13" fmla="*/ 5 h 26"/>
                <a:gd name="T14" fmla="*/ 3 w 20"/>
                <a:gd name="T15" fmla="*/ 12 h 26"/>
                <a:gd name="T16" fmla="*/ 2 w 20"/>
                <a:gd name="T17" fmla="*/ 13 h 26"/>
                <a:gd name="T18" fmla="*/ 3 w 20"/>
                <a:gd name="T19" fmla="*/ 22 h 26"/>
                <a:gd name="T20" fmla="*/ 8 w 20"/>
                <a:gd name="T21" fmla="*/ 20 h 26"/>
                <a:gd name="T22" fmla="*/ 9 w 20"/>
                <a:gd name="T23" fmla="*/ 21 h 26"/>
                <a:gd name="T24" fmla="*/ 14 w 20"/>
                <a:gd name="T25" fmla="*/ 25 h 26"/>
                <a:gd name="T26" fmla="*/ 15 w 20"/>
                <a:gd name="T27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26">
                  <a:moveTo>
                    <a:pt x="15" y="17"/>
                  </a:moveTo>
                  <a:cubicBezTo>
                    <a:pt x="17" y="18"/>
                    <a:pt x="19" y="17"/>
                    <a:pt x="20" y="15"/>
                  </a:cubicBezTo>
                  <a:cubicBezTo>
                    <a:pt x="20" y="13"/>
                    <a:pt x="19" y="10"/>
                    <a:pt x="16" y="9"/>
                  </a:cubicBezTo>
                  <a:cubicBezTo>
                    <a:pt x="17" y="6"/>
                    <a:pt x="17" y="3"/>
                    <a:pt x="15" y="1"/>
                  </a:cubicBezTo>
                  <a:cubicBezTo>
                    <a:pt x="13" y="0"/>
                    <a:pt x="10" y="1"/>
                    <a:pt x="8" y="5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5" y="2"/>
                    <a:pt x="2" y="3"/>
                    <a:pt x="1" y="5"/>
                  </a:cubicBezTo>
                  <a:cubicBezTo>
                    <a:pt x="0" y="7"/>
                    <a:pt x="1" y="10"/>
                    <a:pt x="3" y="12"/>
                  </a:cubicBezTo>
                  <a:cubicBezTo>
                    <a:pt x="3" y="12"/>
                    <a:pt x="2" y="13"/>
                    <a:pt x="2" y="13"/>
                  </a:cubicBezTo>
                  <a:cubicBezTo>
                    <a:pt x="0" y="16"/>
                    <a:pt x="1" y="20"/>
                    <a:pt x="3" y="22"/>
                  </a:cubicBezTo>
                  <a:cubicBezTo>
                    <a:pt x="4" y="23"/>
                    <a:pt x="7" y="22"/>
                    <a:pt x="8" y="20"/>
                  </a:cubicBezTo>
                  <a:cubicBezTo>
                    <a:pt x="8" y="20"/>
                    <a:pt x="8" y="20"/>
                    <a:pt x="9" y="21"/>
                  </a:cubicBezTo>
                  <a:cubicBezTo>
                    <a:pt x="10" y="24"/>
                    <a:pt x="13" y="26"/>
                    <a:pt x="14" y="25"/>
                  </a:cubicBezTo>
                  <a:cubicBezTo>
                    <a:pt x="16" y="24"/>
                    <a:pt x="16" y="20"/>
                    <a:pt x="15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108" name="Freeform 311"/>
            <p:cNvSpPr/>
            <p:nvPr/>
          </p:nvSpPr>
          <p:spPr bwMode="auto">
            <a:xfrm>
              <a:off x="2149476" y="4652963"/>
              <a:ext cx="28575" cy="36513"/>
            </a:xfrm>
            <a:custGeom>
              <a:avLst/>
              <a:gdLst>
                <a:gd name="T0" fmla="*/ 15 w 21"/>
                <a:gd name="T1" fmla="*/ 17 h 26"/>
                <a:gd name="T2" fmla="*/ 20 w 21"/>
                <a:gd name="T3" fmla="*/ 15 h 26"/>
                <a:gd name="T4" fmla="*/ 17 w 21"/>
                <a:gd name="T5" fmla="*/ 9 h 26"/>
                <a:gd name="T6" fmla="*/ 16 w 21"/>
                <a:gd name="T7" fmla="*/ 2 h 26"/>
                <a:gd name="T8" fmla="*/ 9 w 21"/>
                <a:gd name="T9" fmla="*/ 5 h 26"/>
                <a:gd name="T10" fmla="*/ 8 w 21"/>
                <a:gd name="T11" fmla="*/ 4 h 26"/>
                <a:gd name="T12" fmla="*/ 1 w 21"/>
                <a:gd name="T13" fmla="*/ 5 h 26"/>
                <a:gd name="T14" fmla="*/ 3 w 21"/>
                <a:gd name="T15" fmla="*/ 12 h 26"/>
                <a:gd name="T16" fmla="*/ 3 w 21"/>
                <a:gd name="T17" fmla="*/ 13 h 26"/>
                <a:gd name="T18" fmla="*/ 3 w 21"/>
                <a:gd name="T19" fmla="*/ 22 h 26"/>
                <a:gd name="T20" fmla="*/ 9 w 21"/>
                <a:gd name="T21" fmla="*/ 20 h 26"/>
                <a:gd name="T22" fmla="*/ 9 w 21"/>
                <a:gd name="T23" fmla="*/ 21 h 26"/>
                <a:gd name="T24" fmla="*/ 15 w 21"/>
                <a:gd name="T25" fmla="*/ 25 h 26"/>
                <a:gd name="T26" fmla="*/ 15 w 21"/>
                <a:gd name="T27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6">
                  <a:moveTo>
                    <a:pt x="15" y="17"/>
                  </a:moveTo>
                  <a:cubicBezTo>
                    <a:pt x="18" y="18"/>
                    <a:pt x="20" y="17"/>
                    <a:pt x="20" y="15"/>
                  </a:cubicBezTo>
                  <a:cubicBezTo>
                    <a:pt x="21" y="13"/>
                    <a:pt x="19" y="10"/>
                    <a:pt x="17" y="9"/>
                  </a:cubicBezTo>
                  <a:cubicBezTo>
                    <a:pt x="18" y="6"/>
                    <a:pt x="17" y="3"/>
                    <a:pt x="16" y="2"/>
                  </a:cubicBezTo>
                  <a:cubicBezTo>
                    <a:pt x="14" y="0"/>
                    <a:pt x="11" y="2"/>
                    <a:pt x="9" y="5"/>
                  </a:cubicBezTo>
                  <a:cubicBezTo>
                    <a:pt x="9" y="5"/>
                    <a:pt x="9" y="5"/>
                    <a:pt x="8" y="4"/>
                  </a:cubicBezTo>
                  <a:cubicBezTo>
                    <a:pt x="6" y="2"/>
                    <a:pt x="3" y="3"/>
                    <a:pt x="1" y="5"/>
                  </a:cubicBezTo>
                  <a:cubicBezTo>
                    <a:pt x="0" y="7"/>
                    <a:pt x="1" y="10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1" y="17"/>
                    <a:pt x="1" y="20"/>
                    <a:pt x="3" y="22"/>
                  </a:cubicBezTo>
                  <a:cubicBezTo>
                    <a:pt x="5" y="23"/>
                    <a:pt x="7" y="22"/>
                    <a:pt x="9" y="20"/>
                  </a:cubicBezTo>
                  <a:cubicBezTo>
                    <a:pt x="9" y="20"/>
                    <a:pt x="9" y="21"/>
                    <a:pt x="9" y="21"/>
                  </a:cubicBezTo>
                  <a:cubicBezTo>
                    <a:pt x="11" y="24"/>
                    <a:pt x="13" y="26"/>
                    <a:pt x="15" y="25"/>
                  </a:cubicBezTo>
                  <a:cubicBezTo>
                    <a:pt x="16" y="24"/>
                    <a:pt x="17" y="21"/>
                    <a:pt x="15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109" name="Freeform 312"/>
            <p:cNvSpPr/>
            <p:nvPr/>
          </p:nvSpPr>
          <p:spPr bwMode="auto">
            <a:xfrm>
              <a:off x="963613" y="4557713"/>
              <a:ext cx="69850" cy="85725"/>
            </a:xfrm>
            <a:custGeom>
              <a:avLst/>
              <a:gdLst>
                <a:gd name="T0" fmla="*/ 37 w 50"/>
                <a:gd name="T1" fmla="*/ 41 h 63"/>
                <a:gd name="T2" fmla="*/ 49 w 50"/>
                <a:gd name="T3" fmla="*/ 35 h 63"/>
                <a:gd name="T4" fmla="*/ 40 w 50"/>
                <a:gd name="T5" fmla="*/ 22 h 63"/>
                <a:gd name="T6" fmla="*/ 37 w 50"/>
                <a:gd name="T7" fmla="*/ 3 h 63"/>
                <a:gd name="T8" fmla="*/ 21 w 50"/>
                <a:gd name="T9" fmla="*/ 11 h 63"/>
                <a:gd name="T10" fmla="*/ 20 w 50"/>
                <a:gd name="T11" fmla="*/ 10 h 63"/>
                <a:gd name="T12" fmla="*/ 3 w 50"/>
                <a:gd name="T13" fmla="*/ 12 h 63"/>
                <a:gd name="T14" fmla="*/ 7 w 50"/>
                <a:gd name="T15" fmla="*/ 29 h 63"/>
                <a:gd name="T16" fmla="*/ 5 w 50"/>
                <a:gd name="T17" fmla="*/ 32 h 63"/>
                <a:gd name="T18" fmla="*/ 7 w 50"/>
                <a:gd name="T19" fmla="*/ 52 h 63"/>
                <a:gd name="T20" fmla="*/ 20 w 50"/>
                <a:gd name="T21" fmla="*/ 47 h 63"/>
                <a:gd name="T22" fmla="*/ 21 w 50"/>
                <a:gd name="T23" fmla="*/ 50 h 63"/>
                <a:gd name="T24" fmla="*/ 35 w 50"/>
                <a:gd name="T25" fmla="*/ 60 h 63"/>
                <a:gd name="T26" fmla="*/ 37 w 50"/>
                <a:gd name="T27" fmla="*/ 4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63">
                  <a:moveTo>
                    <a:pt x="37" y="41"/>
                  </a:moveTo>
                  <a:cubicBezTo>
                    <a:pt x="42" y="43"/>
                    <a:pt x="47" y="40"/>
                    <a:pt x="49" y="35"/>
                  </a:cubicBezTo>
                  <a:cubicBezTo>
                    <a:pt x="50" y="30"/>
                    <a:pt x="46" y="24"/>
                    <a:pt x="40" y="22"/>
                  </a:cubicBezTo>
                  <a:cubicBezTo>
                    <a:pt x="42" y="14"/>
                    <a:pt x="41" y="6"/>
                    <a:pt x="37" y="3"/>
                  </a:cubicBezTo>
                  <a:cubicBezTo>
                    <a:pt x="32" y="0"/>
                    <a:pt x="25" y="3"/>
                    <a:pt x="21" y="11"/>
                  </a:cubicBezTo>
                  <a:cubicBezTo>
                    <a:pt x="20" y="11"/>
                    <a:pt x="20" y="11"/>
                    <a:pt x="20" y="10"/>
                  </a:cubicBezTo>
                  <a:cubicBezTo>
                    <a:pt x="13" y="5"/>
                    <a:pt x="6" y="6"/>
                    <a:pt x="3" y="12"/>
                  </a:cubicBezTo>
                  <a:cubicBezTo>
                    <a:pt x="0" y="17"/>
                    <a:pt x="2" y="24"/>
                    <a:pt x="7" y="29"/>
                  </a:cubicBezTo>
                  <a:cubicBezTo>
                    <a:pt x="7" y="30"/>
                    <a:pt x="6" y="31"/>
                    <a:pt x="5" y="32"/>
                  </a:cubicBezTo>
                  <a:cubicBezTo>
                    <a:pt x="2" y="39"/>
                    <a:pt x="2" y="49"/>
                    <a:pt x="7" y="52"/>
                  </a:cubicBezTo>
                  <a:cubicBezTo>
                    <a:pt x="11" y="55"/>
                    <a:pt x="16" y="53"/>
                    <a:pt x="20" y="47"/>
                  </a:cubicBezTo>
                  <a:cubicBezTo>
                    <a:pt x="21" y="48"/>
                    <a:pt x="21" y="49"/>
                    <a:pt x="21" y="50"/>
                  </a:cubicBezTo>
                  <a:cubicBezTo>
                    <a:pt x="25" y="59"/>
                    <a:pt x="31" y="63"/>
                    <a:pt x="35" y="60"/>
                  </a:cubicBezTo>
                  <a:cubicBezTo>
                    <a:pt x="39" y="58"/>
                    <a:pt x="40" y="49"/>
                    <a:pt x="37" y="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110" name="Freeform 313"/>
            <p:cNvSpPr/>
            <p:nvPr/>
          </p:nvSpPr>
          <p:spPr bwMode="auto">
            <a:xfrm>
              <a:off x="1716088" y="4224338"/>
              <a:ext cx="68263" cy="87313"/>
            </a:xfrm>
            <a:custGeom>
              <a:avLst/>
              <a:gdLst>
                <a:gd name="T0" fmla="*/ 37 w 50"/>
                <a:gd name="T1" fmla="*/ 42 h 64"/>
                <a:gd name="T2" fmla="*/ 49 w 50"/>
                <a:gd name="T3" fmla="*/ 36 h 64"/>
                <a:gd name="T4" fmla="*/ 40 w 50"/>
                <a:gd name="T5" fmla="*/ 22 h 64"/>
                <a:gd name="T6" fmla="*/ 37 w 50"/>
                <a:gd name="T7" fmla="*/ 4 h 64"/>
                <a:gd name="T8" fmla="*/ 20 w 50"/>
                <a:gd name="T9" fmla="*/ 11 h 64"/>
                <a:gd name="T10" fmla="*/ 20 w 50"/>
                <a:gd name="T11" fmla="*/ 11 h 64"/>
                <a:gd name="T12" fmla="*/ 3 w 50"/>
                <a:gd name="T13" fmla="*/ 12 h 64"/>
                <a:gd name="T14" fmla="*/ 7 w 50"/>
                <a:gd name="T15" fmla="*/ 29 h 64"/>
                <a:gd name="T16" fmla="*/ 5 w 50"/>
                <a:gd name="T17" fmla="*/ 32 h 64"/>
                <a:gd name="T18" fmla="*/ 7 w 50"/>
                <a:gd name="T19" fmla="*/ 52 h 64"/>
                <a:gd name="T20" fmla="*/ 20 w 50"/>
                <a:gd name="T21" fmla="*/ 48 h 64"/>
                <a:gd name="T22" fmla="*/ 21 w 50"/>
                <a:gd name="T23" fmla="*/ 51 h 64"/>
                <a:gd name="T24" fmla="*/ 35 w 50"/>
                <a:gd name="T25" fmla="*/ 61 h 64"/>
                <a:gd name="T26" fmla="*/ 37 w 50"/>
                <a:gd name="T27" fmla="*/ 4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64">
                  <a:moveTo>
                    <a:pt x="37" y="42"/>
                  </a:moveTo>
                  <a:cubicBezTo>
                    <a:pt x="42" y="43"/>
                    <a:pt x="47" y="40"/>
                    <a:pt x="49" y="36"/>
                  </a:cubicBezTo>
                  <a:cubicBezTo>
                    <a:pt x="50" y="31"/>
                    <a:pt x="46" y="25"/>
                    <a:pt x="40" y="22"/>
                  </a:cubicBezTo>
                  <a:cubicBezTo>
                    <a:pt x="42" y="15"/>
                    <a:pt x="41" y="7"/>
                    <a:pt x="37" y="4"/>
                  </a:cubicBezTo>
                  <a:cubicBezTo>
                    <a:pt x="32" y="0"/>
                    <a:pt x="25" y="3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3" y="6"/>
                    <a:pt x="6" y="6"/>
                    <a:pt x="3" y="12"/>
                  </a:cubicBezTo>
                  <a:cubicBezTo>
                    <a:pt x="0" y="17"/>
                    <a:pt x="2" y="24"/>
                    <a:pt x="7" y="29"/>
                  </a:cubicBezTo>
                  <a:cubicBezTo>
                    <a:pt x="7" y="30"/>
                    <a:pt x="6" y="31"/>
                    <a:pt x="5" y="32"/>
                  </a:cubicBezTo>
                  <a:cubicBezTo>
                    <a:pt x="2" y="40"/>
                    <a:pt x="2" y="49"/>
                    <a:pt x="7" y="52"/>
                  </a:cubicBezTo>
                  <a:cubicBezTo>
                    <a:pt x="11" y="55"/>
                    <a:pt x="16" y="53"/>
                    <a:pt x="20" y="48"/>
                  </a:cubicBezTo>
                  <a:cubicBezTo>
                    <a:pt x="21" y="49"/>
                    <a:pt x="21" y="50"/>
                    <a:pt x="21" y="51"/>
                  </a:cubicBezTo>
                  <a:cubicBezTo>
                    <a:pt x="25" y="59"/>
                    <a:pt x="31" y="64"/>
                    <a:pt x="35" y="61"/>
                  </a:cubicBezTo>
                  <a:cubicBezTo>
                    <a:pt x="39" y="58"/>
                    <a:pt x="39" y="50"/>
                    <a:pt x="37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111" name="Freeform 314"/>
            <p:cNvSpPr/>
            <p:nvPr/>
          </p:nvSpPr>
          <p:spPr bwMode="auto">
            <a:xfrm>
              <a:off x="1751013" y="4249738"/>
              <a:ext cx="87313" cy="106363"/>
            </a:xfrm>
            <a:custGeom>
              <a:avLst/>
              <a:gdLst>
                <a:gd name="T0" fmla="*/ 50 w 64"/>
                <a:gd name="T1" fmla="*/ 50 h 78"/>
                <a:gd name="T2" fmla="*/ 63 w 64"/>
                <a:gd name="T3" fmla="*/ 38 h 78"/>
                <a:gd name="T4" fmla="*/ 50 w 64"/>
                <a:gd name="T5" fmla="*/ 24 h 78"/>
                <a:gd name="T6" fmla="*/ 42 w 64"/>
                <a:gd name="T7" fmla="*/ 3 h 78"/>
                <a:gd name="T8" fmla="*/ 24 w 64"/>
                <a:gd name="T9" fmla="*/ 18 h 78"/>
                <a:gd name="T10" fmla="*/ 22 w 64"/>
                <a:gd name="T11" fmla="*/ 17 h 78"/>
                <a:gd name="T12" fmla="*/ 2 w 64"/>
                <a:gd name="T13" fmla="*/ 25 h 78"/>
                <a:gd name="T14" fmla="*/ 11 w 64"/>
                <a:gd name="T15" fmla="*/ 44 h 78"/>
                <a:gd name="T16" fmla="*/ 10 w 64"/>
                <a:gd name="T17" fmla="*/ 48 h 78"/>
                <a:gd name="T18" fmla="*/ 16 w 64"/>
                <a:gd name="T19" fmla="*/ 73 h 78"/>
                <a:gd name="T20" fmla="*/ 31 w 64"/>
                <a:gd name="T21" fmla="*/ 62 h 78"/>
                <a:gd name="T22" fmla="*/ 33 w 64"/>
                <a:gd name="T23" fmla="*/ 66 h 78"/>
                <a:gd name="T24" fmla="*/ 52 w 64"/>
                <a:gd name="T25" fmla="*/ 73 h 78"/>
                <a:gd name="T26" fmla="*/ 50 w 64"/>
                <a:gd name="T27" fmla="*/ 5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78">
                  <a:moveTo>
                    <a:pt x="50" y="50"/>
                  </a:moveTo>
                  <a:cubicBezTo>
                    <a:pt x="57" y="49"/>
                    <a:pt x="63" y="44"/>
                    <a:pt x="63" y="38"/>
                  </a:cubicBezTo>
                  <a:cubicBezTo>
                    <a:pt x="64" y="31"/>
                    <a:pt x="58" y="25"/>
                    <a:pt x="50" y="24"/>
                  </a:cubicBezTo>
                  <a:cubicBezTo>
                    <a:pt x="51" y="14"/>
                    <a:pt x="48" y="5"/>
                    <a:pt x="42" y="3"/>
                  </a:cubicBezTo>
                  <a:cubicBezTo>
                    <a:pt x="35" y="0"/>
                    <a:pt x="27" y="7"/>
                    <a:pt x="24" y="18"/>
                  </a:cubicBezTo>
                  <a:cubicBezTo>
                    <a:pt x="23" y="18"/>
                    <a:pt x="23" y="18"/>
                    <a:pt x="22" y="17"/>
                  </a:cubicBezTo>
                  <a:cubicBezTo>
                    <a:pt x="13" y="14"/>
                    <a:pt x="4" y="17"/>
                    <a:pt x="2" y="25"/>
                  </a:cubicBezTo>
                  <a:cubicBezTo>
                    <a:pt x="0" y="32"/>
                    <a:pt x="4" y="40"/>
                    <a:pt x="11" y="44"/>
                  </a:cubicBezTo>
                  <a:cubicBezTo>
                    <a:pt x="11" y="45"/>
                    <a:pt x="10" y="47"/>
                    <a:pt x="10" y="48"/>
                  </a:cubicBezTo>
                  <a:cubicBezTo>
                    <a:pt x="7" y="59"/>
                    <a:pt x="10" y="70"/>
                    <a:pt x="16" y="73"/>
                  </a:cubicBezTo>
                  <a:cubicBezTo>
                    <a:pt x="22" y="75"/>
                    <a:pt x="28" y="70"/>
                    <a:pt x="31" y="62"/>
                  </a:cubicBezTo>
                  <a:cubicBezTo>
                    <a:pt x="32" y="63"/>
                    <a:pt x="33" y="65"/>
                    <a:pt x="33" y="66"/>
                  </a:cubicBezTo>
                  <a:cubicBezTo>
                    <a:pt x="39" y="75"/>
                    <a:pt x="48" y="78"/>
                    <a:pt x="52" y="73"/>
                  </a:cubicBezTo>
                  <a:cubicBezTo>
                    <a:pt x="56" y="69"/>
                    <a:pt x="55" y="58"/>
                    <a:pt x="50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112" name="Freeform 315"/>
            <p:cNvSpPr>
              <a:spLocks noEditPoints="1"/>
            </p:cNvSpPr>
            <p:nvPr/>
          </p:nvSpPr>
          <p:spPr bwMode="auto">
            <a:xfrm>
              <a:off x="1295401" y="4700588"/>
              <a:ext cx="130175" cy="168275"/>
            </a:xfrm>
            <a:custGeom>
              <a:avLst/>
              <a:gdLst>
                <a:gd name="T0" fmla="*/ 76 w 95"/>
                <a:gd name="T1" fmla="*/ 43 h 123"/>
                <a:gd name="T2" fmla="*/ 71 w 95"/>
                <a:gd name="T3" fmla="*/ 7 h 123"/>
                <a:gd name="T4" fmla="*/ 39 w 95"/>
                <a:gd name="T5" fmla="*/ 22 h 123"/>
                <a:gd name="T6" fmla="*/ 37 w 95"/>
                <a:gd name="T7" fmla="*/ 21 h 123"/>
                <a:gd name="T8" fmla="*/ 5 w 95"/>
                <a:gd name="T9" fmla="*/ 24 h 123"/>
                <a:gd name="T10" fmla="*/ 13 w 95"/>
                <a:gd name="T11" fmla="*/ 56 h 123"/>
                <a:gd name="T12" fmla="*/ 10 w 95"/>
                <a:gd name="T13" fmla="*/ 62 h 123"/>
                <a:gd name="T14" fmla="*/ 12 w 95"/>
                <a:gd name="T15" fmla="*/ 101 h 123"/>
                <a:gd name="T16" fmla="*/ 38 w 95"/>
                <a:gd name="T17" fmla="*/ 92 h 123"/>
                <a:gd name="T18" fmla="*/ 40 w 95"/>
                <a:gd name="T19" fmla="*/ 98 h 123"/>
                <a:gd name="T20" fmla="*/ 66 w 95"/>
                <a:gd name="T21" fmla="*/ 117 h 123"/>
                <a:gd name="T22" fmla="*/ 70 w 95"/>
                <a:gd name="T23" fmla="*/ 81 h 123"/>
                <a:gd name="T24" fmla="*/ 93 w 95"/>
                <a:gd name="T25" fmla="*/ 69 h 123"/>
                <a:gd name="T26" fmla="*/ 76 w 95"/>
                <a:gd name="T27" fmla="*/ 43 h 123"/>
                <a:gd name="T28" fmla="*/ 34 w 95"/>
                <a:gd name="T29" fmla="*/ 66 h 123"/>
                <a:gd name="T30" fmla="*/ 61 w 95"/>
                <a:gd name="T31" fmla="*/ 58 h 123"/>
                <a:gd name="T32" fmla="*/ 34 w 95"/>
                <a:gd name="T33" fmla="*/ 6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123">
                  <a:moveTo>
                    <a:pt x="76" y="43"/>
                  </a:moveTo>
                  <a:cubicBezTo>
                    <a:pt x="81" y="28"/>
                    <a:pt x="79" y="14"/>
                    <a:pt x="71" y="7"/>
                  </a:cubicBezTo>
                  <a:cubicBezTo>
                    <a:pt x="61" y="0"/>
                    <a:pt x="47" y="7"/>
                    <a:pt x="39" y="22"/>
                  </a:cubicBezTo>
                  <a:cubicBezTo>
                    <a:pt x="38" y="22"/>
                    <a:pt x="38" y="21"/>
                    <a:pt x="37" y="21"/>
                  </a:cubicBezTo>
                  <a:cubicBezTo>
                    <a:pt x="25" y="12"/>
                    <a:pt x="10" y="13"/>
                    <a:pt x="5" y="24"/>
                  </a:cubicBezTo>
                  <a:cubicBezTo>
                    <a:pt x="0" y="33"/>
                    <a:pt x="4" y="47"/>
                    <a:pt x="13" y="56"/>
                  </a:cubicBezTo>
                  <a:cubicBezTo>
                    <a:pt x="12" y="58"/>
                    <a:pt x="11" y="60"/>
                    <a:pt x="10" y="62"/>
                  </a:cubicBezTo>
                  <a:cubicBezTo>
                    <a:pt x="2" y="77"/>
                    <a:pt x="4" y="95"/>
                    <a:pt x="12" y="101"/>
                  </a:cubicBezTo>
                  <a:cubicBezTo>
                    <a:pt x="20" y="107"/>
                    <a:pt x="31" y="103"/>
                    <a:pt x="38" y="92"/>
                  </a:cubicBezTo>
                  <a:cubicBezTo>
                    <a:pt x="39" y="94"/>
                    <a:pt x="39" y="96"/>
                    <a:pt x="40" y="98"/>
                  </a:cubicBezTo>
                  <a:cubicBezTo>
                    <a:pt x="47" y="114"/>
                    <a:pt x="58" y="123"/>
                    <a:pt x="66" y="117"/>
                  </a:cubicBezTo>
                  <a:cubicBezTo>
                    <a:pt x="74" y="112"/>
                    <a:pt x="75" y="96"/>
                    <a:pt x="70" y="81"/>
                  </a:cubicBezTo>
                  <a:cubicBezTo>
                    <a:pt x="81" y="83"/>
                    <a:pt x="90" y="78"/>
                    <a:pt x="93" y="69"/>
                  </a:cubicBezTo>
                  <a:cubicBezTo>
                    <a:pt x="95" y="59"/>
                    <a:pt x="88" y="48"/>
                    <a:pt x="76" y="43"/>
                  </a:cubicBezTo>
                  <a:close/>
                  <a:moveTo>
                    <a:pt x="34" y="66"/>
                  </a:moveTo>
                  <a:cubicBezTo>
                    <a:pt x="23" y="41"/>
                    <a:pt x="61" y="29"/>
                    <a:pt x="61" y="58"/>
                  </a:cubicBezTo>
                  <a:cubicBezTo>
                    <a:pt x="61" y="75"/>
                    <a:pt x="40" y="81"/>
                    <a:pt x="34" y="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113" name="Freeform 316"/>
            <p:cNvSpPr>
              <a:spLocks noEditPoints="1"/>
            </p:cNvSpPr>
            <p:nvPr/>
          </p:nvSpPr>
          <p:spPr bwMode="auto">
            <a:xfrm>
              <a:off x="1630363" y="4652963"/>
              <a:ext cx="133350" cy="160338"/>
            </a:xfrm>
            <a:custGeom>
              <a:avLst/>
              <a:gdLst>
                <a:gd name="T0" fmla="*/ 97 w 97"/>
                <a:gd name="T1" fmla="*/ 50 h 117"/>
                <a:gd name="T2" fmla="*/ 74 w 97"/>
                <a:gd name="T3" fmla="*/ 33 h 117"/>
                <a:gd name="T4" fmla="*/ 58 w 97"/>
                <a:gd name="T5" fmla="*/ 2 h 117"/>
                <a:gd name="T6" fmla="*/ 33 w 97"/>
                <a:gd name="T7" fmla="*/ 30 h 117"/>
                <a:gd name="T8" fmla="*/ 31 w 97"/>
                <a:gd name="T9" fmla="*/ 29 h 117"/>
                <a:gd name="T10" fmla="*/ 1 w 97"/>
                <a:gd name="T11" fmla="*/ 46 h 117"/>
                <a:gd name="T12" fmla="*/ 19 w 97"/>
                <a:gd name="T13" fmla="*/ 73 h 117"/>
                <a:gd name="T14" fmla="*/ 17 w 97"/>
                <a:gd name="T15" fmla="*/ 80 h 117"/>
                <a:gd name="T16" fmla="*/ 31 w 97"/>
                <a:gd name="T17" fmla="*/ 115 h 117"/>
                <a:gd name="T18" fmla="*/ 53 w 97"/>
                <a:gd name="T19" fmla="*/ 95 h 117"/>
                <a:gd name="T20" fmla="*/ 56 w 97"/>
                <a:gd name="T21" fmla="*/ 100 h 117"/>
                <a:gd name="T22" fmla="*/ 86 w 97"/>
                <a:gd name="T23" fmla="*/ 107 h 117"/>
                <a:gd name="T24" fmla="*/ 79 w 97"/>
                <a:gd name="T25" fmla="*/ 71 h 117"/>
                <a:gd name="T26" fmla="*/ 97 w 97"/>
                <a:gd name="T27" fmla="*/ 50 h 117"/>
                <a:gd name="T28" fmla="*/ 41 w 97"/>
                <a:gd name="T29" fmla="*/ 73 h 117"/>
                <a:gd name="T30" fmla="*/ 64 w 97"/>
                <a:gd name="T31" fmla="*/ 54 h 117"/>
                <a:gd name="T32" fmla="*/ 41 w 97"/>
                <a:gd name="T33" fmla="*/ 73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7" h="117">
                  <a:moveTo>
                    <a:pt x="97" y="50"/>
                  </a:moveTo>
                  <a:cubicBezTo>
                    <a:pt x="96" y="40"/>
                    <a:pt x="86" y="33"/>
                    <a:pt x="74" y="33"/>
                  </a:cubicBezTo>
                  <a:cubicBezTo>
                    <a:pt x="74" y="17"/>
                    <a:pt x="68" y="4"/>
                    <a:pt x="58" y="2"/>
                  </a:cubicBezTo>
                  <a:cubicBezTo>
                    <a:pt x="47" y="0"/>
                    <a:pt x="36" y="12"/>
                    <a:pt x="33" y="30"/>
                  </a:cubicBezTo>
                  <a:cubicBezTo>
                    <a:pt x="32" y="30"/>
                    <a:pt x="32" y="30"/>
                    <a:pt x="31" y="29"/>
                  </a:cubicBezTo>
                  <a:cubicBezTo>
                    <a:pt x="16" y="26"/>
                    <a:pt x="3" y="34"/>
                    <a:pt x="1" y="46"/>
                  </a:cubicBezTo>
                  <a:cubicBezTo>
                    <a:pt x="0" y="57"/>
                    <a:pt x="7" y="68"/>
                    <a:pt x="19" y="73"/>
                  </a:cubicBezTo>
                  <a:cubicBezTo>
                    <a:pt x="18" y="75"/>
                    <a:pt x="18" y="77"/>
                    <a:pt x="17" y="80"/>
                  </a:cubicBezTo>
                  <a:cubicBezTo>
                    <a:pt x="15" y="97"/>
                    <a:pt x="21" y="113"/>
                    <a:pt x="31" y="115"/>
                  </a:cubicBezTo>
                  <a:cubicBezTo>
                    <a:pt x="40" y="117"/>
                    <a:pt x="49" y="109"/>
                    <a:pt x="53" y="95"/>
                  </a:cubicBezTo>
                  <a:cubicBezTo>
                    <a:pt x="54" y="97"/>
                    <a:pt x="55" y="99"/>
                    <a:pt x="56" y="100"/>
                  </a:cubicBezTo>
                  <a:cubicBezTo>
                    <a:pt x="67" y="112"/>
                    <a:pt x="80" y="115"/>
                    <a:pt x="86" y="107"/>
                  </a:cubicBezTo>
                  <a:cubicBezTo>
                    <a:pt x="92" y="99"/>
                    <a:pt x="88" y="83"/>
                    <a:pt x="79" y="71"/>
                  </a:cubicBezTo>
                  <a:cubicBezTo>
                    <a:pt x="89" y="68"/>
                    <a:pt x="97" y="60"/>
                    <a:pt x="97" y="50"/>
                  </a:cubicBezTo>
                  <a:close/>
                  <a:moveTo>
                    <a:pt x="41" y="73"/>
                  </a:moveTo>
                  <a:cubicBezTo>
                    <a:pt x="24" y="54"/>
                    <a:pt x="55" y="27"/>
                    <a:pt x="64" y="54"/>
                  </a:cubicBezTo>
                  <a:cubicBezTo>
                    <a:pt x="69" y="70"/>
                    <a:pt x="51" y="84"/>
                    <a:pt x="41" y="7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114" name="Freeform 317"/>
            <p:cNvSpPr>
              <a:spLocks noEditPoints="1"/>
            </p:cNvSpPr>
            <p:nvPr/>
          </p:nvSpPr>
          <p:spPr bwMode="auto">
            <a:xfrm>
              <a:off x="2343151" y="4781551"/>
              <a:ext cx="122238" cy="157163"/>
            </a:xfrm>
            <a:custGeom>
              <a:avLst/>
              <a:gdLst>
                <a:gd name="T0" fmla="*/ 72 w 89"/>
                <a:gd name="T1" fmla="*/ 42 h 115"/>
                <a:gd name="T2" fmla="*/ 69 w 89"/>
                <a:gd name="T3" fmla="*/ 7 h 115"/>
                <a:gd name="T4" fmla="*/ 38 w 89"/>
                <a:gd name="T5" fmla="*/ 18 h 115"/>
                <a:gd name="T6" fmla="*/ 36 w 89"/>
                <a:gd name="T7" fmla="*/ 17 h 115"/>
                <a:gd name="T8" fmla="*/ 5 w 89"/>
                <a:gd name="T9" fmla="*/ 17 h 115"/>
                <a:gd name="T10" fmla="*/ 11 w 89"/>
                <a:gd name="T11" fmla="*/ 48 h 115"/>
                <a:gd name="T12" fmla="*/ 8 w 89"/>
                <a:gd name="T13" fmla="*/ 53 h 115"/>
                <a:gd name="T14" fmla="*/ 8 w 89"/>
                <a:gd name="T15" fmla="*/ 91 h 115"/>
                <a:gd name="T16" fmla="*/ 33 w 89"/>
                <a:gd name="T17" fmla="*/ 85 h 115"/>
                <a:gd name="T18" fmla="*/ 34 w 89"/>
                <a:gd name="T19" fmla="*/ 91 h 115"/>
                <a:gd name="T20" fmla="*/ 58 w 89"/>
                <a:gd name="T21" fmla="*/ 111 h 115"/>
                <a:gd name="T22" fmla="*/ 63 w 89"/>
                <a:gd name="T23" fmla="*/ 77 h 115"/>
                <a:gd name="T24" fmla="*/ 86 w 89"/>
                <a:gd name="T25" fmla="*/ 68 h 115"/>
                <a:gd name="T26" fmla="*/ 72 w 89"/>
                <a:gd name="T27" fmla="*/ 42 h 115"/>
                <a:gd name="T28" fmla="*/ 30 w 89"/>
                <a:gd name="T29" fmla="*/ 59 h 115"/>
                <a:gd name="T30" fmla="*/ 56 w 89"/>
                <a:gd name="T31" fmla="*/ 54 h 115"/>
                <a:gd name="T32" fmla="*/ 30 w 89"/>
                <a:gd name="T33" fmla="*/ 5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9" h="115">
                  <a:moveTo>
                    <a:pt x="72" y="42"/>
                  </a:moveTo>
                  <a:cubicBezTo>
                    <a:pt x="77" y="28"/>
                    <a:pt x="76" y="14"/>
                    <a:pt x="69" y="7"/>
                  </a:cubicBezTo>
                  <a:cubicBezTo>
                    <a:pt x="60" y="0"/>
                    <a:pt x="47" y="5"/>
                    <a:pt x="38" y="18"/>
                  </a:cubicBezTo>
                  <a:cubicBezTo>
                    <a:pt x="37" y="18"/>
                    <a:pt x="37" y="17"/>
                    <a:pt x="36" y="17"/>
                  </a:cubicBezTo>
                  <a:cubicBezTo>
                    <a:pt x="25" y="7"/>
                    <a:pt x="11" y="7"/>
                    <a:pt x="5" y="17"/>
                  </a:cubicBezTo>
                  <a:cubicBezTo>
                    <a:pt x="0" y="25"/>
                    <a:pt x="3" y="38"/>
                    <a:pt x="11" y="48"/>
                  </a:cubicBezTo>
                  <a:cubicBezTo>
                    <a:pt x="10" y="50"/>
                    <a:pt x="9" y="52"/>
                    <a:pt x="8" y="53"/>
                  </a:cubicBezTo>
                  <a:cubicBezTo>
                    <a:pt x="0" y="67"/>
                    <a:pt x="0" y="84"/>
                    <a:pt x="8" y="91"/>
                  </a:cubicBezTo>
                  <a:cubicBezTo>
                    <a:pt x="15" y="97"/>
                    <a:pt x="25" y="94"/>
                    <a:pt x="33" y="85"/>
                  </a:cubicBezTo>
                  <a:cubicBezTo>
                    <a:pt x="33" y="87"/>
                    <a:pt x="34" y="89"/>
                    <a:pt x="34" y="91"/>
                  </a:cubicBezTo>
                  <a:cubicBezTo>
                    <a:pt x="40" y="106"/>
                    <a:pt x="50" y="115"/>
                    <a:pt x="58" y="111"/>
                  </a:cubicBezTo>
                  <a:cubicBezTo>
                    <a:pt x="65" y="107"/>
                    <a:pt x="68" y="92"/>
                    <a:pt x="63" y="77"/>
                  </a:cubicBezTo>
                  <a:cubicBezTo>
                    <a:pt x="74" y="80"/>
                    <a:pt x="83" y="76"/>
                    <a:pt x="86" y="68"/>
                  </a:cubicBezTo>
                  <a:cubicBezTo>
                    <a:pt x="89" y="59"/>
                    <a:pt x="83" y="48"/>
                    <a:pt x="72" y="42"/>
                  </a:cubicBezTo>
                  <a:close/>
                  <a:moveTo>
                    <a:pt x="30" y="59"/>
                  </a:moveTo>
                  <a:cubicBezTo>
                    <a:pt x="22" y="35"/>
                    <a:pt x="58" y="27"/>
                    <a:pt x="56" y="54"/>
                  </a:cubicBezTo>
                  <a:cubicBezTo>
                    <a:pt x="55" y="71"/>
                    <a:pt x="35" y="74"/>
                    <a:pt x="30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115" name="Freeform 318"/>
            <p:cNvSpPr/>
            <p:nvPr/>
          </p:nvSpPr>
          <p:spPr bwMode="auto">
            <a:xfrm>
              <a:off x="622301" y="5100638"/>
              <a:ext cx="66675" cy="74613"/>
            </a:xfrm>
            <a:custGeom>
              <a:avLst/>
              <a:gdLst>
                <a:gd name="T0" fmla="*/ 30 w 49"/>
                <a:gd name="T1" fmla="*/ 11 h 54"/>
                <a:gd name="T2" fmla="*/ 11 w 49"/>
                <a:gd name="T3" fmla="*/ 6 h 54"/>
                <a:gd name="T4" fmla="*/ 2 w 49"/>
                <a:gd name="T5" fmla="*/ 28 h 54"/>
                <a:gd name="T6" fmla="*/ 19 w 49"/>
                <a:gd name="T7" fmla="*/ 44 h 54"/>
                <a:gd name="T8" fmla="*/ 45 w 49"/>
                <a:gd name="T9" fmla="*/ 47 h 54"/>
                <a:gd name="T10" fmla="*/ 45 w 49"/>
                <a:gd name="T11" fmla="*/ 21 h 54"/>
                <a:gd name="T12" fmla="*/ 35 w 49"/>
                <a:gd name="T13" fmla="*/ 15 h 54"/>
                <a:gd name="T14" fmla="*/ 30 w 49"/>
                <a:gd name="T1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4">
                  <a:moveTo>
                    <a:pt x="30" y="11"/>
                  </a:moveTo>
                  <a:cubicBezTo>
                    <a:pt x="24" y="6"/>
                    <a:pt x="16" y="0"/>
                    <a:pt x="11" y="6"/>
                  </a:cubicBezTo>
                  <a:cubicBezTo>
                    <a:pt x="0" y="20"/>
                    <a:pt x="2" y="4"/>
                    <a:pt x="2" y="28"/>
                  </a:cubicBezTo>
                  <a:cubicBezTo>
                    <a:pt x="3" y="36"/>
                    <a:pt x="6" y="40"/>
                    <a:pt x="19" y="44"/>
                  </a:cubicBezTo>
                  <a:cubicBezTo>
                    <a:pt x="34" y="50"/>
                    <a:pt x="39" y="54"/>
                    <a:pt x="45" y="47"/>
                  </a:cubicBezTo>
                  <a:cubicBezTo>
                    <a:pt x="49" y="42"/>
                    <a:pt x="48" y="25"/>
                    <a:pt x="45" y="21"/>
                  </a:cubicBezTo>
                  <a:cubicBezTo>
                    <a:pt x="40" y="15"/>
                    <a:pt x="40" y="18"/>
                    <a:pt x="35" y="15"/>
                  </a:cubicBezTo>
                  <a:cubicBezTo>
                    <a:pt x="34" y="14"/>
                    <a:pt x="32" y="12"/>
                    <a:pt x="30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116" name="Freeform 319"/>
            <p:cNvSpPr/>
            <p:nvPr/>
          </p:nvSpPr>
          <p:spPr bwMode="auto">
            <a:xfrm>
              <a:off x="641351" y="4821238"/>
              <a:ext cx="80963" cy="88900"/>
            </a:xfrm>
            <a:custGeom>
              <a:avLst/>
              <a:gdLst>
                <a:gd name="T0" fmla="*/ 51 w 59"/>
                <a:gd name="T1" fmla="*/ 8 h 65"/>
                <a:gd name="T2" fmla="*/ 55 w 59"/>
                <a:gd name="T3" fmla="*/ 12 h 65"/>
                <a:gd name="T4" fmla="*/ 58 w 59"/>
                <a:gd name="T5" fmla="*/ 44 h 65"/>
                <a:gd name="T6" fmla="*/ 38 w 59"/>
                <a:gd name="T7" fmla="*/ 59 h 65"/>
                <a:gd name="T8" fmla="*/ 0 w 59"/>
                <a:gd name="T9" fmla="*/ 50 h 65"/>
                <a:gd name="T10" fmla="*/ 25 w 59"/>
                <a:gd name="T11" fmla="*/ 37 h 65"/>
                <a:gd name="T12" fmla="*/ 35 w 59"/>
                <a:gd name="T13" fmla="*/ 7 h 65"/>
                <a:gd name="T14" fmla="*/ 51 w 59"/>
                <a:gd name="T15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65">
                  <a:moveTo>
                    <a:pt x="51" y="8"/>
                  </a:moveTo>
                  <a:cubicBezTo>
                    <a:pt x="53" y="10"/>
                    <a:pt x="54" y="11"/>
                    <a:pt x="55" y="12"/>
                  </a:cubicBezTo>
                  <a:cubicBezTo>
                    <a:pt x="59" y="20"/>
                    <a:pt x="58" y="35"/>
                    <a:pt x="58" y="44"/>
                  </a:cubicBezTo>
                  <a:cubicBezTo>
                    <a:pt x="58" y="48"/>
                    <a:pt x="41" y="58"/>
                    <a:pt x="38" y="59"/>
                  </a:cubicBezTo>
                  <a:cubicBezTo>
                    <a:pt x="24" y="65"/>
                    <a:pt x="13" y="55"/>
                    <a:pt x="0" y="50"/>
                  </a:cubicBezTo>
                  <a:cubicBezTo>
                    <a:pt x="2" y="51"/>
                    <a:pt x="22" y="39"/>
                    <a:pt x="25" y="37"/>
                  </a:cubicBezTo>
                  <a:cubicBezTo>
                    <a:pt x="35" y="29"/>
                    <a:pt x="35" y="21"/>
                    <a:pt x="35" y="7"/>
                  </a:cubicBezTo>
                  <a:cubicBezTo>
                    <a:pt x="34" y="0"/>
                    <a:pt x="45" y="4"/>
                    <a:pt x="51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117" name="Freeform 320"/>
            <p:cNvSpPr/>
            <p:nvPr/>
          </p:nvSpPr>
          <p:spPr bwMode="auto">
            <a:xfrm>
              <a:off x="1573213" y="4341813"/>
              <a:ext cx="111125" cy="131763"/>
            </a:xfrm>
            <a:custGeom>
              <a:avLst/>
              <a:gdLst>
                <a:gd name="T0" fmla="*/ 31 w 81"/>
                <a:gd name="T1" fmla="*/ 15 h 96"/>
                <a:gd name="T2" fmla="*/ 17 w 81"/>
                <a:gd name="T3" fmla="*/ 96 h 96"/>
                <a:gd name="T4" fmla="*/ 45 w 81"/>
                <a:gd name="T5" fmla="*/ 76 h 96"/>
                <a:gd name="T6" fmla="*/ 51 w 81"/>
                <a:gd name="T7" fmla="*/ 57 h 96"/>
                <a:gd name="T8" fmla="*/ 65 w 81"/>
                <a:gd name="T9" fmla="*/ 41 h 96"/>
                <a:gd name="T10" fmla="*/ 72 w 81"/>
                <a:gd name="T11" fmla="*/ 16 h 96"/>
                <a:gd name="T12" fmla="*/ 77 w 81"/>
                <a:gd name="T13" fmla="*/ 0 h 96"/>
                <a:gd name="T14" fmla="*/ 31 w 81"/>
                <a:gd name="T15" fmla="*/ 1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96">
                  <a:moveTo>
                    <a:pt x="31" y="15"/>
                  </a:moveTo>
                  <a:cubicBezTo>
                    <a:pt x="0" y="26"/>
                    <a:pt x="45" y="93"/>
                    <a:pt x="17" y="96"/>
                  </a:cubicBezTo>
                  <a:cubicBezTo>
                    <a:pt x="30" y="94"/>
                    <a:pt x="39" y="90"/>
                    <a:pt x="45" y="76"/>
                  </a:cubicBezTo>
                  <a:cubicBezTo>
                    <a:pt x="47" y="70"/>
                    <a:pt x="47" y="63"/>
                    <a:pt x="51" y="57"/>
                  </a:cubicBezTo>
                  <a:cubicBezTo>
                    <a:pt x="56" y="51"/>
                    <a:pt x="62" y="48"/>
                    <a:pt x="65" y="41"/>
                  </a:cubicBezTo>
                  <a:cubicBezTo>
                    <a:pt x="69" y="34"/>
                    <a:pt x="69" y="24"/>
                    <a:pt x="72" y="16"/>
                  </a:cubicBezTo>
                  <a:cubicBezTo>
                    <a:pt x="75" y="10"/>
                    <a:pt x="79" y="8"/>
                    <a:pt x="77" y="0"/>
                  </a:cubicBezTo>
                  <a:cubicBezTo>
                    <a:pt x="81" y="19"/>
                    <a:pt x="38" y="12"/>
                    <a:pt x="31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118" name="Freeform 321"/>
            <p:cNvSpPr/>
            <p:nvPr/>
          </p:nvSpPr>
          <p:spPr bwMode="auto">
            <a:xfrm>
              <a:off x="1073151" y="5040313"/>
              <a:ext cx="92075" cy="90488"/>
            </a:xfrm>
            <a:custGeom>
              <a:avLst/>
              <a:gdLst>
                <a:gd name="T0" fmla="*/ 28 w 68"/>
                <a:gd name="T1" fmla="*/ 2 h 66"/>
                <a:gd name="T2" fmla="*/ 0 w 68"/>
                <a:gd name="T3" fmla="*/ 59 h 66"/>
                <a:gd name="T4" fmla="*/ 26 w 68"/>
                <a:gd name="T5" fmla="*/ 53 h 66"/>
                <a:gd name="T6" fmla="*/ 36 w 68"/>
                <a:gd name="T7" fmla="*/ 41 h 66"/>
                <a:gd name="T8" fmla="*/ 50 w 68"/>
                <a:gd name="T9" fmla="*/ 33 h 66"/>
                <a:gd name="T10" fmla="*/ 61 w 68"/>
                <a:gd name="T11" fmla="*/ 16 h 66"/>
                <a:gd name="T12" fmla="*/ 68 w 68"/>
                <a:gd name="T13" fmla="*/ 6 h 66"/>
                <a:gd name="T14" fmla="*/ 28 w 68"/>
                <a:gd name="T15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66">
                  <a:moveTo>
                    <a:pt x="28" y="2"/>
                  </a:moveTo>
                  <a:cubicBezTo>
                    <a:pt x="1" y="0"/>
                    <a:pt x="23" y="66"/>
                    <a:pt x="0" y="59"/>
                  </a:cubicBezTo>
                  <a:cubicBezTo>
                    <a:pt x="11" y="62"/>
                    <a:pt x="19" y="62"/>
                    <a:pt x="26" y="53"/>
                  </a:cubicBezTo>
                  <a:cubicBezTo>
                    <a:pt x="30" y="49"/>
                    <a:pt x="31" y="44"/>
                    <a:pt x="36" y="41"/>
                  </a:cubicBezTo>
                  <a:cubicBezTo>
                    <a:pt x="40" y="38"/>
                    <a:pt x="46" y="37"/>
                    <a:pt x="50" y="33"/>
                  </a:cubicBezTo>
                  <a:cubicBezTo>
                    <a:pt x="55" y="29"/>
                    <a:pt x="56" y="21"/>
                    <a:pt x="61" y="16"/>
                  </a:cubicBezTo>
                  <a:cubicBezTo>
                    <a:pt x="64" y="13"/>
                    <a:pt x="68" y="12"/>
                    <a:pt x="68" y="6"/>
                  </a:cubicBezTo>
                  <a:cubicBezTo>
                    <a:pt x="68" y="21"/>
                    <a:pt x="34" y="2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119" name="Freeform 322"/>
            <p:cNvSpPr/>
            <p:nvPr/>
          </p:nvSpPr>
          <p:spPr bwMode="auto">
            <a:xfrm>
              <a:off x="1490663" y="5275263"/>
              <a:ext cx="68263" cy="58738"/>
            </a:xfrm>
            <a:custGeom>
              <a:avLst/>
              <a:gdLst>
                <a:gd name="T0" fmla="*/ 31 w 50"/>
                <a:gd name="T1" fmla="*/ 13 h 43"/>
                <a:gd name="T2" fmla="*/ 0 w 50"/>
                <a:gd name="T3" fmla="*/ 29 h 43"/>
                <a:gd name="T4" fmla="*/ 15 w 50"/>
                <a:gd name="T5" fmla="*/ 38 h 43"/>
                <a:gd name="T6" fmla="*/ 24 w 50"/>
                <a:gd name="T7" fmla="*/ 36 h 43"/>
                <a:gd name="T8" fmla="*/ 33 w 50"/>
                <a:gd name="T9" fmla="*/ 38 h 43"/>
                <a:gd name="T10" fmla="*/ 44 w 50"/>
                <a:gd name="T11" fmla="*/ 34 h 43"/>
                <a:gd name="T12" fmla="*/ 50 w 50"/>
                <a:gd name="T13" fmla="*/ 32 h 43"/>
                <a:gd name="T14" fmla="*/ 31 w 50"/>
                <a:gd name="T15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43">
                  <a:moveTo>
                    <a:pt x="31" y="13"/>
                  </a:moveTo>
                  <a:cubicBezTo>
                    <a:pt x="18" y="0"/>
                    <a:pt x="10" y="43"/>
                    <a:pt x="0" y="29"/>
                  </a:cubicBezTo>
                  <a:cubicBezTo>
                    <a:pt x="5" y="36"/>
                    <a:pt x="9" y="39"/>
                    <a:pt x="15" y="38"/>
                  </a:cubicBezTo>
                  <a:cubicBezTo>
                    <a:pt x="18" y="37"/>
                    <a:pt x="20" y="35"/>
                    <a:pt x="24" y="36"/>
                  </a:cubicBezTo>
                  <a:cubicBezTo>
                    <a:pt x="27" y="36"/>
                    <a:pt x="30" y="39"/>
                    <a:pt x="33" y="38"/>
                  </a:cubicBezTo>
                  <a:cubicBezTo>
                    <a:pt x="37" y="38"/>
                    <a:pt x="40" y="35"/>
                    <a:pt x="44" y="34"/>
                  </a:cubicBezTo>
                  <a:cubicBezTo>
                    <a:pt x="46" y="34"/>
                    <a:pt x="48" y="36"/>
                    <a:pt x="50" y="32"/>
                  </a:cubicBezTo>
                  <a:cubicBezTo>
                    <a:pt x="46" y="40"/>
                    <a:pt x="34" y="15"/>
                    <a:pt x="31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120" name="Freeform 323"/>
            <p:cNvSpPr/>
            <p:nvPr/>
          </p:nvSpPr>
          <p:spPr bwMode="auto">
            <a:xfrm>
              <a:off x="2184401" y="5221288"/>
              <a:ext cx="33338" cy="53975"/>
            </a:xfrm>
            <a:custGeom>
              <a:avLst/>
              <a:gdLst>
                <a:gd name="T0" fmla="*/ 21 w 24"/>
                <a:gd name="T1" fmla="*/ 19 h 39"/>
                <a:gd name="T2" fmla="*/ 4 w 24"/>
                <a:gd name="T3" fmla="*/ 0 h 39"/>
                <a:gd name="T4" fmla="*/ 4 w 24"/>
                <a:gd name="T5" fmla="*/ 14 h 39"/>
                <a:gd name="T6" fmla="*/ 7 w 24"/>
                <a:gd name="T7" fmla="*/ 20 h 39"/>
                <a:gd name="T8" fmla="*/ 9 w 24"/>
                <a:gd name="T9" fmla="*/ 28 h 39"/>
                <a:gd name="T10" fmla="*/ 14 w 24"/>
                <a:gd name="T11" fmla="*/ 34 h 39"/>
                <a:gd name="T12" fmla="*/ 17 w 24"/>
                <a:gd name="T13" fmla="*/ 39 h 39"/>
                <a:gd name="T14" fmla="*/ 21 w 24"/>
                <a:gd name="T15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39">
                  <a:moveTo>
                    <a:pt x="21" y="19"/>
                  </a:moveTo>
                  <a:cubicBezTo>
                    <a:pt x="24" y="5"/>
                    <a:pt x="0" y="11"/>
                    <a:pt x="4" y="0"/>
                  </a:cubicBezTo>
                  <a:cubicBezTo>
                    <a:pt x="2" y="5"/>
                    <a:pt x="2" y="9"/>
                    <a:pt x="4" y="14"/>
                  </a:cubicBezTo>
                  <a:cubicBezTo>
                    <a:pt x="5" y="16"/>
                    <a:pt x="7" y="17"/>
                    <a:pt x="7" y="20"/>
                  </a:cubicBezTo>
                  <a:cubicBezTo>
                    <a:pt x="8" y="22"/>
                    <a:pt x="8" y="25"/>
                    <a:pt x="9" y="28"/>
                  </a:cubicBezTo>
                  <a:cubicBezTo>
                    <a:pt x="10" y="30"/>
                    <a:pt x="12" y="32"/>
                    <a:pt x="14" y="34"/>
                  </a:cubicBezTo>
                  <a:cubicBezTo>
                    <a:pt x="15" y="37"/>
                    <a:pt x="14" y="39"/>
                    <a:pt x="17" y="39"/>
                  </a:cubicBezTo>
                  <a:cubicBezTo>
                    <a:pt x="11" y="38"/>
                    <a:pt x="21" y="22"/>
                    <a:pt x="21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121" name="Freeform 324"/>
            <p:cNvSpPr/>
            <p:nvPr/>
          </p:nvSpPr>
          <p:spPr bwMode="auto">
            <a:xfrm>
              <a:off x="1963738" y="4521201"/>
              <a:ext cx="65088" cy="88900"/>
            </a:xfrm>
            <a:custGeom>
              <a:avLst/>
              <a:gdLst>
                <a:gd name="T0" fmla="*/ 30 w 48"/>
                <a:gd name="T1" fmla="*/ 53 h 65"/>
                <a:gd name="T2" fmla="*/ 35 w 48"/>
                <a:gd name="T3" fmla="*/ 0 h 65"/>
                <a:gd name="T4" fmla="*/ 20 w 48"/>
                <a:gd name="T5" fmla="*/ 14 h 65"/>
                <a:gd name="T6" fmla="*/ 16 w 48"/>
                <a:gd name="T7" fmla="*/ 27 h 65"/>
                <a:gd name="T8" fmla="*/ 9 w 48"/>
                <a:gd name="T9" fmla="*/ 38 h 65"/>
                <a:gd name="T10" fmla="*/ 6 w 48"/>
                <a:gd name="T11" fmla="*/ 54 h 65"/>
                <a:gd name="T12" fmla="*/ 3 w 48"/>
                <a:gd name="T13" fmla="*/ 65 h 65"/>
                <a:gd name="T14" fmla="*/ 30 w 48"/>
                <a:gd name="T15" fmla="*/ 5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65">
                  <a:moveTo>
                    <a:pt x="30" y="53"/>
                  </a:moveTo>
                  <a:cubicBezTo>
                    <a:pt x="48" y="44"/>
                    <a:pt x="19" y="4"/>
                    <a:pt x="35" y="0"/>
                  </a:cubicBezTo>
                  <a:cubicBezTo>
                    <a:pt x="28" y="2"/>
                    <a:pt x="23" y="5"/>
                    <a:pt x="20" y="14"/>
                  </a:cubicBezTo>
                  <a:cubicBezTo>
                    <a:pt x="18" y="19"/>
                    <a:pt x="19" y="22"/>
                    <a:pt x="16" y="27"/>
                  </a:cubicBezTo>
                  <a:cubicBezTo>
                    <a:pt x="14" y="31"/>
                    <a:pt x="10" y="33"/>
                    <a:pt x="9" y="38"/>
                  </a:cubicBezTo>
                  <a:cubicBezTo>
                    <a:pt x="7" y="43"/>
                    <a:pt x="7" y="49"/>
                    <a:pt x="6" y="54"/>
                  </a:cubicBezTo>
                  <a:cubicBezTo>
                    <a:pt x="4" y="58"/>
                    <a:pt x="2" y="60"/>
                    <a:pt x="3" y="65"/>
                  </a:cubicBezTo>
                  <a:cubicBezTo>
                    <a:pt x="0" y="53"/>
                    <a:pt x="26" y="55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122" name="Freeform 325"/>
            <p:cNvSpPr/>
            <p:nvPr/>
          </p:nvSpPr>
          <p:spPr bwMode="auto">
            <a:xfrm>
              <a:off x="2582863" y="4794251"/>
              <a:ext cx="57150" cy="80963"/>
            </a:xfrm>
            <a:custGeom>
              <a:avLst/>
              <a:gdLst>
                <a:gd name="T0" fmla="*/ 0 w 42"/>
                <a:gd name="T1" fmla="*/ 35 h 59"/>
                <a:gd name="T2" fmla="*/ 39 w 42"/>
                <a:gd name="T3" fmla="*/ 59 h 59"/>
                <a:gd name="T4" fmla="*/ 33 w 42"/>
                <a:gd name="T5" fmla="*/ 36 h 59"/>
                <a:gd name="T6" fmla="*/ 25 w 42"/>
                <a:gd name="T7" fmla="*/ 28 h 59"/>
                <a:gd name="T8" fmla="*/ 19 w 42"/>
                <a:gd name="T9" fmla="*/ 15 h 59"/>
                <a:gd name="T10" fmla="*/ 7 w 42"/>
                <a:gd name="T11" fmla="*/ 7 h 59"/>
                <a:gd name="T12" fmla="*/ 0 w 42"/>
                <a:gd name="T13" fmla="*/ 0 h 59"/>
                <a:gd name="T14" fmla="*/ 0 w 42"/>
                <a:gd name="T15" fmla="*/ 3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9">
                  <a:moveTo>
                    <a:pt x="0" y="35"/>
                  </a:moveTo>
                  <a:cubicBezTo>
                    <a:pt x="1" y="59"/>
                    <a:pt x="42" y="38"/>
                    <a:pt x="39" y="59"/>
                  </a:cubicBezTo>
                  <a:cubicBezTo>
                    <a:pt x="40" y="49"/>
                    <a:pt x="39" y="42"/>
                    <a:pt x="33" y="36"/>
                  </a:cubicBezTo>
                  <a:cubicBezTo>
                    <a:pt x="30" y="33"/>
                    <a:pt x="27" y="32"/>
                    <a:pt x="25" y="28"/>
                  </a:cubicBezTo>
                  <a:cubicBezTo>
                    <a:pt x="22" y="24"/>
                    <a:pt x="22" y="19"/>
                    <a:pt x="19" y="15"/>
                  </a:cubicBezTo>
                  <a:cubicBezTo>
                    <a:pt x="16" y="12"/>
                    <a:pt x="10" y="10"/>
                    <a:pt x="7" y="7"/>
                  </a:cubicBezTo>
                  <a:cubicBezTo>
                    <a:pt x="4" y="4"/>
                    <a:pt x="4" y="0"/>
                    <a:pt x="0" y="0"/>
                  </a:cubicBezTo>
                  <a:cubicBezTo>
                    <a:pt x="10" y="1"/>
                    <a:pt x="0" y="30"/>
                    <a:pt x="0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123" name="Freeform 326"/>
            <p:cNvSpPr/>
            <p:nvPr/>
          </p:nvSpPr>
          <p:spPr bwMode="auto">
            <a:xfrm>
              <a:off x="3683001" y="4457701"/>
              <a:ext cx="58738" cy="80963"/>
            </a:xfrm>
            <a:custGeom>
              <a:avLst/>
              <a:gdLst>
                <a:gd name="T0" fmla="*/ 0 w 42"/>
                <a:gd name="T1" fmla="*/ 36 h 59"/>
                <a:gd name="T2" fmla="*/ 39 w 42"/>
                <a:gd name="T3" fmla="*/ 59 h 59"/>
                <a:gd name="T4" fmla="*/ 33 w 42"/>
                <a:gd name="T5" fmla="*/ 36 h 59"/>
                <a:gd name="T6" fmla="*/ 25 w 42"/>
                <a:gd name="T7" fmla="*/ 28 h 59"/>
                <a:gd name="T8" fmla="*/ 19 w 42"/>
                <a:gd name="T9" fmla="*/ 16 h 59"/>
                <a:gd name="T10" fmla="*/ 7 w 42"/>
                <a:gd name="T11" fmla="*/ 7 h 59"/>
                <a:gd name="T12" fmla="*/ 0 w 42"/>
                <a:gd name="T13" fmla="*/ 0 h 59"/>
                <a:gd name="T14" fmla="*/ 0 w 42"/>
                <a:gd name="T15" fmla="*/ 3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9">
                  <a:moveTo>
                    <a:pt x="0" y="36"/>
                  </a:moveTo>
                  <a:cubicBezTo>
                    <a:pt x="1" y="59"/>
                    <a:pt x="42" y="39"/>
                    <a:pt x="39" y="59"/>
                  </a:cubicBezTo>
                  <a:cubicBezTo>
                    <a:pt x="40" y="49"/>
                    <a:pt x="39" y="42"/>
                    <a:pt x="33" y="36"/>
                  </a:cubicBezTo>
                  <a:cubicBezTo>
                    <a:pt x="30" y="33"/>
                    <a:pt x="27" y="32"/>
                    <a:pt x="25" y="28"/>
                  </a:cubicBezTo>
                  <a:cubicBezTo>
                    <a:pt x="22" y="24"/>
                    <a:pt x="22" y="19"/>
                    <a:pt x="19" y="16"/>
                  </a:cubicBezTo>
                  <a:cubicBezTo>
                    <a:pt x="16" y="12"/>
                    <a:pt x="11" y="11"/>
                    <a:pt x="7" y="7"/>
                  </a:cubicBezTo>
                  <a:cubicBezTo>
                    <a:pt x="4" y="4"/>
                    <a:pt x="4" y="1"/>
                    <a:pt x="0" y="0"/>
                  </a:cubicBezTo>
                  <a:cubicBezTo>
                    <a:pt x="10" y="1"/>
                    <a:pt x="0" y="30"/>
                    <a:pt x="0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124" name="Freeform 327"/>
            <p:cNvSpPr/>
            <p:nvPr/>
          </p:nvSpPr>
          <p:spPr bwMode="auto">
            <a:xfrm>
              <a:off x="3446463" y="4233863"/>
              <a:ext cx="88900" cy="133350"/>
            </a:xfrm>
            <a:custGeom>
              <a:avLst/>
              <a:gdLst>
                <a:gd name="T0" fmla="*/ 25 w 65"/>
                <a:gd name="T1" fmla="*/ 13 h 97"/>
                <a:gd name="T2" fmla="*/ 16 w 65"/>
                <a:gd name="T3" fmla="*/ 97 h 97"/>
                <a:gd name="T4" fmla="*/ 38 w 65"/>
                <a:gd name="T5" fmla="*/ 76 h 97"/>
                <a:gd name="T6" fmla="*/ 57 w 65"/>
                <a:gd name="T7" fmla="*/ 56 h 97"/>
                <a:gd name="T8" fmla="*/ 54 w 65"/>
                <a:gd name="T9" fmla="*/ 39 h 97"/>
                <a:gd name="T10" fmla="*/ 57 w 65"/>
                <a:gd name="T11" fmla="*/ 16 h 97"/>
                <a:gd name="T12" fmla="*/ 61 w 65"/>
                <a:gd name="T13" fmla="*/ 0 h 97"/>
                <a:gd name="T14" fmla="*/ 25 w 65"/>
                <a:gd name="T15" fmla="*/ 1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97">
                  <a:moveTo>
                    <a:pt x="25" y="13"/>
                  </a:moveTo>
                  <a:cubicBezTo>
                    <a:pt x="0" y="26"/>
                    <a:pt x="39" y="93"/>
                    <a:pt x="16" y="97"/>
                  </a:cubicBezTo>
                  <a:cubicBezTo>
                    <a:pt x="27" y="95"/>
                    <a:pt x="34" y="90"/>
                    <a:pt x="38" y="76"/>
                  </a:cubicBezTo>
                  <a:cubicBezTo>
                    <a:pt x="40" y="70"/>
                    <a:pt x="53" y="63"/>
                    <a:pt x="57" y="56"/>
                  </a:cubicBezTo>
                  <a:cubicBezTo>
                    <a:pt x="59" y="53"/>
                    <a:pt x="54" y="43"/>
                    <a:pt x="54" y="39"/>
                  </a:cubicBezTo>
                  <a:cubicBezTo>
                    <a:pt x="53" y="32"/>
                    <a:pt x="56" y="22"/>
                    <a:pt x="57" y="16"/>
                  </a:cubicBezTo>
                  <a:cubicBezTo>
                    <a:pt x="59" y="10"/>
                    <a:pt x="63" y="8"/>
                    <a:pt x="61" y="0"/>
                  </a:cubicBezTo>
                  <a:cubicBezTo>
                    <a:pt x="65" y="18"/>
                    <a:pt x="30" y="11"/>
                    <a:pt x="25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125" name="Freeform 328"/>
            <p:cNvSpPr/>
            <p:nvPr/>
          </p:nvSpPr>
          <p:spPr bwMode="auto">
            <a:xfrm>
              <a:off x="947738" y="4938713"/>
              <a:ext cx="60325" cy="98425"/>
            </a:xfrm>
            <a:custGeom>
              <a:avLst/>
              <a:gdLst>
                <a:gd name="T0" fmla="*/ 44 w 44"/>
                <a:gd name="T1" fmla="*/ 0 h 71"/>
                <a:gd name="T2" fmla="*/ 12 w 44"/>
                <a:gd name="T3" fmla="*/ 21 h 71"/>
                <a:gd name="T4" fmla="*/ 1 w 44"/>
                <a:gd name="T5" fmla="*/ 52 h 71"/>
                <a:gd name="T6" fmla="*/ 21 w 44"/>
                <a:gd name="T7" fmla="*/ 71 h 71"/>
                <a:gd name="T8" fmla="*/ 44 w 44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71">
                  <a:moveTo>
                    <a:pt x="44" y="0"/>
                  </a:moveTo>
                  <a:cubicBezTo>
                    <a:pt x="34" y="6"/>
                    <a:pt x="20" y="12"/>
                    <a:pt x="12" y="21"/>
                  </a:cubicBezTo>
                  <a:cubicBezTo>
                    <a:pt x="7" y="28"/>
                    <a:pt x="0" y="42"/>
                    <a:pt x="1" y="52"/>
                  </a:cubicBezTo>
                  <a:cubicBezTo>
                    <a:pt x="2" y="65"/>
                    <a:pt x="12" y="66"/>
                    <a:pt x="21" y="71"/>
                  </a:cubicBezTo>
                  <a:cubicBezTo>
                    <a:pt x="6" y="63"/>
                    <a:pt x="36" y="5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126" name="Freeform 329"/>
            <p:cNvSpPr/>
            <p:nvPr/>
          </p:nvSpPr>
          <p:spPr bwMode="auto">
            <a:xfrm>
              <a:off x="1936751" y="4819651"/>
              <a:ext cx="25400" cy="63500"/>
            </a:xfrm>
            <a:custGeom>
              <a:avLst/>
              <a:gdLst>
                <a:gd name="T0" fmla="*/ 19 w 19"/>
                <a:gd name="T1" fmla="*/ 0 h 46"/>
                <a:gd name="T2" fmla="*/ 4 w 19"/>
                <a:gd name="T3" fmla="*/ 19 h 46"/>
                <a:gd name="T4" fmla="*/ 2 w 19"/>
                <a:gd name="T5" fmla="*/ 39 h 46"/>
                <a:gd name="T6" fmla="*/ 16 w 19"/>
                <a:gd name="T7" fmla="*/ 45 h 46"/>
                <a:gd name="T8" fmla="*/ 19 w 19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6">
                  <a:moveTo>
                    <a:pt x="19" y="0"/>
                  </a:moveTo>
                  <a:cubicBezTo>
                    <a:pt x="14" y="6"/>
                    <a:pt x="7" y="12"/>
                    <a:pt x="4" y="19"/>
                  </a:cubicBezTo>
                  <a:cubicBezTo>
                    <a:pt x="2" y="24"/>
                    <a:pt x="0" y="34"/>
                    <a:pt x="2" y="39"/>
                  </a:cubicBezTo>
                  <a:cubicBezTo>
                    <a:pt x="5" y="46"/>
                    <a:pt x="10" y="45"/>
                    <a:pt x="16" y="45"/>
                  </a:cubicBezTo>
                  <a:cubicBezTo>
                    <a:pt x="7" y="44"/>
                    <a:pt x="16" y="4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127" name="Freeform 330"/>
            <p:cNvSpPr/>
            <p:nvPr/>
          </p:nvSpPr>
          <p:spPr bwMode="auto">
            <a:xfrm>
              <a:off x="2843213" y="4260851"/>
              <a:ext cx="61913" cy="52388"/>
            </a:xfrm>
            <a:custGeom>
              <a:avLst/>
              <a:gdLst>
                <a:gd name="T0" fmla="*/ 0 w 45"/>
                <a:gd name="T1" fmla="*/ 37 h 39"/>
                <a:gd name="T2" fmla="*/ 27 w 45"/>
                <a:gd name="T3" fmla="*/ 36 h 39"/>
                <a:gd name="T4" fmla="*/ 42 w 45"/>
                <a:gd name="T5" fmla="*/ 21 h 39"/>
                <a:gd name="T6" fmla="*/ 34 w 45"/>
                <a:gd name="T7" fmla="*/ 0 h 39"/>
                <a:gd name="T8" fmla="*/ 0 w 45"/>
                <a:gd name="T9" fmla="*/ 3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9">
                  <a:moveTo>
                    <a:pt x="0" y="37"/>
                  </a:moveTo>
                  <a:cubicBezTo>
                    <a:pt x="8" y="36"/>
                    <a:pt x="19" y="39"/>
                    <a:pt x="27" y="36"/>
                  </a:cubicBezTo>
                  <a:cubicBezTo>
                    <a:pt x="32" y="34"/>
                    <a:pt x="40" y="28"/>
                    <a:pt x="42" y="21"/>
                  </a:cubicBezTo>
                  <a:cubicBezTo>
                    <a:pt x="45" y="12"/>
                    <a:pt x="39" y="7"/>
                    <a:pt x="34" y="0"/>
                  </a:cubicBezTo>
                  <a:cubicBezTo>
                    <a:pt x="42" y="12"/>
                    <a:pt x="6" y="36"/>
                    <a:pt x="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128" name="Freeform 331"/>
            <p:cNvSpPr/>
            <p:nvPr/>
          </p:nvSpPr>
          <p:spPr bwMode="auto">
            <a:xfrm>
              <a:off x="966788" y="4699001"/>
              <a:ext cx="66675" cy="41275"/>
            </a:xfrm>
            <a:custGeom>
              <a:avLst/>
              <a:gdLst>
                <a:gd name="T0" fmla="*/ 48 w 48"/>
                <a:gd name="T1" fmla="*/ 10 h 30"/>
                <a:gd name="T2" fmla="*/ 23 w 48"/>
                <a:gd name="T3" fmla="*/ 0 h 30"/>
                <a:gd name="T4" fmla="*/ 5 w 48"/>
                <a:gd name="T5" fmla="*/ 8 h 30"/>
                <a:gd name="T6" fmla="*/ 7 w 48"/>
                <a:gd name="T7" fmla="*/ 30 h 30"/>
                <a:gd name="T8" fmla="*/ 48 w 48"/>
                <a:gd name="T9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30">
                  <a:moveTo>
                    <a:pt x="48" y="10"/>
                  </a:moveTo>
                  <a:cubicBezTo>
                    <a:pt x="40" y="7"/>
                    <a:pt x="31" y="1"/>
                    <a:pt x="23" y="0"/>
                  </a:cubicBezTo>
                  <a:cubicBezTo>
                    <a:pt x="18" y="0"/>
                    <a:pt x="9" y="3"/>
                    <a:pt x="5" y="8"/>
                  </a:cubicBezTo>
                  <a:cubicBezTo>
                    <a:pt x="0" y="16"/>
                    <a:pt x="4" y="22"/>
                    <a:pt x="7" y="30"/>
                  </a:cubicBezTo>
                  <a:cubicBezTo>
                    <a:pt x="2" y="17"/>
                    <a:pt x="42" y="8"/>
                    <a:pt x="48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129" name="Freeform 332"/>
            <p:cNvSpPr/>
            <p:nvPr/>
          </p:nvSpPr>
          <p:spPr bwMode="auto">
            <a:xfrm>
              <a:off x="1062038" y="5619751"/>
              <a:ext cx="66675" cy="41275"/>
            </a:xfrm>
            <a:custGeom>
              <a:avLst/>
              <a:gdLst>
                <a:gd name="T0" fmla="*/ 49 w 49"/>
                <a:gd name="T1" fmla="*/ 10 h 30"/>
                <a:gd name="T2" fmla="*/ 24 w 49"/>
                <a:gd name="T3" fmla="*/ 0 h 30"/>
                <a:gd name="T4" fmla="*/ 6 w 49"/>
                <a:gd name="T5" fmla="*/ 8 h 30"/>
                <a:gd name="T6" fmla="*/ 7 w 49"/>
                <a:gd name="T7" fmla="*/ 30 h 30"/>
                <a:gd name="T8" fmla="*/ 49 w 49"/>
                <a:gd name="T9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30">
                  <a:moveTo>
                    <a:pt x="49" y="10"/>
                  </a:moveTo>
                  <a:cubicBezTo>
                    <a:pt x="41" y="7"/>
                    <a:pt x="32" y="1"/>
                    <a:pt x="24" y="0"/>
                  </a:cubicBezTo>
                  <a:cubicBezTo>
                    <a:pt x="18" y="0"/>
                    <a:pt x="9" y="3"/>
                    <a:pt x="6" y="8"/>
                  </a:cubicBezTo>
                  <a:cubicBezTo>
                    <a:pt x="0" y="16"/>
                    <a:pt x="5" y="22"/>
                    <a:pt x="7" y="30"/>
                  </a:cubicBezTo>
                  <a:cubicBezTo>
                    <a:pt x="3" y="17"/>
                    <a:pt x="43" y="8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130" name="Freeform 333"/>
            <p:cNvSpPr/>
            <p:nvPr/>
          </p:nvSpPr>
          <p:spPr bwMode="auto">
            <a:xfrm>
              <a:off x="1411288" y="4948238"/>
              <a:ext cx="115888" cy="69850"/>
            </a:xfrm>
            <a:custGeom>
              <a:avLst/>
              <a:gdLst>
                <a:gd name="T0" fmla="*/ 84 w 84"/>
                <a:gd name="T1" fmla="*/ 39 h 51"/>
                <a:gd name="T2" fmla="*/ 26 w 84"/>
                <a:gd name="T3" fmla="*/ 44 h 51"/>
                <a:gd name="T4" fmla="*/ 3 w 84"/>
                <a:gd name="T5" fmla="*/ 15 h 51"/>
                <a:gd name="T6" fmla="*/ 32 w 84"/>
                <a:gd name="T7" fmla="*/ 10 h 51"/>
                <a:gd name="T8" fmla="*/ 49 w 84"/>
                <a:gd name="T9" fmla="*/ 20 h 51"/>
                <a:gd name="T10" fmla="*/ 84 w 84"/>
                <a:gd name="T11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51">
                  <a:moveTo>
                    <a:pt x="84" y="39"/>
                  </a:moveTo>
                  <a:cubicBezTo>
                    <a:pt x="74" y="51"/>
                    <a:pt x="38" y="49"/>
                    <a:pt x="26" y="44"/>
                  </a:cubicBezTo>
                  <a:cubicBezTo>
                    <a:pt x="16" y="40"/>
                    <a:pt x="0" y="30"/>
                    <a:pt x="3" y="15"/>
                  </a:cubicBezTo>
                  <a:cubicBezTo>
                    <a:pt x="7" y="1"/>
                    <a:pt x="24" y="0"/>
                    <a:pt x="32" y="10"/>
                  </a:cubicBezTo>
                  <a:cubicBezTo>
                    <a:pt x="32" y="10"/>
                    <a:pt x="40" y="19"/>
                    <a:pt x="49" y="20"/>
                  </a:cubicBezTo>
                  <a:cubicBezTo>
                    <a:pt x="58" y="22"/>
                    <a:pt x="79" y="31"/>
                    <a:pt x="84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131" name="Freeform 334"/>
            <p:cNvSpPr/>
            <p:nvPr/>
          </p:nvSpPr>
          <p:spPr bwMode="auto">
            <a:xfrm>
              <a:off x="2587626" y="4233863"/>
              <a:ext cx="112713" cy="68263"/>
            </a:xfrm>
            <a:custGeom>
              <a:avLst/>
              <a:gdLst>
                <a:gd name="T0" fmla="*/ 82 w 82"/>
                <a:gd name="T1" fmla="*/ 4 h 50"/>
                <a:gd name="T2" fmla="*/ 35 w 82"/>
                <a:gd name="T3" fmla="*/ 46 h 50"/>
                <a:gd name="T4" fmla="*/ 4 w 82"/>
                <a:gd name="T5" fmla="*/ 35 h 50"/>
                <a:gd name="T6" fmla="*/ 25 w 82"/>
                <a:gd name="T7" fmla="*/ 13 h 50"/>
                <a:gd name="T8" fmla="*/ 45 w 82"/>
                <a:gd name="T9" fmla="*/ 11 h 50"/>
                <a:gd name="T10" fmla="*/ 82 w 82"/>
                <a:gd name="T11" fmla="*/ 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50">
                  <a:moveTo>
                    <a:pt x="82" y="4"/>
                  </a:moveTo>
                  <a:cubicBezTo>
                    <a:pt x="79" y="21"/>
                    <a:pt x="48" y="42"/>
                    <a:pt x="35" y="46"/>
                  </a:cubicBezTo>
                  <a:cubicBezTo>
                    <a:pt x="25" y="49"/>
                    <a:pt x="7" y="50"/>
                    <a:pt x="4" y="35"/>
                  </a:cubicBezTo>
                  <a:cubicBezTo>
                    <a:pt x="0" y="21"/>
                    <a:pt x="15" y="9"/>
                    <a:pt x="25" y="13"/>
                  </a:cubicBezTo>
                  <a:cubicBezTo>
                    <a:pt x="25" y="13"/>
                    <a:pt x="37" y="15"/>
                    <a:pt x="45" y="11"/>
                  </a:cubicBezTo>
                  <a:cubicBezTo>
                    <a:pt x="53" y="7"/>
                    <a:pt x="74" y="0"/>
                    <a:pt x="82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132" name="Freeform 335"/>
            <p:cNvSpPr/>
            <p:nvPr/>
          </p:nvSpPr>
          <p:spPr bwMode="auto">
            <a:xfrm>
              <a:off x="1281113" y="5357813"/>
              <a:ext cx="50800" cy="52388"/>
            </a:xfrm>
            <a:custGeom>
              <a:avLst/>
              <a:gdLst>
                <a:gd name="T0" fmla="*/ 36 w 36"/>
                <a:gd name="T1" fmla="*/ 32 h 38"/>
                <a:gd name="T2" fmla="*/ 30 w 36"/>
                <a:gd name="T3" fmla="*/ 19 h 38"/>
                <a:gd name="T4" fmla="*/ 0 w 36"/>
                <a:gd name="T5" fmla="*/ 20 h 38"/>
                <a:gd name="T6" fmla="*/ 21 w 36"/>
                <a:gd name="T7" fmla="*/ 27 h 38"/>
                <a:gd name="T8" fmla="*/ 36 w 36"/>
                <a:gd name="T9" fmla="*/ 3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8">
                  <a:moveTo>
                    <a:pt x="36" y="32"/>
                  </a:moveTo>
                  <a:cubicBezTo>
                    <a:pt x="34" y="28"/>
                    <a:pt x="32" y="23"/>
                    <a:pt x="30" y="19"/>
                  </a:cubicBezTo>
                  <a:cubicBezTo>
                    <a:pt x="20" y="0"/>
                    <a:pt x="8" y="5"/>
                    <a:pt x="0" y="20"/>
                  </a:cubicBezTo>
                  <a:cubicBezTo>
                    <a:pt x="1" y="38"/>
                    <a:pt x="11" y="31"/>
                    <a:pt x="21" y="27"/>
                  </a:cubicBezTo>
                  <a:cubicBezTo>
                    <a:pt x="27" y="24"/>
                    <a:pt x="31" y="28"/>
                    <a:pt x="36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133" name="Freeform 336"/>
            <p:cNvSpPr/>
            <p:nvPr/>
          </p:nvSpPr>
          <p:spPr bwMode="auto">
            <a:xfrm>
              <a:off x="2363788" y="4429126"/>
              <a:ext cx="88900" cy="173038"/>
            </a:xfrm>
            <a:custGeom>
              <a:avLst/>
              <a:gdLst>
                <a:gd name="T0" fmla="*/ 42 w 65"/>
                <a:gd name="T1" fmla="*/ 19 h 127"/>
                <a:gd name="T2" fmla="*/ 19 w 65"/>
                <a:gd name="T3" fmla="*/ 6 h 127"/>
                <a:gd name="T4" fmla="*/ 17 w 65"/>
                <a:gd name="T5" fmla="*/ 34 h 127"/>
                <a:gd name="T6" fmla="*/ 12 w 65"/>
                <a:gd name="T7" fmla="*/ 50 h 127"/>
                <a:gd name="T8" fmla="*/ 20 w 65"/>
                <a:gd name="T9" fmla="*/ 79 h 127"/>
                <a:gd name="T10" fmla="*/ 9 w 65"/>
                <a:gd name="T11" fmla="*/ 79 h 127"/>
                <a:gd name="T12" fmla="*/ 3 w 65"/>
                <a:gd name="T13" fmla="*/ 84 h 127"/>
                <a:gd name="T14" fmla="*/ 9 w 65"/>
                <a:gd name="T15" fmla="*/ 99 h 127"/>
                <a:gd name="T16" fmla="*/ 26 w 65"/>
                <a:gd name="T17" fmla="*/ 92 h 127"/>
                <a:gd name="T18" fmla="*/ 33 w 65"/>
                <a:gd name="T19" fmla="*/ 105 h 127"/>
                <a:gd name="T20" fmla="*/ 57 w 65"/>
                <a:gd name="T21" fmla="*/ 113 h 127"/>
                <a:gd name="T22" fmla="*/ 44 w 65"/>
                <a:gd name="T23" fmla="*/ 100 h 127"/>
                <a:gd name="T24" fmla="*/ 53 w 65"/>
                <a:gd name="T25" fmla="*/ 99 h 127"/>
                <a:gd name="T26" fmla="*/ 64 w 65"/>
                <a:gd name="T27" fmla="*/ 84 h 127"/>
                <a:gd name="T28" fmla="*/ 51 w 65"/>
                <a:gd name="T29" fmla="*/ 74 h 127"/>
                <a:gd name="T30" fmla="*/ 54 w 65"/>
                <a:gd name="T31" fmla="*/ 59 h 127"/>
                <a:gd name="T32" fmla="*/ 65 w 65"/>
                <a:gd name="T33" fmla="*/ 57 h 127"/>
                <a:gd name="T34" fmla="*/ 47 w 65"/>
                <a:gd name="T35" fmla="*/ 38 h 127"/>
                <a:gd name="T36" fmla="*/ 42 w 65"/>
                <a:gd name="T37" fmla="*/ 1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5" h="127">
                  <a:moveTo>
                    <a:pt x="42" y="19"/>
                  </a:moveTo>
                  <a:cubicBezTo>
                    <a:pt x="44" y="17"/>
                    <a:pt x="27" y="0"/>
                    <a:pt x="19" y="6"/>
                  </a:cubicBezTo>
                  <a:cubicBezTo>
                    <a:pt x="7" y="14"/>
                    <a:pt x="14" y="24"/>
                    <a:pt x="17" y="34"/>
                  </a:cubicBezTo>
                  <a:cubicBezTo>
                    <a:pt x="21" y="52"/>
                    <a:pt x="17" y="36"/>
                    <a:pt x="12" y="50"/>
                  </a:cubicBezTo>
                  <a:cubicBezTo>
                    <a:pt x="7" y="61"/>
                    <a:pt x="15" y="70"/>
                    <a:pt x="20" y="79"/>
                  </a:cubicBezTo>
                  <a:cubicBezTo>
                    <a:pt x="16" y="79"/>
                    <a:pt x="13" y="79"/>
                    <a:pt x="9" y="79"/>
                  </a:cubicBezTo>
                  <a:cubicBezTo>
                    <a:pt x="9" y="79"/>
                    <a:pt x="3" y="84"/>
                    <a:pt x="3" y="84"/>
                  </a:cubicBezTo>
                  <a:cubicBezTo>
                    <a:pt x="0" y="86"/>
                    <a:pt x="6" y="98"/>
                    <a:pt x="9" y="99"/>
                  </a:cubicBezTo>
                  <a:cubicBezTo>
                    <a:pt x="14" y="102"/>
                    <a:pt x="22" y="95"/>
                    <a:pt x="26" y="92"/>
                  </a:cubicBezTo>
                  <a:cubicBezTo>
                    <a:pt x="26" y="92"/>
                    <a:pt x="33" y="105"/>
                    <a:pt x="33" y="105"/>
                  </a:cubicBezTo>
                  <a:cubicBezTo>
                    <a:pt x="41" y="117"/>
                    <a:pt x="46" y="127"/>
                    <a:pt x="57" y="113"/>
                  </a:cubicBezTo>
                  <a:cubicBezTo>
                    <a:pt x="59" y="110"/>
                    <a:pt x="46" y="101"/>
                    <a:pt x="44" y="100"/>
                  </a:cubicBezTo>
                  <a:cubicBezTo>
                    <a:pt x="47" y="99"/>
                    <a:pt x="50" y="99"/>
                    <a:pt x="53" y="99"/>
                  </a:cubicBezTo>
                  <a:cubicBezTo>
                    <a:pt x="61" y="98"/>
                    <a:pt x="61" y="92"/>
                    <a:pt x="64" y="84"/>
                  </a:cubicBezTo>
                  <a:cubicBezTo>
                    <a:pt x="61" y="81"/>
                    <a:pt x="53" y="79"/>
                    <a:pt x="51" y="74"/>
                  </a:cubicBezTo>
                  <a:cubicBezTo>
                    <a:pt x="51" y="71"/>
                    <a:pt x="51" y="59"/>
                    <a:pt x="54" y="59"/>
                  </a:cubicBezTo>
                  <a:cubicBezTo>
                    <a:pt x="57" y="59"/>
                    <a:pt x="61" y="58"/>
                    <a:pt x="65" y="57"/>
                  </a:cubicBezTo>
                  <a:cubicBezTo>
                    <a:pt x="64" y="52"/>
                    <a:pt x="53" y="29"/>
                    <a:pt x="47" y="38"/>
                  </a:cubicBezTo>
                  <a:cubicBezTo>
                    <a:pt x="56" y="25"/>
                    <a:pt x="64" y="0"/>
                    <a:pt x="42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134" name="Freeform 337"/>
            <p:cNvSpPr/>
            <p:nvPr/>
          </p:nvSpPr>
          <p:spPr bwMode="auto">
            <a:xfrm>
              <a:off x="2130426" y="4911726"/>
              <a:ext cx="69850" cy="100013"/>
            </a:xfrm>
            <a:custGeom>
              <a:avLst/>
              <a:gdLst>
                <a:gd name="T0" fmla="*/ 38 w 51"/>
                <a:gd name="T1" fmla="*/ 17 h 73"/>
                <a:gd name="T2" fmla="*/ 31 w 51"/>
                <a:gd name="T3" fmla="*/ 1 h 73"/>
                <a:gd name="T4" fmla="*/ 23 w 51"/>
                <a:gd name="T5" fmla="*/ 10 h 73"/>
                <a:gd name="T6" fmla="*/ 15 w 51"/>
                <a:gd name="T7" fmla="*/ 19 h 73"/>
                <a:gd name="T8" fmla="*/ 11 w 51"/>
                <a:gd name="T9" fmla="*/ 36 h 73"/>
                <a:gd name="T10" fmla="*/ 1 w 51"/>
                <a:gd name="T11" fmla="*/ 36 h 73"/>
                <a:gd name="T12" fmla="*/ 11 w 51"/>
                <a:gd name="T13" fmla="*/ 45 h 73"/>
                <a:gd name="T14" fmla="*/ 10 w 51"/>
                <a:gd name="T15" fmla="*/ 55 h 73"/>
                <a:gd name="T16" fmla="*/ 14 w 51"/>
                <a:gd name="T17" fmla="*/ 67 h 73"/>
                <a:gd name="T18" fmla="*/ 19 w 51"/>
                <a:gd name="T19" fmla="*/ 59 h 73"/>
                <a:gd name="T20" fmla="*/ 30 w 51"/>
                <a:gd name="T21" fmla="*/ 53 h 73"/>
                <a:gd name="T22" fmla="*/ 38 w 51"/>
                <a:gd name="T23" fmla="*/ 44 h 73"/>
                <a:gd name="T24" fmla="*/ 36 w 51"/>
                <a:gd name="T25" fmla="*/ 28 h 73"/>
                <a:gd name="T26" fmla="*/ 38 w 51"/>
                <a:gd name="T27" fmla="*/ 1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" h="73">
                  <a:moveTo>
                    <a:pt x="38" y="17"/>
                  </a:moveTo>
                  <a:cubicBezTo>
                    <a:pt x="40" y="17"/>
                    <a:pt x="36" y="1"/>
                    <a:pt x="31" y="1"/>
                  </a:cubicBezTo>
                  <a:cubicBezTo>
                    <a:pt x="25" y="0"/>
                    <a:pt x="25" y="5"/>
                    <a:pt x="23" y="10"/>
                  </a:cubicBezTo>
                  <a:cubicBezTo>
                    <a:pt x="20" y="19"/>
                    <a:pt x="21" y="15"/>
                    <a:pt x="15" y="19"/>
                  </a:cubicBezTo>
                  <a:cubicBezTo>
                    <a:pt x="10" y="23"/>
                    <a:pt x="11" y="30"/>
                    <a:pt x="11" y="36"/>
                  </a:cubicBezTo>
                  <a:cubicBezTo>
                    <a:pt x="8" y="33"/>
                    <a:pt x="3" y="28"/>
                    <a:pt x="1" y="36"/>
                  </a:cubicBezTo>
                  <a:cubicBezTo>
                    <a:pt x="0" y="44"/>
                    <a:pt x="11" y="44"/>
                    <a:pt x="11" y="45"/>
                  </a:cubicBezTo>
                  <a:cubicBezTo>
                    <a:pt x="11" y="48"/>
                    <a:pt x="10" y="52"/>
                    <a:pt x="10" y="55"/>
                  </a:cubicBezTo>
                  <a:cubicBezTo>
                    <a:pt x="11" y="59"/>
                    <a:pt x="10" y="64"/>
                    <a:pt x="14" y="67"/>
                  </a:cubicBezTo>
                  <a:cubicBezTo>
                    <a:pt x="20" y="73"/>
                    <a:pt x="20" y="65"/>
                    <a:pt x="19" y="59"/>
                  </a:cubicBezTo>
                  <a:cubicBezTo>
                    <a:pt x="21" y="67"/>
                    <a:pt x="29" y="55"/>
                    <a:pt x="30" y="53"/>
                  </a:cubicBezTo>
                  <a:cubicBezTo>
                    <a:pt x="32" y="49"/>
                    <a:pt x="32" y="39"/>
                    <a:pt x="38" y="44"/>
                  </a:cubicBezTo>
                  <a:cubicBezTo>
                    <a:pt x="36" y="42"/>
                    <a:pt x="45" y="29"/>
                    <a:pt x="36" y="28"/>
                  </a:cubicBezTo>
                  <a:cubicBezTo>
                    <a:pt x="43" y="25"/>
                    <a:pt x="51" y="17"/>
                    <a:pt x="38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135" name="Freeform 338"/>
            <p:cNvSpPr/>
            <p:nvPr/>
          </p:nvSpPr>
          <p:spPr bwMode="auto">
            <a:xfrm>
              <a:off x="3381376" y="4513263"/>
              <a:ext cx="100013" cy="144463"/>
            </a:xfrm>
            <a:custGeom>
              <a:avLst/>
              <a:gdLst>
                <a:gd name="T0" fmla="*/ 55 w 73"/>
                <a:gd name="T1" fmla="*/ 24 h 105"/>
                <a:gd name="T2" fmla="*/ 44 w 73"/>
                <a:gd name="T3" fmla="*/ 1 h 105"/>
                <a:gd name="T4" fmla="*/ 33 w 73"/>
                <a:gd name="T5" fmla="*/ 15 h 105"/>
                <a:gd name="T6" fmla="*/ 22 w 73"/>
                <a:gd name="T7" fmla="*/ 28 h 105"/>
                <a:gd name="T8" fmla="*/ 16 w 73"/>
                <a:gd name="T9" fmla="*/ 52 h 105"/>
                <a:gd name="T10" fmla="*/ 2 w 73"/>
                <a:gd name="T11" fmla="*/ 52 h 105"/>
                <a:gd name="T12" fmla="*/ 15 w 73"/>
                <a:gd name="T13" fmla="*/ 65 h 105"/>
                <a:gd name="T14" fmla="*/ 15 w 73"/>
                <a:gd name="T15" fmla="*/ 79 h 105"/>
                <a:gd name="T16" fmla="*/ 19 w 73"/>
                <a:gd name="T17" fmla="*/ 96 h 105"/>
                <a:gd name="T18" fmla="*/ 27 w 73"/>
                <a:gd name="T19" fmla="*/ 85 h 105"/>
                <a:gd name="T20" fmla="*/ 42 w 73"/>
                <a:gd name="T21" fmla="*/ 76 h 105"/>
                <a:gd name="T22" fmla="*/ 55 w 73"/>
                <a:gd name="T23" fmla="*/ 63 h 105"/>
                <a:gd name="T24" fmla="*/ 51 w 73"/>
                <a:gd name="T25" fmla="*/ 40 h 105"/>
                <a:gd name="T26" fmla="*/ 55 w 73"/>
                <a:gd name="T27" fmla="*/ 2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105">
                  <a:moveTo>
                    <a:pt x="55" y="24"/>
                  </a:moveTo>
                  <a:cubicBezTo>
                    <a:pt x="57" y="24"/>
                    <a:pt x="52" y="2"/>
                    <a:pt x="44" y="1"/>
                  </a:cubicBezTo>
                  <a:cubicBezTo>
                    <a:pt x="35" y="0"/>
                    <a:pt x="36" y="7"/>
                    <a:pt x="33" y="15"/>
                  </a:cubicBezTo>
                  <a:cubicBezTo>
                    <a:pt x="29" y="27"/>
                    <a:pt x="30" y="22"/>
                    <a:pt x="22" y="28"/>
                  </a:cubicBezTo>
                  <a:cubicBezTo>
                    <a:pt x="14" y="32"/>
                    <a:pt x="16" y="43"/>
                    <a:pt x="16" y="52"/>
                  </a:cubicBezTo>
                  <a:cubicBezTo>
                    <a:pt x="11" y="48"/>
                    <a:pt x="4" y="40"/>
                    <a:pt x="2" y="52"/>
                  </a:cubicBezTo>
                  <a:cubicBezTo>
                    <a:pt x="0" y="64"/>
                    <a:pt x="15" y="64"/>
                    <a:pt x="15" y="65"/>
                  </a:cubicBezTo>
                  <a:cubicBezTo>
                    <a:pt x="15" y="69"/>
                    <a:pt x="14" y="75"/>
                    <a:pt x="15" y="79"/>
                  </a:cubicBezTo>
                  <a:cubicBezTo>
                    <a:pt x="15" y="85"/>
                    <a:pt x="15" y="91"/>
                    <a:pt x="19" y="96"/>
                  </a:cubicBezTo>
                  <a:cubicBezTo>
                    <a:pt x="29" y="105"/>
                    <a:pt x="29" y="94"/>
                    <a:pt x="27" y="85"/>
                  </a:cubicBezTo>
                  <a:cubicBezTo>
                    <a:pt x="30" y="97"/>
                    <a:pt x="41" y="80"/>
                    <a:pt x="42" y="76"/>
                  </a:cubicBezTo>
                  <a:cubicBezTo>
                    <a:pt x="45" y="70"/>
                    <a:pt x="45" y="56"/>
                    <a:pt x="55" y="63"/>
                  </a:cubicBezTo>
                  <a:cubicBezTo>
                    <a:pt x="51" y="60"/>
                    <a:pt x="64" y="42"/>
                    <a:pt x="51" y="40"/>
                  </a:cubicBezTo>
                  <a:cubicBezTo>
                    <a:pt x="62" y="36"/>
                    <a:pt x="73" y="24"/>
                    <a:pt x="55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136" name="Freeform 339"/>
            <p:cNvSpPr/>
            <p:nvPr/>
          </p:nvSpPr>
          <p:spPr bwMode="auto">
            <a:xfrm>
              <a:off x="3140076" y="4214813"/>
              <a:ext cx="122238" cy="98425"/>
            </a:xfrm>
            <a:custGeom>
              <a:avLst/>
              <a:gdLst>
                <a:gd name="T0" fmla="*/ 74 w 89"/>
                <a:gd name="T1" fmla="*/ 49 h 72"/>
                <a:gd name="T2" fmla="*/ 85 w 89"/>
                <a:gd name="T3" fmla="*/ 24 h 72"/>
                <a:gd name="T4" fmla="*/ 70 w 89"/>
                <a:gd name="T5" fmla="*/ 19 h 72"/>
                <a:gd name="T6" fmla="*/ 54 w 89"/>
                <a:gd name="T7" fmla="*/ 13 h 72"/>
                <a:gd name="T8" fmla="*/ 32 w 89"/>
                <a:gd name="T9" fmla="*/ 20 h 72"/>
                <a:gd name="T10" fmla="*/ 25 w 89"/>
                <a:gd name="T11" fmla="*/ 5 h 72"/>
                <a:gd name="T12" fmla="*/ 23 w 89"/>
                <a:gd name="T13" fmla="*/ 26 h 72"/>
                <a:gd name="T14" fmla="*/ 12 w 89"/>
                <a:gd name="T15" fmla="*/ 33 h 72"/>
                <a:gd name="T16" fmla="*/ 2 w 89"/>
                <a:gd name="T17" fmla="*/ 48 h 72"/>
                <a:gd name="T18" fmla="*/ 14 w 89"/>
                <a:gd name="T19" fmla="*/ 50 h 72"/>
                <a:gd name="T20" fmla="*/ 28 w 89"/>
                <a:gd name="T21" fmla="*/ 63 h 72"/>
                <a:gd name="T22" fmla="*/ 41 w 89"/>
                <a:gd name="T23" fmla="*/ 72 h 72"/>
                <a:gd name="T24" fmla="*/ 61 w 89"/>
                <a:gd name="T25" fmla="*/ 53 h 72"/>
                <a:gd name="T26" fmla="*/ 74 w 89"/>
                <a:gd name="T2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9" h="72">
                  <a:moveTo>
                    <a:pt x="74" y="49"/>
                  </a:moveTo>
                  <a:cubicBezTo>
                    <a:pt x="76" y="52"/>
                    <a:pt x="89" y="33"/>
                    <a:pt x="85" y="24"/>
                  </a:cubicBezTo>
                  <a:cubicBezTo>
                    <a:pt x="82" y="14"/>
                    <a:pt x="77" y="18"/>
                    <a:pt x="70" y="19"/>
                  </a:cubicBezTo>
                  <a:cubicBezTo>
                    <a:pt x="58" y="21"/>
                    <a:pt x="62" y="20"/>
                    <a:pt x="54" y="13"/>
                  </a:cubicBezTo>
                  <a:cubicBezTo>
                    <a:pt x="46" y="7"/>
                    <a:pt x="39" y="16"/>
                    <a:pt x="32" y="20"/>
                  </a:cubicBezTo>
                  <a:cubicBezTo>
                    <a:pt x="33" y="12"/>
                    <a:pt x="35" y="0"/>
                    <a:pt x="25" y="5"/>
                  </a:cubicBezTo>
                  <a:cubicBezTo>
                    <a:pt x="15" y="9"/>
                    <a:pt x="23" y="25"/>
                    <a:pt x="23" y="26"/>
                  </a:cubicBezTo>
                  <a:cubicBezTo>
                    <a:pt x="20" y="28"/>
                    <a:pt x="14" y="30"/>
                    <a:pt x="12" y="33"/>
                  </a:cubicBezTo>
                  <a:cubicBezTo>
                    <a:pt x="7" y="37"/>
                    <a:pt x="2" y="40"/>
                    <a:pt x="2" y="48"/>
                  </a:cubicBezTo>
                  <a:cubicBezTo>
                    <a:pt x="0" y="63"/>
                    <a:pt x="8" y="57"/>
                    <a:pt x="14" y="50"/>
                  </a:cubicBezTo>
                  <a:cubicBezTo>
                    <a:pt x="6" y="60"/>
                    <a:pt x="25" y="63"/>
                    <a:pt x="28" y="63"/>
                  </a:cubicBezTo>
                  <a:cubicBezTo>
                    <a:pt x="35" y="63"/>
                    <a:pt x="41" y="58"/>
                    <a:pt x="41" y="72"/>
                  </a:cubicBezTo>
                  <a:cubicBezTo>
                    <a:pt x="41" y="66"/>
                    <a:pt x="66" y="69"/>
                    <a:pt x="61" y="53"/>
                  </a:cubicBezTo>
                  <a:cubicBezTo>
                    <a:pt x="69" y="63"/>
                    <a:pt x="84" y="68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  <p:sp>
          <p:nvSpPr>
            <p:cNvPr id="137" name="Freeform 340"/>
            <p:cNvSpPr/>
            <p:nvPr/>
          </p:nvSpPr>
          <p:spPr bwMode="auto">
            <a:xfrm>
              <a:off x="4125913" y="4364038"/>
              <a:ext cx="74613" cy="95250"/>
            </a:xfrm>
            <a:custGeom>
              <a:avLst/>
              <a:gdLst>
                <a:gd name="T0" fmla="*/ 48 w 55"/>
                <a:gd name="T1" fmla="*/ 14 h 69"/>
                <a:gd name="T2" fmla="*/ 15 w 55"/>
                <a:gd name="T3" fmla="*/ 11 h 69"/>
                <a:gd name="T4" fmla="*/ 9 w 55"/>
                <a:gd name="T5" fmla="*/ 55 h 69"/>
                <a:gd name="T6" fmla="*/ 41 w 55"/>
                <a:gd name="T7" fmla="*/ 65 h 69"/>
                <a:gd name="T8" fmla="*/ 55 w 55"/>
                <a:gd name="T9" fmla="*/ 40 h 69"/>
                <a:gd name="T10" fmla="*/ 48 w 55"/>
                <a:gd name="T11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69">
                  <a:moveTo>
                    <a:pt x="48" y="14"/>
                  </a:moveTo>
                  <a:cubicBezTo>
                    <a:pt x="41" y="3"/>
                    <a:pt x="28" y="0"/>
                    <a:pt x="15" y="11"/>
                  </a:cubicBezTo>
                  <a:cubicBezTo>
                    <a:pt x="2" y="21"/>
                    <a:pt x="0" y="40"/>
                    <a:pt x="9" y="55"/>
                  </a:cubicBezTo>
                  <a:cubicBezTo>
                    <a:pt x="16" y="65"/>
                    <a:pt x="31" y="69"/>
                    <a:pt x="41" y="65"/>
                  </a:cubicBezTo>
                  <a:cubicBezTo>
                    <a:pt x="50" y="61"/>
                    <a:pt x="54" y="51"/>
                    <a:pt x="55" y="40"/>
                  </a:cubicBezTo>
                  <a:cubicBezTo>
                    <a:pt x="55" y="30"/>
                    <a:pt x="53" y="20"/>
                    <a:pt x="4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3">
                <a:latin typeface="+mn-ea"/>
              </a:endParaRPr>
            </a:p>
          </p:txBody>
        </p:sp>
      </p:grpSp>
      <p:sp>
        <p:nvSpPr>
          <p:cNvPr id="138" name="文本框 137"/>
          <p:cNvSpPr txBox="1"/>
          <p:nvPr/>
        </p:nvSpPr>
        <p:spPr>
          <a:xfrm>
            <a:off x="6243900" y="1779627"/>
            <a:ext cx="2126674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050" dirty="0">
                <a:latin typeface="+mn-ea"/>
              </a:rPr>
              <a:t>目录</a:t>
            </a:r>
            <a:r>
              <a:rPr lang="en-US" altLang="zh-CN" sz="2700" dirty="0">
                <a:latin typeface="+mn-ea"/>
              </a:rPr>
              <a:t>/contents</a:t>
            </a:r>
            <a:endParaRPr lang="zh-CN" altLang="en-US" sz="2700" dirty="0">
              <a:latin typeface="+mn-ea"/>
            </a:endParaRPr>
          </a:p>
        </p:txBody>
      </p:sp>
      <p:sp>
        <p:nvSpPr>
          <p:cNvPr id="139" name="矩形 138"/>
          <p:cNvSpPr/>
          <p:nvPr/>
        </p:nvSpPr>
        <p:spPr>
          <a:xfrm>
            <a:off x="4002766" y="3111310"/>
            <a:ext cx="4370135" cy="1676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 designer can use default text to simulate what text would look like. If it is not real text.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 designer can use default text to simulate what text would look like. If it is not real text. A designer can use default text to simulate what text would look like. If it is not real text. If it is not real</a:t>
            </a:r>
          </a:p>
        </p:txBody>
      </p:sp>
      <p:sp>
        <p:nvSpPr>
          <p:cNvPr id="140" name="圆角矩形 139"/>
          <p:cNvSpPr/>
          <p:nvPr/>
        </p:nvSpPr>
        <p:spPr>
          <a:xfrm>
            <a:off x="3131789" y="1689553"/>
            <a:ext cx="494814" cy="240467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3145212" y="1867990"/>
            <a:ext cx="415498" cy="223115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500">
                <a:solidFill>
                  <a:schemeClr val="bg1"/>
                </a:solidFill>
                <a:latin typeface="+mn-ea"/>
              </a:rPr>
              <a:t>壹  输入你的标题</a:t>
            </a:r>
            <a:endParaRPr lang="zh-CN" altLang="en-US" sz="15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2" name="圆角矩形 141"/>
          <p:cNvSpPr/>
          <p:nvPr/>
        </p:nvSpPr>
        <p:spPr>
          <a:xfrm>
            <a:off x="2406830" y="1689553"/>
            <a:ext cx="494814" cy="240467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3" name="文本框 142"/>
          <p:cNvSpPr txBox="1"/>
          <p:nvPr/>
        </p:nvSpPr>
        <p:spPr>
          <a:xfrm>
            <a:off x="2420227" y="1867990"/>
            <a:ext cx="415498" cy="223115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500">
                <a:solidFill>
                  <a:schemeClr val="bg1"/>
                </a:solidFill>
                <a:latin typeface="+mn-ea"/>
              </a:rPr>
              <a:t>贰  输入你的标题</a:t>
            </a:r>
            <a:endParaRPr lang="zh-CN" altLang="en-US" sz="15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4" name="圆角矩形 143"/>
          <p:cNvSpPr/>
          <p:nvPr/>
        </p:nvSpPr>
        <p:spPr>
          <a:xfrm>
            <a:off x="1692070" y="1689553"/>
            <a:ext cx="494814" cy="240467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5" name="文本框 144"/>
          <p:cNvSpPr txBox="1"/>
          <p:nvPr/>
        </p:nvSpPr>
        <p:spPr>
          <a:xfrm>
            <a:off x="1705471" y="1867990"/>
            <a:ext cx="415498" cy="223115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500">
                <a:solidFill>
                  <a:schemeClr val="bg1"/>
                </a:solidFill>
                <a:latin typeface="+mn-ea"/>
              </a:rPr>
              <a:t>叁  输入你的标题</a:t>
            </a:r>
            <a:endParaRPr lang="zh-CN" altLang="en-US" sz="15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6" name="圆角矩形 145"/>
          <p:cNvSpPr/>
          <p:nvPr/>
        </p:nvSpPr>
        <p:spPr>
          <a:xfrm>
            <a:off x="973652" y="1689553"/>
            <a:ext cx="494814" cy="240467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7" name="文本框 146"/>
          <p:cNvSpPr txBox="1"/>
          <p:nvPr/>
        </p:nvSpPr>
        <p:spPr>
          <a:xfrm>
            <a:off x="987050" y="1867990"/>
            <a:ext cx="415498" cy="223115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500">
                <a:solidFill>
                  <a:schemeClr val="bg1"/>
                </a:solidFill>
                <a:latin typeface="+mn-ea"/>
              </a:rPr>
              <a:t>肆  输入你的标题</a:t>
            </a:r>
            <a:endParaRPr lang="zh-CN" altLang="en-US" sz="15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48" name="图片 147" descr="未标题-5.png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-19042"/>
            <a:ext cx="3500623" cy="1752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801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/>
      <p:bldP spid="139" grpId="0"/>
      <p:bldP spid="140" grpId="0" animBg="1"/>
      <p:bldP spid="141" grpId="0"/>
      <p:bldP spid="142" grpId="0" animBg="1"/>
      <p:bldP spid="143" grpId="0"/>
      <p:bldP spid="144" grpId="0" animBg="1"/>
      <p:bldP spid="145" grpId="0"/>
      <p:bldP spid="146" grpId="0" animBg="1"/>
      <p:bldP spid="1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6" b="3762"/>
          <a:stretch>
            <a:fillRect/>
          </a:stretch>
        </p:blipFill>
        <p:spPr>
          <a:xfrm>
            <a:off x="3143587" y="5118"/>
            <a:ext cx="6000413" cy="513838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2" b="96991" l="100" r="99700">
                        <a14:foregroundMark x1="53100" y1="602" x2="8900" y2="33200"/>
                        <a14:foregroundMark x1="11200" y1="32197" x2="100" y2="39920"/>
                        <a14:foregroundMark x1="3700" y1="67101" x2="8700" y2="71715"/>
                        <a14:foregroundMark x1="57800" y1="7322" x2="62000" y2="7523"/>
                        <a14:foregroundMark x1="93300" y1="38415" x2="99700" y2="42828"/>
                        <a14:foregroundMark x1="7200" y1="41825" x2="7600" y2="86760"/>
                        <a14:foregroundMark x1="28300" y1="48746" x2="500" y2="72919"/>
                        <a14:foregroundMark x1="11800" y1="78435" x2="34500" y2="94684"/>
                        <a14:foregroundMark x1="86600" y1="84654" x2="59100" y2="96991"/>
                        <a14:foregroundMark x1="92000" y1="76530" x2="98700" y2="612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735" y="475372"/>
            <a:ext cx="3385274" cy="337511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07513" y="1041765"/>
            <a:ext cx="919323" cy="2385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451" dirty="0">
                <a:latin typeface="+mn-ea"/>
                <a:cs typeface="经典繁方篆" panose="02010609000101010101" pitchFamily="49" charset="-122"/>
              </a:rPr>
              <a:t>谢谢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777908" y="1670508"/>
            <a:ext cx="705706" cy="169597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693" dirty="0" smtClean="0">
                <a:latin typeface="+mn-ea"/>
              </a:rPr>
              <a:t>西安石油大学</a:t>
            </a:r>
            <a:endParaRPr lang="en-US" altLang="zh-CN" sz="1693" dirty="0" smtClean="0">
              <a:latin typeface="+mn-ea"/>
            </a:endParaRPr>
          </a:p>
          <a:p>
            <a:r>
              <a:rPr lang="zh-CN" altLang="en-US" sz="1693" dirty="0" smtClean="0">
                <a:latin typeface="+mn-ea"/>
              </a:rPr>
              <a:t>海湾同学社</a:t>
            </a:r>
            <a:endParaRPr lang="zh-CN" altLang="en-US" sz="1693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4484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134" y="1393764"/>
            <a:ext cx="2457326" cy="236408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484943" y="1353053"/>
            <a:ext cx="1164250" cy="208903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2975" dirty="0">
                <a:solidFill>
                  <a:schemeClr val="bg1"/>
                </a:solidFill>
                <a:latin typeface="+mn-ea"/>
              </a:rPr>
              <a:t>壹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872885" y="3685750"/>
            <a:ext cx="31774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700" dirty="0">
                <a:latin typeface="+mn-ea"/>
              </a:rPr>
              <a:t>单击添加标题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85065" y="2244236"/>
            <a:ext cx="1270168" cy="1578206"/>
          </a:xfrm>
          <a:prstGeom prst="rect">
            <a:avLst/>
          </a:prstGeom>
        </p:spPr>
      </p:pic>
      <p:pic>
        <p:nvPicPr>
          <p:cNvPr id="16" name="图片 15" descr="未标题-5.png"/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-19042"/>
            <a:ext cx="3500623" cy="1752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539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959" y="3492439"/>
            <a:ext cx="9144000" cy="1980533"/>
          </a:xfrm>
          <a:prstGeom prst="rect">
            <a:avLst/>
          </a:prstGeom>
        </p:spPr>
      </p:pic>
      <p:grpSp>
        <p:nvGrpSpPr>
          <p:cNvPr id="60" name="组合 59"/>
          <p:cNvGrpSpPr/>
          <p:nvPr/>
        </p:nvGrpSpPr>
        <p:grpSpPr>
          <a:xfrm>
            <a:off x="-471929" y="-1247907"/>
            <a:ext cx="9383317" cy="4329113"/>
            <a:chOff x="-3630613" y="-873125"/>
            <a:chExt cx="12511089" cy="5772150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6788150" y="-254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-1833562" y="1485900"/>
              <a:ext cx="23813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9525" y="822325"/>
              <a:ext cx="2222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2" name="Freeform 8"/>
            <p:cNvSpPr>
              <a:spLocks noEditPoints="1"/>
            </p:cNvSpPr>
            <p:nvPr/>
          </p:nvSpPr>
          <p:spPr bwMode="auto">
            <a:xfrm>
              <a:off x="-3630613" y="-873125"/>
              <a:ext cx="12398375" cy="5680075"/>
            </a:xfrm>
            <a:custGeom>
              <a:avLst/>
              <a:gdLst>
                <a:gd name="T0" fmla="*/ 525 w 545"/>
                <a:gd name="T1" fmla="*/ 153 h 248"/>
                <a:gd name="T2" fmla="*/ 516 w 545"/>
                <a:gd name="T3" fmla="*/ 126 h 248"/>
                <a:gd name="T4" fmla="*/ 536 w 545"/>
                <a:gd name="T5" fmla="*/ 115 h 248"/>
                <a:gd name="T6" fmla="*/ 533 w 545"/>
                <a:gd name="T7" fmla="*/ 91 h 248"/>
                <a:gd name="T8" fmla="*/ 531 w 545"/>
                <a:gd name="T9" fmla="*/ 60 h 248"/>
                <a:gd name="T10" fmla="*/ 505 w 545"/>
                <a:gd name="T11" fmla="*/ 34 h 248"/>
                <a:gd name="T12" fmla="*/ 484 w 545"/>
                <a:gd name="T13" fmla="*/ 30 h 248"/>
                <a:gd name="T14" fmla="*/ 465 w 545"/>
                <a:gd name="T15" fmla="*/ 45 h 248"/>
                <a:gd name="T16" fmla="*/ 456 w 545"/>
                <a:gd name="T17" fmla="*/ 61 h 248"/>
                <a:gd name="T18" fmla="*/ 458 w 545"/>
                <a:gd name="T19" fmla="*/ 37 h 248"/>
                <a:gd name="T20" fmla="*/ 444 w 545"/>
                <a:gd name="T21" fmla="*/ 23 h 248"/>
                <a:gd name="T22" fmla="*/ 450 w 545"/>
                <a:gd name="T23" fmla="*/ 0 h 248"/>
                <a:gd name="T24" fmla="*/ 409 w 545"/>
                <a:gd name="T25" fmla="*/ 8 h 248"/>
                <a:gd name="T26" fmla="*/ 293 w 545"/>
                <a:gd name="T27" fmla="*/ 50 h 248"/>
                <a:gd name="T28" fmla="*/ 288 w 545"/>
                <a:gd name="T29" fmla="*/ 14 h 248"/>
                <a:gd name="T30" fmla="*/ 187 w 545"/>
                <a:gd name="T31" fmla="*/ 68 h 248"/>
                <a:gd name="T32" fmla="*/ 152 w 545"/>
                <a:gd name="T33" fmla="*/ 85 h 248"/>
                <a:gd name="T34" fmla="*/ 144 w 545"/>
                <a:gd name="T35" fmla="*/ 78 h 248"/>
                <a:gd name="T36" fmla="*/ 113 w 545"/>
                <a:gd name="T37" fmla="*/ 85 h 248"/>
                <a:gd name="T38" fmla="*/ 39 w 545"/>
                <a:gd name="T39" fmla="*/ 121 h 248"/>
                <a:gd name="T40" fmla="*/ 12 w 545"/>
                <a:gd name="T41" fmla="*/ 129 h 248"/>
                <a:gd name="T42" fmla="*/ 6 w 545"/>
                <a:gd name="T43" fmla="*/ 153 h 248"/>
                <a:gd name="T44" fmla="*/ 43 w 545"/>
                <a:gd name="T45" fmla="*/ 149 h 248"/>
                <a:gd name="T46" fmla="*/ 56 w 545"/>
                <a:gd name="T47" fmla="*/ 155 h 248"/>
                <a:gd name="T48" fmla="*/ 48 w 545"/>
                <a:gd name="T49" fmla="*/ 175 h 248"/>
                <a:gd name="T50" fmla="*/ 115 w 545"/>
                <a:gd name="T51" fmla="*/ 209 h 248"/>
                <a:gd name="T52" fmla="*/ 131 w 545"/>
                <a:gd name="T53" fmla="*/ 226 h 248"/>
                <a:gd name="T54" fmla="*/ 156 w 545"/>
                <a:gd name="T55" fmla="*/ 235 h 248"/>
                <a:gd name="T56" fmla="*/ 180 w 545"/>
                <a:gd name="T57" fmla="*/ 239 h 248"/>
                <a:gd name="T58" fmla="*/ 228 w 545"/>
                <a:gd name="T59" fmla="*/ 211 h 248"/>
                <a:gd name="T60" fmla="*/ 266 w 545"/>
                <a:gd name="T61" fmla="*/ 213 h 248"/>
                <a:gd name="T62" fmla="*/ 306 w 545"/>
                <a:gd name="T63" fmla="*/ 212 h 248"/>
                <a:gd name="T64" fmla="*/ 322 w 545"/>
                <a:gd name="T65" fmla="*/ 236 h 248"/>
                <a:gd name="T66" fmla="*/ 373 w 545"/>
                <a:gd name="T67" fmla="*/ 206 h 248"/>
                <a:gd name="T68" fmla="*/ 431 w 545"/>
                <a:gd name="T69" fmla="*/ 208 h 248"/>
                <a:gd name="T70" fmla="*/ 462 w 545"/>
                <a:gd name="T71" fmla="*/ 231 h 248"/>
                <a:gd name="T72" fmla="*/ 524 w 545"/>
                <a:gd name="T73" fmla="*/ 208 h 248"/>
                <a:gd name="T74" fmla="*/ 533 w 545"/>
                <a:gd name="T75" fmla="*/ 111 h 248"/>
                <a:gd name="T76" fmla="*/ 88 w 545"/>
                <a:gd name="T77" fmla="*/ 115 h 248"/>
                <a:gd name="T78" fmla="*/ 146 w 545"/>
                <a:gd name="T79" fmla="*/ 84 h 248"/>
                <a:gd name="T80" fmla="*/ 146 w 545"/>
                <a:gd name="T81" fmla="*/ 81 h 248"/>
                <a:gd name="T82" fmla="*/ 303 w 545"/>
                <a:gd name="T83" fmla="*/ 209 h 248"/>
                <a:gd name="T84" fmla="*/ 400 w 545"/>
                <a:gd name="T85" fmla="*/ 185 h 248"/>
                <a:gd name="T86" fmla="*/ 391 w 545"/>
                <a:gd name="T87" fmla="*/ 177 h 248"/>
                <a:gd name="T88" fmla="*/ 413 w 545"/>
                <a:gd name="T89" fmla="*/ 117 h 248"/>
                <a:gd name="T90" fmla="*/ 433 w 545"/>
                <a:gd name="T91" fmla="*/ 189 h 248"/>
                <a:gd name="T92" fmla="*/ 429 w 545"/>
                <a:gd name="T93" fmla="*/ 182 h 248"/>
                <a:gd name="T94" fmla="*/ 430 w 545"/>
                <a:gd name="T95" fmla="*/ 176 h 248"/>
                <a:gd name="T96" fmla="*/ 451 w 545"/>
                <a:gd name="T97" fmla="*/ 48 h 248"/>
                <a:gd name="T98" fmla="*/ 451 w 545"/>
                <a:gd name="T99" fmla="*/ 214 h 248"/>
                <a:gd name="T100" fmla="*/ 456 w 545"/>
                <a:gd name="T101" fmla="*/ 128 h 248"/>
                <a:gd name="T102" fmla="*/ 460 w 545"/>
                <a:gd name="T103" fmla="*/ 198 h 248"/>
                <a:gd name="T104" fmla="*/ 459 w 545"/>
                <a:gd name="T105" fmla="*/ 84 h 248"/>
                <a:gd name="T106" fmla="*/ 465 w 545"/>
                <a:gd name="T107" fmla="*/ 127 h 248"/>
                <a:gd name="T108" fmla="*/ 480 w 545"/>
                <a:gd name="T109" fmla="*/ 45 h 248"/>
                <a:gd name="T110" fmla="*/ 477 w 545"/>
                <a:gd name="T111" fmla="*/ 225 h 248"/>
                <a:gd name="T112" fmla="*/ 488 w 545"/>
                <a:gd name="T113" fmla="*/ 193 h 248"/>
                <a:gd name="T114" fmla="*/ 482 w 545"/>
                <a:gd name="T115" fmla="*/ 98 h 248"/>
                <a:gd name="T116" fmla="*/ 492 w 545"/>
                <a:gd name="T117" fmla="*/ 93 h 248"/>
                <a:gd name="T118" fmla="*/ 498 w 545"/>
                <a:gd name="T119" fmla="*/ 95 h 248"/>
                <a:gd name="T120" fmla="*/ 510 w 545"/>
                <a:gd name="T121" fmla="*/ 17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45" h="248">
                  <a:moveTo>
                    <a:pt x="542" y="156"/>
                  </a:moveTo>
                  <a:cubicBezTo>
                    <a:pt x="540" y="156"/>
                    <a:pt x="540" y="156"/>
                    <a:pt x="540" y="156"/>
                  </a:cubicBezTo>
                  <a:cubicBezTo>
                    <a:pt x="540" y="156"/>
                    <a:pt x="540" y="156"/>
                    <a:pt x="540" y="156"/>
                  </a:cubicBezTo>
                  <a:cubicBezTo>
                    <a:pt x="540" y="157"/>
                    <a:pt x="539" y="157"/>
                    <a:pt x="538" y="157"/>
                  </a:cubicBezTo>
                  <a:cubicBezTo>
                    <a:pt x="537" y="157"/>
                    <a:pt x="537" y="156"/>
                    <a:pt x="537" y="156"/>
                  </a:cubicBezTo>
                  <a:cubicBezTo>
                    <a:pt x="534" y="152"/>
                    <a:pt x="532" y="157"/>
                    <a:pt x="531" y="158"/>
                  </a:cubicBezTo>
                  <a:cubicBezTo>
                    <a:pt x="530" y="159"/>
                    <a:pt x="529" y="158"/>
                    <a:pt x="529" y="160"/>
                  </a:cubicBezTo>
                  <a:cubicBezTo>
                    <a:pt x="529" y="159"/>
                    <a:pt x="529" y="159"/>
                    <a:pt x="529" y="159"/>
                  </a:cubicBezTo>
                  <a:cubicBezTo>
                    <a:pt x="530" y="159"/>
                    <a:pt x="530" y="159"/>
                    <a:pt x="531" y="160"/>
                  </a:cubicBezTo>
                  <a:cubicBezTo>
                    <a:pt x="531" y="161"/>
                    <a:pt x="529" y="160"/>
                    <a:pt x="529" y="161"/>
                  </a:cubicBezTo>
                  <a:cubicBezTo>
                    <a:pt x="528" y="160"/>
                    <a:pt x="527" y="160"/>
                    <a:pt x="526" y="160"/>
                  </a:cubicBezTo>
                  <a:cubicBezTo>
                    <a:pt x="526" y="159"/>
                    <a:pt x="524" y="157"/>
                    <a:pt x="526" y="156"/>
                  </a:cubicBezTo>
                  <a:cubicBezTo>
                    <a:pt x="526" y="155"/>
                    <a:pt x="526" y="153"/>
                    <a:pt x="525" y="153"/>
                  </a:cubicBezTo>
                  <a:cubicBezTo>
                    <a:pt x="526" y="152"/>
                    <a:pt x="526" y="152"/>
                    <a:pt x="526" y="152"/>
                  </a:cubicBezTo>
                  <a:cubicBezTo>
                    <a:pt x="526" y="152"/>
                    <a:pt x="526" y="152"/>
                    <a:pt x="527" y="152"/>
                  </a:cubicBezTo>
                  <a:cubicBezTo>
                    <a:pt x="527" y="152"/>
                    <a:pt x="528" y="152"/>
                    <a:pt x="528" y="152"/>
                  </a:cubicBezTo>
                  <a:cubicBezTo>
                    <a:pt x="527" y="151"/>
                    <a:pt x="526" y="151"/>
                    <a:pt x="525" y="152"/>
                  </a:cubicBezTo>
                  <a:cubicBezTo>
                    <a:pt x="523" y="151"/>
                    <a:pt x="525" y="149"/>
                    <a:pt x="524" y="148"/>
                  </a:cubicBezTo>
                  <a:cubicBezTo>
                    <a:pt x="520" y="148"/>
                    <a:pt x="524" y="142"/>
                    <a:pt x="521" y="141"/>
                  </a:cubicBezTo>
                  <a:cubicBezTo>
                    <a:pt x="520" y="142"/>
                    <a:pt x="520" y="142"/>
                    <a:pt x="520" y="142"/>
                  </a:cubicBezTo>
                  <a:cubicBezTo>
                    <a:pt x="519" y="142"/>
                    <a:pt x="518" y="143"/>
                    <a:pt x="518" y="142"/>
                  </a:cubicBezTo>
                  <a:cubicBezTo>
                    <a:pt x="520" y="141"/>
                    <a:pt x="520" y="137"/>
                    <a:pt x="522" y="138"/>
                  </a:cubicBezTo>
                  <a:cubicBezTo>
                    <a:pt x="527" y="136"/>
                    <a:pt x="521" y="133"/>
                    <a:pt x="523" y="131"/>
                  </a:cubicBezTo>
                  <a:cubicBezTo>
                    <a:pt x="523" y="130"/>
                    <a:pt x="522" y="128"/>
                    <a:pt x="521" y="127"/>
                  </a:cubicBezTo>
                  <a:cubicBezTo>
                    <a:pt x="519" y="128"/>
                    <a:pt x="519" y="125"/>
                    <a:pt x="518" y="126"/>
                  </a:cubicBezTo>
                  <a:cubicBezTo>
                    <a:pt x="517" y="127"/>
                    <a:pt x="517" y="127"/>
                    <a:pt x="516" y="126"/>
                  </a:cubicBezTo>
                  <a:cubicBezTo>
                    <a:pt x="516" y="126"/>
                    <a:pt x="516" y="124"/>
                    <a:pt x="517" y="125"/>
                  </a:cubicBezTo>
                  <a:cubicBezTo>
                    <a:pt x="517" y="124"/>
                    <a:pt x="517" y="124"/>
                    <a:pt x="517" y="124"/>
                  </a:cubicBezTo>
                  <a:cubicBezTo>
                    <a:pt x="519" y="123"/>
                    <a:pt x="519" y="123"/>
                    <a:pt x="519" y="123"/>
                  </a:cubicBezTo>
                  <a:cubicBezTo>
                    <a:pt x="521" y="123"/>
                    <a:pt x="522" y="126"/>
                    <a:pt x="525" y="126"/>
                  </a:cubicBezTo>
                  <a:cubicBezTo>
                    <a:pt x="525" y="126"/>
                    <a:pt x="525" y="125"/>
                    <a:pt x="525" y="125"/>
                  </a:cubicBezTo>
                  <a:cubicBezTo>
                    <a:pt x="525" y="124"/>
                    <a:pt x="525" y="122"/>
                    <a:pt x="524" y="123"/>
                  </a:cubicBezTo>
                  <a:cubicBezTo>
                    <a:pt x="523" y="124"/>
                    <a:pt x="522" y="122"/>
                    <a:pt x="521" y="122"/>
                  </a:cubicBezTo>
                  <a:cubicBezTo>
                    <a:pt x="523" y="120"/>
                    <a:pt x="524" y="120"/>
                    <a:pt x="525" y="118"/>
                  </a:cubicBezTo>
                  <a:cubicBezTo>
                    <a:pt x="527" y="118"/>
                    <a:pt x="528" y="116"/>
                    <a:pt x="530" y="117"/>
                  </a:cubicBezTo>
                  <a:cubicBezTo>
                    <a:pt x="530" y="118"/>
                    <a:pt x="531" y="119"/>
                    <a:pt x="530" y="119"/>
                  </a:cubicBezTo>
                  <a:cubicBezTo>
                    <a:pt x="530" y="119"/>
                    <a:pt x="530" y="119"/>
                    <a:pt x="530" y="119"/>
                  </a:cubicBezTo>
                  <a:cubicBezTo>
                    <a:pt x="532" y="117"/>
                    <a:pt x="535" y="118"/>
                    <a:pt x="537" y="116"/>
                  </a:cubicBezTo>
                  <a:cubicBezTo>
                    <a:pt x="536" y="115"/>
                    <a:pt x="536" y="115"/>
                    <a:pt x="536" y="115"/>
                  </a:cubicBezTo>
                  <a:cubicBezTo>
                    <a:pt x="538" y="114"/>
                    <a:pt x="540" y="115"/>
                    <a:pt x="542" y="114"/>
                  </a:cubicBezTo>
                  <a:cubicBezTo>
                    <a:pt x="541" y="110"/>
                    <a:pt x="545" y="111"/>
                    <a:pt x="545" y="107"/>
                  </a:cubicBezTo>
                  <a:cubicBezTo>
                    <a:pt x="544" y="106"/>
                    <a:pt x="544" y="107"/>
                    <a:pt x="543" y="107"/>
                  </a:cubicBezTo>
                  <a:cubicBezTo>
                    <a:pt x="541" y="110"/>
                    <a:pt x="540" y="105"/>
                    <a:pt x="538" y="106"/>
                  </a:cubicBezTo>
                  <a:cubicBezTo>
                    <a:pt x="538" y="105"/>
                    <a:pt x="539" y="105"/>
                    <a:pt x="540" y="104"/>
                  </a:cubicBezTo>
                  <a:cubicBezTo>
                    <a:pt x="540" y="102"/>
                    <a:pt x="535" y="100"/>
                    <a:pt x="538" y="97"/>
                  </a:cubicBezTo>
                  <a:cubicBezTo>
                    <a:pt x="537" y="95"/>
                    <a:pt x="536" y="97"/>
                    <a:pt x="536" y="98"/>
                  </a:cubicBezTo>
                  <a:cubicBezTo>
                    <a:pt x="534" y="97"/>
                    <a:pt x="534" y="99"/>
                    <a:pt x="532" y="98"/>
                  </a:cubicBezTo>
                  <a:cubicBezTo>
                    <a:pt x="530" y="101"/>
                    <a:pt x="526" y="100"/>
                    <a:pt x="525" y="103"/>
                  </a:cubicBezTo>
                  <a:cubicBezTo>
                    <a:pt x="524" y="103"/>
                    <a:pt x="523" y="103"/>
                    <a:pt x="523" y="103"/>
                  </a:cubicBezTo>
                  <a:cubicBezTo>
                    <a:pt x="527" y="98"/>
                    <a:pt x="527" y="98"/>
                    <a:pt x="527" y="98"/>
                  </a:cubicBezTo>
                  <a:cubicBezTo>
                    <a:pt x="533" y="100"/>
                    <a:pt x="533" y="90"/>
                    <a:pt x="538" y="91"/>
                  </a:cubicBezTo>
                  <a:cubicBezTo>
                    <a:pt x="537" y="90"/>
                    <a:pt x="534" y="90"/>
                    <a:pt x="533" y="91"/>
                  </a:cubicBezTo>
                  <a:cubicBezTo>
                    <a:pt x="531" y="90"/>
                    <a:pt x="529" y="90"/>
                    <a:pt x="528" y="92"/>
                  </a:cubicBezTo>
                  <a:cubicBezTo>
                    <a:pt x="524" y="93"/>
                    <a:pt x="521" y="101"/>
                    <a:pt x="517" y="98"/>
                  </a:cubicBezTo>
                  <a:cubicBezTo>
                    <a:pt x="517" y="94"/>
                    <a:pt x="514" y="96"/>
                    <a:pt x="513" y="94"/>
                  </a:cubicBezTo>
                  <a:cubicBezTo>
                    <a:pt x="512" y="92"/>
                    <a:pt x="514" y="93"/>
                    <a:pt x="514" y="91"/>
                  </a:cubicBezTo>
                  <a:cubicBezTo>
                    <a:pt x="512" y="87"/>
                    <a:pt x="510" y="93"/>
                    <a:pt x="507" y="92"/>
                  </a:cubicBezTo>
                  <a:cubicBezTo>
                    <a:pt x="505" y="93"/>
                    <a:pt x="502" y="95"/>
                    <a:pt x="500" y="94"/>
                  </a:cubicBezTo>
                  <a:cubicBezTo>
                    <a:pt x="502" y="92"/>
                    <a:pt x="503" y="89"/>
                    <a:pt x="506" y="89"/>
                  </a:cubicBezTo>
                  <a:cubicBezTo>
                    <a:pt x="509" y="87"/>
                    <a:pt x="511" y="86"/>
                    <a:pt x="514" y="83"/>
                  </a:cubicBezTo>
                  <a:cubicBezTo>
                    <a:pt x="517" y="80"/>
                    <a:pt x="512" y="78"/>
                    <a:pt x="513" y="75"/>
                  </a:cubicBezTo>
                  <a:cubicBezTo>
                    <a:pt x="512" y="68"/>
                    <a:pt x="519" y="71"/>
                    <a:pt x="521" y="66"/>
                  </a:cubicBezTo>
                  <a:cubicBezTo>
                    <a:pt x="523" y="68"/>
                    <a:pt x="523" y="68"/>
                    <a:pt x="523" y="68"/>
                  </a:cubicBezTo>
                  <a:cubicBezTo>
                    <a:pt x="528" y="63"/>
                    <a:pt x="528" y="63"/>
                    <a:pt x="528" y="63"/>
                  </a:cubicBezTo>
                  <a:cubicBezTo>
                    <a:pt x="530" y="63"/>
                    <a:pt x="529" y="60"/>
                    <a:pt x="531" y="60"/>
                  </a:cubicBezTo>
                  <a:cubicBezTo>
                    <a:pt x="530" y="57"/>
                    <a:pt x="532" y="55"/>
                    <a:pt x="533" y="54"/>
                  </a:cubicBezTo>
                  <a:cubicBezTo>
                    <a:pt x="528" y="51"/>
                    <a:pt x="533" y="45"/>
                    <a:pt x="528" y="42"/>
                  </a:cubicBezTo>
                  <a:cubicBezTo>
                    <a:pt x="529" y="40"/>
                    <a:pt x="526" y="39"/>
                    <a:pt x="527" y="37"/>
                  </a:cubicBezTo>
                  <a:cubicBezTo>
                    <a:pt x="524" y="35"/>
                    <a:pt x="525" y="40"/>
                    <a:pt x="523" y="40"/>
                  </a:cubicBezTo>
                  <a:cubicBezTo>
                    <a:pt x="522" y="39"/>
                    <a:pt x="521" y="39"/>
                    <a:pt x="521" y="37"/>
                  </a:cubicBezTo>
                  <a:cubicBezTo>
                    <a:pt x="518" y="38"/>
                    <a:pt x="517" y="44"/>
                    <a:pt x="514" y="43"/>
                  </a:cubicBezTo>
                  <a:cubicBezTo>
                    <a:pt x="511" y="45"/>
                    <a:pt x="508" y="46"/>
                    <a:pt x="507" y="50"/>
                  </a:cubicBezTo>
                  <a:cubicBezTo>
                    <a:pt x="506" y="51"/>
                    <a:pt x="506" y="54"/>
                    <a:pt x="504" y="53"/>
                  </a:cubicBezTo>
                  <a:cubicBezTo>
                    <a:pt x="504" y="51"/>
                    <a:pt x="502" y="49"/>
                    <a:pt x="503" y="47"/>
                  </a:cubicBezTo>
                  <a:cubicBezTo>
                    <a:pt x="502" y="46"/>
                    <a:pt x="500" y="47"/>
                    <a:pt x="499" y="46"/>
                  </a:cubicBezTo>
                  <a:cubicBezTo>
                    <a:pt x="500" y="44"/>
                    <a:pt x="501" y="46"/>
                    <a:pt x="502" y="46"/>
                  </a:cubicBezTo>
                  <a:cubicBezTo>
                    <a:pt x="504" y="44"/>
                    <a:pt x="506" y="46"/>
                    <a:pt x="507" y="43"/>
                  </a:cubicBezTo>
                  <a:cubicBezTo>
                    <a:pt x="506" y="41"/>
                    <a:pt x="504" y="36"/>
                    <a:pt x="505" y="34"/>
                  </a:cubicBezTo>
                  <a:cubicBezTo>
                    <a:pt x="503" y="34"/>
                    <a:pt x="504" y="32"/>
                    <a:pt x="503" y="31"/>
                  </a:cubicBezTo>
                  <a:cubicBezTo>
                    <a:pt x="499" y="31"/>
                    <a:pt x="500" y="27"/>
                    <a:pt x="498" y="25"/>
                  </a:cubicBezTo>
                  <a:cubicBezTo>
                    <a:pt x="499" y="25"/>
                    <a:pt x="499" y="25"/>
                    <a:pt x="499" y="25"/>
                  </a:cubicBezTo>
                  <a:cubicBezTo>
                    <a:pt x="497" y="25"/>
                    <a:pt x="497" y="25"/>
                    <a:pt x="497" y="25"/>
                  </a:cubicBezTo>
                  <a:cubicBezTo>
                    <a:pt x="496" y="24"/>
                    <a:pt x="494" y="24"/>
                    <a:pt x="492" y="24"/>
                  </a:cubicBezTo>
                  <a:cubicBezTo>
                    <a:pt x="492" y="25"/>
                    <a:pt x="492" y="25"/>
                    <a:pt x="492" y="25"/>
                  </a:cubicBezTo>
                  <a:cubicBezTo>
                    <a:pt x="493" y="25"/>
                    <a:pt x="494" y="25"/>
                    <a:pt x="494" y="25"/>
                  </a:cubicBezTo>
                  <a:cubicBezTo>
                    <a:pt x="494" y="26"/>
                    <a:pt x="495" y="27"/>
                    <a:pt x="494" y="27"/>
                  </a:cubicBezTo>
                  <a:cubicBezTo>
                    <a:pt x="491" y="28"/>
                    <a:pt x="488" y="30"/>
                    <a:pt x="485" y="29"/>
                  </a:cubicBezTo>
                  <a:cubicBezTo>
                    <a:pt x="485" y="29"/>
                    <a:pt x="485" y="29"/>
                    <a:pt x="485" y="30"/>
                  </a:cubicBezTo>
                  <a:cubicBezTo>
                    <a:pt x="484" y="29"/>
                    <a:pt x="484" y="29"/>
                    <a:pt x="484" y="29"/>
                  </a:cubicBezTo>
                  <a:cubicBezTo>
                    <a:pt x="484" y="29"/>
                    <a:pt x="484" y="30"/>
                    <a:pt x="484" y="30"/>
                  </a:cubicBezTo>
                  <a:cubicBezTo>
                    <a:pt x="484" y="30"/>
                    <a:pt x="484" y="30"/>
                    <a:pt x="484" y="30"/>
                  </a:cubicBezTo>
                  <a:cubicBezTo>
                    <a:pt x="485" y="30"/>
                    <a:pt x="487" y="30"/>
                    <a:pt x="486" y="32"/>
                  </a:cubicBezTo>
                  <a:cubicBezTo>
                    <a:pt x="485" y="33"/>
                    <a:pt x="486" y="35"/>
                    <a:pt x="485" y="36"/>
                  </a:cubicBezTo>
                  <a:cubicBezTo>
                    <a:pt x="482" y="37"/>
                    <a:pt x="480" y="38"/>
                    <a:pt x="477" y="37"/>
                  </a:cubicBezTo>
                  <a:cubicBezTo>
                    <a:pt x="480" y="36"/>
                    <a:pt x="480" y="31"/>
                    <a:pt x="483" y="30"/>
                  </a:cubicBezTo>
                  <a:cubicBezTo>
                    <a:pt x="481" y="30"/>
                    <a:pt x="481" y="30"/>
                    <a:pt x="481" y="30"/>
                  </a:cubicBezTo>
                  <a:cubicBezTo>
                    <a:pt x="479" y="29"/>
                    <a:pt x="482" y="27"/>
                    <a:pt x="481" y="25"/>
                  </a:cubicBezTo>
                  <a:cubicBezTo>
                    <a:pt x="481" y="25"/>
                    <a:pt x="480" y="25"/>
                    <a:pt x="479" y="24"/>
                  </a:cubicBezTo>
                  <a:cubicBezTo>
                    <a:pt x="479" y="25"/>
                    <a:pt x="478" y="25"/>
                    <a:pt x="477" y="25"/>
                  </a:cubicBezTo>
                  <a:cubicBezTo>
                    <a:pt x="477" y="26"/>
                    <a:pt x="477" y="27"/>
                    <a:pt x="478" y="27"/>
                  </a:cubicBezTo>
                  <a:cubicBezTo>
                    <a:pt x="478" y="32"/>
                    <a:pt x="474" y="32"/>
                    <a:pt x="472" y="34"/>
                  </a:cubicBezTo>
                  <a:cubicBezTo>
                    <a:pt x="473" y="34"/>
                    <a:pt x="473" y="34"/>
                    <a:pt x="473" y="34"/>
                  </a:cubicBezTo>
                  <a:cubicBezTo>
                    <a:pt x="474" y="37"/>
                    <a:pt x="471" y="39"/>
                    <a:pt x="470" y="41"/>
                  </a:cubicBezTo>
                  <a:cubicBezTo>
                    <a:pt x="468" y="41"/>
                    <a:pt x="467" y="44"/>
                    <a:pt x="465" y="45"/>
                  </a:cubicBezTo>
                  <a:cubicBezTo>
                    <a:pt x="465" y="44"/>
                    <a:pt x="465" y="44"/>
                    <a:pt x="465" y="44"/>
                  </a:cubicBezTo>
                  <a:cubicBezTo>
                    <a:pt x="464" y="45"/>
                    <a:pt x="464" y="45"/>
                    <a:pt x="463" y="46"/>
                  </a:cubicBezTo>
                  <a:cubicBezTo>
                    <a:pt x="464" y="46"/>
                    <a:pt x="464" y="46"/>
                    <a:pt x="464" y="46"/>
                  </a:cubicBezTo>
                  <a:cubicBezTo>
                    <a:pt x="463" y="48"/>
                    <a:pt x="462" y="48"/>
                    <a:pt x="461" y="49"/>
                  </a:cubicBezTo>
                  <a:cubicBezTo>
                    <a:pt x="461" y="51"/>
                    <a:pt x="459" y="51"/>
                    <a:pt x="458" y="54"/>
                  </a:cubicBezTo>
                  <a:cubicBezTo>
                    <a:pt x="459" y="54"/>
                    <a:pt x="459" y="54"/>
                    <a:pt x="459" y="54"/>
                  </a:cubicBezTo>
                  <a:cubicBezTo>
                    <a:pt x="460" y="54"/>
                    <a:pt x="460" y="53"/>
                    <a:pt x="460" y="52"/>
                  </a:cubicBezTo>
                  <a:cubicBezTo>
                    <a:pt x="463" y="47"/>
                    <a:pt x="464" y="55"/>
                    <a:pt x="467" y="54"/>
                  </a:cubicBezTo>
                  <a:cubicBezTo>
                    <a:pt x="466" y="55"/>
                    <a:pt x="466" y="55"/>
                    <a:pt x="466" y="55"/>
                  </a:cubicBezTo>
                  <a:cubicBezTo>
                    <a:pt x="467" y="55"/>
                    <a:pt x="467" y="55"/>
                    <a:pt x="467" y="55"/>
                  </a:cubicBezTo>
                  <a:cubicBezTo>
                    <a:pt x="465" y="58"/>
                    <a:pt x="464" y="54"/>
                    <a:pt x="463" y="57"/>
                  </a:cubicBezTo>
                  <a:cubicBezTo>
                    <a:pt x="462" y="57"/>
                    <a:pt x="461" y="57"/>
                    <a:pt x="460" y="57"/>
                  </a:cubicBezTo>
                  <a:cubicBezTo>
                    <a:pt x="459" y="59"/>
                    <a:pt x="458" y="61"/>
                    <a:pt x="456" y="61"/>
                  </a:cubicBezTo>
                  <a:cubicBezTo>
                    <a:pt x="454" y="60"/>
                    <a:pt x="455" y="57"/>
                    <a:pt x="454" y="57"/>
                  </a:cubicBezTo>
                  <a:cubicBezTo>
                    <a:pt x="455" y="55"/>
                    <a:pt x="454" y="54"/>
                    <a:pt x="456" y="53"/>
                  </a:cubicBezTo>
                  <a:cubicBezTo>
                    <a:pt x="455" y="52"/>
                    <a:pt x="454" y="52"/>
                    <a:pt x="455" y="51"/>
                  </a:cubicBezTo>
                  <a:cubicBezTo>
                    <a:pt x="456" y="49"/>
                    <a:pt x="458" y="48"/>
                    <a:pt x="460" y="48"/>
                  </a:cubicBezTo>
                  <a:cubicBezTo>
                    <a:pt x="460" y="48"/>
                    <a:pt x="459" y="46"/>
                    <a:pt x="458" y="47"/>
                  </a:cubicBezTo>
                  <a:cubicBezTo>
                    <a:pt x="457" y="46"/>
                    <a:pt x="456" y="48"/>
                    <a:pt x="455" y="47"/>
                  </a:cubicBezTo>
                  <a:cubicBezTo>
                    <a:pt x="455" y="47"/>
                    <a:pt x="455" y="46"/>
                    <a:pt x="455" y="46"/>
                  </a:cubicBezTo>
                  <a:cubicBezTo>
                    <a:pt x="455" y="46"/>
                    <a:pt x="455" y="46"/>
                    <a:pt x="455" y="46"/>
                  </a:cubicBezTo>
                  <a:cubicBezTo>
                    <a:pt x="455" y="45"/>
                    <a:pt x="455" y="45"/>
                    <a:pt x="455" y="45"/>
                  </a:cubicBezTo>
                  <a:cubicBezTo>
                    <a:pt x="454" y="44"/>
                    <a:pt x="454" y="44"/>
                    <a:pt x="454" y="44"/>
                  </a:cubicBezTo>
                  <a:cubicBezTo>
                    <a:pt x="455" y="43"/>
                    <a:pt x="455" y="41"/>
                    <a:pt x="457" y="41"/>
                  </a:cubicBezTo>
                  <a:cubicBezTo>
                    <a:pt x="457" y="40"/>
                    <a:pt x="457" y="39"/>
                    <a:pt x="457" y="38"/>
                  </a:cubicBezTo>
                  <a:cubicBezTo>
                    <a:pt x="457" y="38"/>
                    <a:pt x="457" y="37"/>
                    <a:pt x="458" y="37"/>
                  </a:cubicBezTo>
                  <a:cubicBezTo>
                    <a:pt x="456" y="37"/>
                    <a:pt x="455" y="38"/>
                    <a:pt x="454" y="38"/>
                  </a:cubicBezTo>
                  <a:cubicBezTo>
                    <a:pt x="453" y="37"/>
                    <a:pt x="454" y="37"/>
                    <a:pt x="454" y="36"/>
                  </a:cubicBezTo>
                  <a:cubicBezTo>
                    <a:pt x="452" y="36"/>
                    <a:pt x="450" y="38"/>
                    <a:pt x="449" y="37"/>
                  </a:cubicBezTo>
                  <a:cubicBezTo>
                    <a:pt x="448" y="37"/>
                    <a:pt x="448" y="36"/>
                    <a:pt x="447" y="35"/>
                  </a:cubicBezTo>
                  <a:cubicBezTo>
                    <a:pt x="448" y="35"/>
                    <a:pt x="448" y="34"/>
                    <a:pt x="449" y="34"/>
                  </a:cubicBezTo>
                  <a:cubicBezTo>
                    <a:pt x="449" y="31"/>
                    <a:pt x="453" y="33"/>
                    <a:pt x="452" y="29"/>
                  </a:cubicBezTo>
                  <a:cubicBezTo>
                    <a:pt x="453" y="26"/>
                    <a:pt x="456" y="26"/>
                    <a:pt x="458" y="25"/>
                  </a:cubicBezTo>
                  <a:cubicBezTo>
                    <a:pt x="458" y="24"/>
                    <a:pt x="457" y="23"/>
                    <a:pt x="457" y="23"/>
                  </a:cubicBezTo>
                  <a:cubicBezTo>
                    <a:pt x="456" y="22"/>
                    <a:pt x="455" y="22"/>
                    <a:pt x="454" y="23"/>
                  </a:cubicBezTo>
                  <a:cubicBezTo>
                    <a:pt x="451" y="21"/>
                    <a:pt x="449" y="26"/>
                    <a:pt x="445" y="24"/>
                  </a:cubicBezTo>
                  <a:cubicBezTo>
                    <a:pt x="445" y="24"/>
                    <a:pt x="445" y="24"/>
                    <a:pt x="445" y="24"/>
                  </a:cubicBezTo>
                  <a:cubicBezTo>
                    <a:pt x="445" y="24"/>
                    <a:pt x="445" y="25"/>
                    <a:pt x="444" y="25"/>
                  </a:cubicBezTo>
                  <a:cubicBezTo>
                    <a:pt x="444" y="24"/>
                    <a:pt x="444" y="24"/>
                    <a:pt x="444" y="23"/>
                  </a:cubicBezTo>
                  <a:cubicBezTo>
                    <a:pt x="444" y="22"/>
                    <a:pt x="445" y="22"/>
                    <a:pt x="446" y="22"/>
                  </a:cubicBezTo>
                  <a:cubicBezTo>
                    <a:pt x="447" y="19"/>
                    <a:pt x="450" y="21"/>
                    <a:pt x="450" y="18"/>
                  </a:cubicBezTo>
                  <a:cubicBezTo>
                    <a:pt x="449" y="18"/>
                    <a:pt x="449" y="15"/>
                    <a:pt x="447" y="16"/>
                  </a:cubicBezTo>
                  <a:cubicBezTo>
                    <a:pt x="446" y="18"/>
                    <a:pt x="443" y="16"/>
                    <a:pt x="442" y="18"/>
                  </a:cubicBezTo>
                  <a:cubicBezTo>
                    <a:pt x="440" y="17"/>
                    <a:pt x="439" y="20"/>
                    <a:pt x="438" y="20"/>
                  </a:cubicBezTo>
                  <a:cubicBezTo>
                    <a:pt x="438" y="18"/>
                    <a:pt x="438" y="17"/>
                    <a:pt x="440" y="17"/>
                  </a:cubicBezTo>
                  <a:cubicBezTo>
                    <a:pt x="440" y="16"/>
                    <a:pt x="444" y="15"/>
                    <a:pt x="442" y="13"/>
                  </a:cubicBezTo>
                  <a:cubicBezTo>
                    <a:pt x="442" y="12"/>
                    <a:pt x="443" y="11"/>
                    <a:pt x="443" y="11"/>
                  </a:cubicBezTo>
                  <a:cubicBezTo>
                    <a:pt x="442" y="10"/>
                    <a:pt x="439" y="10"/>
                    <a:pt x="438" y="12"/>
                  </a:cubicBezTo>
                  <a:cubicBezTo>
                    <a:pt x="437" y="13"/>
                    <a:pt x="436" y="12"/>
                    <a:pt x="435" y="11"/>
                  </a:cubicBezTo>
                  <a:cubicBezTo>
                    <a:pt x="436" y="9"/>
                    <a:pt x="437" y="9"/>
                    <a:pt x="438" y="7"/>
                  </a:cubicBezTo>
                  <a:cubicBezTo>
                    <a:pt x="441" y="8"/>
                    <a:pt x="443" y="3"/>
                    <a:pt x="445" y="4"/>
                  </a:cubicBezTo>
                  <a:cubicBezTo>
                    <a:pt x="448" y="4"/>
                    <a:pt x="449" y="2"/>
                    <a:pt x="450" y="0"/>
                  </a:cubicBezTo>
                  <a:cubicBezTo>
                    <a:pt x="449" y="0"/>
                    <a:pt x="449" y="1"/>
                    <a:pt x="449" y="1"/>
                  </a:cubicBezTo>
                  <a:cubicBezTo>
                    <a:pt x="447" y="0"/>
                    <a:pt x="445" y="3"/>
                    <a:pt x="443" y="3"/>
                  </a:cubicBezTo>
                  <a:cubicBezTo>
                    <a:pt x="443" y="5"/>
                    <a:pt x="441" y="4"/>
                    <a:pt x="440" y="6"/>
                  </a:cubicBezTo>
                  <a:cubicBezTo>
                    <a:pt x="440" y="5"/>
                    <a:pt x="440" y="5"/>
                    <a:pt x="440" y="5"/>
                  </a:cubicBezTo>
                  <a:cubicBezTo>
                    <a:pt x="437" y="7"/>
                    <a:pt x="434" y="6"/>
                    <a:pt x="431" y="6"/>
                  </a:cubicBezTo>
                  <a:cubicBezTo>
                    <a:pt x="430" y="6"/>
                    <a:pt x="430" y="8"/>
                    <a:pt x="429" y="7"/>
                  </a:cubicBezTo>
                  <a:cubicBezTo>
                    <a:pt x="428" y="7"/>
                    <a:pt x="427" y="8"/>
                    <a:pt x="427" y="7"/>
                  </a:cubicBezTo>
                  <a:cubicBezTo>
                    <a:pt x="425" y="8"/>
                    <a:pt x="424" y="9"/>
                    <a:pt x="422" y="9"/>
                  </a:cubicBezTo>
                  <a:cubicBezTo>
                    <a:pt x="417" y="12"/>
                    <a:pt x="411" y="13"/>
                    <a:pt x="405" y="16"/>
                  </a:cubicBezTo>
                  <a:cubicBezTo>
                    <a:pt x="403" y="18"/>
                    <a:pt x="400" y="15"/>
                    <a:pt x="397" y="17"/>
                  </a:cubicBezTo>
                  <a:cubicBezTo>
                    <a:pt x="393" y="18"/>
                    <a:pt x="389" y="22"/>
                    <a:pt x="385" y="21"/>
                  </a:cubicBezTo>
                  <a:cubicBezTo>
                    <a:pt x="388" y="18"/>
                    <a:pt x="392" y="18"/>
                    <a:pt x="396" y="15"/>
                  </a:cubicBezTo>
                  <a:cubicBezTo>
                    <a:pt x="400" y="13"/>
                    <a:pt x="404" y="10"/>
                    <a:pt x="409" y="8"/>
                  </a:cubicBezTo>
                  <a:cubicBezTo>
                    <a:pt x="409" y="7"/>
                    <a:pt x="408" y="7"/>
                    <a:pt x="407" y="7"/>
                  </a:cubicBezTo>
                  <a:cubicBezTo>
                    <a:pt x="402" y="10"/>
                    <a:pt x="397" y="12"/>
                    <a:pt x="392" y="15"/>
                  </a:cubicBezTo>
                  <a:cubicBezTo>
                    <a:pt x="389" y="18"/>
                    <a:pt x="384" y="14"/>
                    <a:pt x="382" y="19"/>
                  </a:cubicBezTo>
                  <a:cubicBezTo>
                    <a:pt x="381" y="17"/>
                    <a:pt x="380" y="19"/>
                    <a:pt x="378" y="19"/>
                  </a:cubicBezTo>
                  <a:cubicBezTo>
                    <a:pt x="376" y="19"/>
                    <a:pt x="373" y="19"/>
                    <a:pt x="370" y="18"/>
                  </a:cubicBezTo>
                  <a:cubicBezTo>
                    <a:pt x="369" y="20"/>
                    <a:pt x="368" y="20"/>
                    <a:pt x="366" y="20"/>
                  </a:cubicBezTo>
                  <a:cubicBezTo>
                    <a:pt x="362" y="20"/>
                    <a:pt x="359" y="23"/>
                    <a:pt x="355" y="25"/>
                  </a:cubicBezTo>
                  <a:cubicBezTo>
                    <a:pt x="350" y="22"/>
                    <a:pt x="347" y="30"/>
                    <a:pt x="342" y="30"/>
                  </a:cubicBezTo>
                  <a:cubicBezTo>
                    <a:pt x="339" y="32"/>
                    <a:pt x="336" y="33"/>
                    <a:pt x="332" y="35"/>
                  </a:cubicBezTo>
                  <a:cubicBezTo>
                    <a:pt x="330" y="34"/>
                    <a:pt x="328" y="37"/>
                    <a:pt x="325" y="37"/>
                  </a:cubicBezTo>
                  <a:cubicBezTo>
                    <a:pt x="324" y="39"/>
                    <a:pt x="323" y="40"/>
                    <a:pt x="321" y="39"/>
                  </a:cubicBezTo>
                  <a:cubicBezTo>
                    <a:pt x="313" y="43"/>
                    <a:pt x="305" y="47"/>
                    <a:pt x="297" y="50"/>
                  </a:cubicBezTo>
                  <a:cubicBezTo>
                    <a:pt x="296" y="49"/>
                    <a:pt x="294" y="49"/>
                    <a:pt x="293" y="50"/>
                  </a:cubicBezTo>
                  <a:cubicBezTo>
                    <a:pt x="290" y="55"/>
                    <a:pt x="286" y="55"/>
                    <a:pt x="282" y="56"/>
                  </a:cubicBezTo>
                  <a:cubicBezTo>
                    <a:pt x="278" y="60"/>
                    <a:pt x="273" y="62"/>
                    <a:pt x="269" y="63"/>
                  </a:cubicBezTo>
                  <a:cubicBezTo>
                    <a:pt x="268" y="63"/>
                    <a:pt x="267" y="63"/>
                    <a:pt x="267" y="62"/>
                  </a:cubicBezTo>
                  <a:cubicBezTo>
                    <a:pt x="270" y="61"/>
                    <a:pt x="268" y="56"/>
                    <a:pt x="272" y="56"/>
                  </a:cubicBezTo>
                  <a:cubicBezTo>
                    <a:pt x="278" y="57"/>
                    <a:pt x="279" y="49"/>
                    <a:pt x="284" y="47"/>
                  </a:cubicBezTo>
                  <a:cubicBezTo>
                    <a:pt x="284" y="45"/>
                    <a:pt x="286" y="45"/>
                    <a:pt x="287" y="43"/>
                  </a:cubicBezTo>
                  <a:cubicBezTo>
                    <a:pt x="289" y="39"/>
                    <a:pt x="293" y="35"/>
                    <a:pt x="296" y="32"/>
                  </a:cubicBezTo>
                  <a:cubicBezTo>
                    <a:pt x="296" y="30"/>
                    <a:pt x="297" y="28"/>
                    <a:pt x="296" y="25"/>
                  </a:cubicBezTo>
                  <a:cubicBezTo>
                    <a:pt x="297" y="24"/>
                    <a:pt x="297" y="24"/>
                    <a:pt x="298" y="23"/>
                  </a:cubicBezTo>
                  <a:cubicBezTo>
                    <a:pt x="298" y="23"/>
                    <a:pt x="299" y="21"/>
                    <a:pt x="298" y="21"/>
                  </a:cubicBezTo>
                  <a:cubicBezTo>
                    <a:pt x="300" y="19"/>
                    <a:pt x="298" y="17"/>
                    <a:pt x="298" y="15"/>
                  </a:cubicBezTo>
                  <a:cubicBezTo>
                    <a:pt x="296" y="14"/>
                    <a:pt x="299" y="12"/>
                    <a:pt x="297" y="11"/>
                  </a:cubicBezTo>
                  <a:cubicBezTo>
                    <a:pt x="294" y="10"/>
                    <a:pt x="291" y="14"/>
                    <a:pt x="288" y="14"/>
                  </a:cubicBezTo>
                  <a:cubicBezTo>
                    <a:pt x="281" y="18"/>
                    <a:pt x="272" y="18"/>
                    <a:pt x="266" y="25"/>
                  </a:cubicBezTo>
                  <a:cubicBezTo>
                    <a:pt x="263" y="22"/>
                    <a:pt x="262" y="26"/>
                    <a:pt x="260" y="26"/>
                  </a:cubicBezTo>
                  <a:cubicBezTo>
                    <a:pt x="255" y="25"/>
                    <a:pt x="256" y="35"/>
                    <a:pt x="250" y="32"/>
                  </a:cubicBezTo>
                  <a:cubicBezTo>
                    <a:pt x="246" y="36"/>
                    <a:pt x="241" y="42"/>
                    <a:pt x="234" y="40"/>
                  </a:cubicBezTo>
                  <a:cubicBezTo>
                    <a:pt x="234" y="41"/>
                    <a:pt x="233" y="41"/>
                    <a:pt x="234" y="42"/>
                  </a:cubicBezTo>
                  <a:cubicBezTo>
                    <a:pt x="232" y="47"/>
                    <a:pt x="227" y="44"/>
                    <a:pt x="225" y="49"/>
                  </a:cubicBezTo>
                  <a:cubicBezTo>
                    <a:pt x="222" y="50"/>
                    <a:pt x="219" y="51"/>
                    <a:pt x="216" y="51"/>
                  </a:cubicBezTo>
                  <a:cubicBezTo>
                    <a:pt x="213" y="59"/>
                    <a:pt x="206" y="55"/>
                    <a:pt x="202" y="61"/>
                  </a:cubicBezTo>
                  <a:cubicBezTo>
                    <a:pt x="199" y="59"/>
                    <a:pt x="201" y="64"/>
                    <a:pt x="198" y="64"/>
                  </a:cubicBezTo>
                  <a:cubicBezTo>
                    <a:pt x="197" y="63"/>
                    <a:pt x="195" y="65"/>
                    <a:pt x="194" y="64"/>
                  </a:cubicBezTo>
                  <a:cubicBezTo>
                    <a:pt x="193" y="64"/>
                    <a:pt x="189" y="63"/>
                    <a:pt x="188" y="65"/>
                  </a:cubicBezTo>
                  <a:cubicBezTo>
                    <a:pt x="189" y="66"/>
                    <a:pt x="190" y="67"/>
                    <a:pt x="190" y="68"/>
                  </a:cubicBezTo>
                  <a:cubicBezTo>
                    <a:pt x="189" y="70"/>
                    <a:pt x="188" y="68"/>
                    <a:pt x="187" y="68"/>
                  </a:cubicBezTo>
                  <a:cubicBezTo>
                    <a:pt x="185" y="68"/>
                    <a:pt x="185" y="70"/>
                    <a:pt x="184" y="71"/>
                  </a:cubicBezTo>
                  <a:cubicBezTo>
                    <a:pt x="181" y="71"/>
                    <a:pt x="180" y="73"/>
                    <a:pt x="178" y="75"/>
                  </a:cubicBezTo>
                  <a:cubicBezTo>
                    <a:pt x="177" y="74"/>
                    <a:pt x="177" y="76"/>
                    <a:pt x="176" y="76"/>
                  </a:cubicBezTo>
                  <a:cubicBezTo>
                    <a:pt x="172" y="77"/>
                    <a:pt x="169" y="82"/>
                    <a:pt x="165" y="79"/>
                  </a:cubicBezTo>
                  <a:cubicBezTo>
                    <a:pt x="166" y="80"/>
                    <a:pt x="165" y="82"/>
                    <a:pt x="164" y="82"/>
                  </a:cubicBezTo>
                  <a:cubicBezTo>
                    <a:pt x="163" y="82"/>
                    <a:pt x="163" y="82"/>
                    <a:pt x="163" y="82"/>
                  </a:cubicBezTo>
                  <a:cubicBezTo>
                    <a:pt x="161" y="82"/>
                    <a:pt x="160" y="84"/>
                    <a:pt x="160" y="86"/>
                  </a:cubicBezTo>
                  <a:cubicBezTo>
                    <a:pt x="159" y="86"/>
                    <a:pt x="159" y="86"/>
                    <a:pt x="159" y="86"/>
                  </a:cubicBezTo>
                  <a:cubicBezTo>
                    <a:pt x="158" y="87"/>
                    <a:pt x="158" y="87"/>
                    <a:pt x="158" y="87"/>
                  </a:cubicBezTo>
                  <a:cubicBezTo>
                    <a:pt x="158" y="87"/>
                    <a:pt x="158" y="86"/>
                    <a:pt x="157" y="87"/>
                  </a:cubicBezTo>
                  <a:cubicBezTo>
                    <a:pt x="156" y="88"/>
                    <a:pt x="155" y="88"/>
                    <a:pt x="154" y="88"/>
                  </a:cubicBezTo>
                  <a:cubicBezTo>
                    <a:pt x="153" y="88"/>
                    <a:pt x="152" y="87"/>
                    <a:pt x="152" y="86"/>
                  </a:cubicBezTo>
                  <a:cubicBezTo>
                    <a:pt x="152" y="85"/>
                    <a:pt x="152" y="85"/>
                    <a:pt x="152" y="85"/>
                  </a:cubicBezTo>
                  <a:cubicBezTo>
                    <a:pt x="153" y="86"/>
                    <a:pt x="153" y="84"/>
                    <a:pt x="153" y="83"/>
                  </a:cubicBezTo>
                  <a:cubicBezTo>
                    <a:pt x="153" y="83"/>
                    <a:pt x="152" y="83"/>
                    <a:pt x="151" y="83"/>
                  </a:cubicBezTo>
                  <a:cubicBezTo>
                    <a:pt x="151" y="83"/>
                    <a:pt x="151" y="83"/>
                    <a:pt x="151" y="83"/>
                  </a:cubicBezTo>
                  <a:cubicBezTo>
                    <a:pt x="152" y="81"/>
                    <a:pt x="152" y="81"/>
                    <a:pt x="152" y="81"/>
                  </a:cubicBezTo>
                  <a:cubicBezTo>
                    <a:pt x="155" y="81"/>
                    <a:pt x="157" y="78"/>
                    <a:pt x="160" y="77"/>
                  </a:cubicBezTo>
                  <a:cubicBezTo>
                    <a:pt x="160" y="75"/>
                    <a:pt x="160" y="75"/>
                    <a:pt x="160" y="75"/>
                  </a:cubicBezTo>
                  <a:cubicBezTo>
                    <a:pt x="160" y="75"/>
                    <a:pt x="160" y="75"/>
                    <a:pt x="160" y="74"/>
                  </a:cubicBezTo>
                  <a:cubicBezTo>
                    <a:pt x="155" y="75"/>
                    <a:pt x="155" y="75"/>
                    <a:pt x="155" y="75"/>
                  </a:cubicBezTo>
                  <a:cubicBezTo>
                    <a:pt x="153" y="77"/>
                    <a:pt x="151" y="79"/>
                    <a:pt x="149" y="80"/>
                  </a:cubicBezTo>
                  <a:cubicBezTo>
                    <a:pt x="148" y="80"/>
                    <a:pt x="147" y="80"/>
                    <a:pt x="146" y="79"/>
                  </a:cubicBezTo>
                  <a:cubicBezTo>
                    <a:pt x="147" y="79"/>
                    <a:pt x="147" y="78"/>
                    <a:pt x="147" y="77"/>
                  </a:cubicBezTo>
                  <a:cubicBezTo>
                    <a:pt x="146" y="77"/>
                    <a:pt x="145" y="79"/>
                    <a:pt x="145" y="77"/>
                  </a:cubicBezTo>
                  <a:cubicBezTo>
                    <a:pt x="144" y="78"/>
                    <a:pt x="144" y="78"/>
                    <a:pt x="144" y="78"/>
                  </a:cubicBezTo>
                  <a:cubicBezTo>
                    <a:pt x="144" y="78"/>
                    <a:pt x="144" y="78"/>
                    <a:pt x="144" y="78"/>
                  </a:cubicBezTo>
                  <a:cubicBezTo>
                    <a:pt x="144" y="77"/>
                    <a:pt x="143" y="76"/>
                    <a:pt x="144" y="76"/>
                  </a:cubicBezTo>
                  <a:cubicBezTo>
                    <a:pt x="144" y="76"/>
                    <a:pt x="144" y="76"/>
                    <a:pt x="145" y="77"/>
                  </a:cubicBezTo>
                  <a:cubicBezTo>
                    <a:pt x="145" y="76"/>
                    <a:pt x="145" y="76"/>
                    <a:pt x="145" y="76"/>
                  </a:cubicBezTo>
                  <a:cubicBezTo>
                    <a:pt x="145" y="76"/>
                    <a:pt x="145" y="76"/>
                    <a:pt x="145" y="75"/>
                  </a:cubicBezTo>
                  <a:cubicBezTo>
                    <a:pt x="143" y="76"/>
                    <a:pt x="139" y="75"/>
                    <a:pt x="138" y="78"/>
                  </a:cubicBezTo>
                  <a:cubicBezTo>
                    <a:pt x="136" y="79"/>
                    <a:pt x="134" y="78"/>
                    <a:pt x="133" y="78"/>
                  </a:cubicBezTo>
                  <a:cubicBezTo>
                    <a:pt x="132" y="78"/>
                    <a:pt x="132" y="78"/>
                    <a:pt x="131" y="78"/>
                  </a:cubicBezTo>
                  <a:cubicBezTo>
                    <a:pt x="132" y="78"/>
                    <a:pt x="132" y="78"/>
                    <a:pt x="132" y="78"/>
                  </a:cubicBezTo>
                  <a:cubicBezTo>
                    <a:pt x="130" y="81"/>
                    <a:pt x="127" y="82"/>
                    <a:pt x="125" y="83"/>
                  </a:cubicBezTo>
                  <a:cubicBezTo>
                    <a:pt x="123" y="83"/>
                    <a:pt x="121" y="83"/>
                    <a:pt x="119" y="84"/>
                  </a:cubicBezTo>
                  <a:cubicBezTo>
                    <a:pt x="118" y="83"/>
                    <a:pt x="117" y="82"/>
                    <a:pt x="115" y="82"/>
                  </a:cubicBezTo>
                  <a:cubicBezTo>
                    <a:pt x="114" y="82"/>
                    <a:pt x="114" y="84"/>
                    <a:pt x="113" y="85"/>
                  </a:cubicBezTo>
                  <a:cubicBezTo>
                    <a:pt x="110" y="86"/>
                    <a:pt x="107" y="88"/>
                    <a:pt x="104" y="90"/>
                  </a:cubicBezTo>
                  <a:cubicBezTo>
                    <a:pt x="99" y="92"/>
                    <a:pt x="98" y="98"/>
                    <a:pt x="92" y="98"/>
                  </a:cubicBezTo>
                  <a:cubicBezTo>
                    <a:pt x="90" y="102"/>
                    <a:pt x="85" y="102"/>
                    <a:pt x="82" y="104"/>
                  </a:cubicBezTo>
                  <a:cubicBezTo>
                    <a:pt x="82" y="103"/>
                    <a:pt x="80" y="104"/>
                    <a:pt x="80" y="103"/>
                  </a:cubicBezTo>
                  <a:cubicBezTo>
                    <a:pt x="76" y="106"/>
                    <a:pt x="76" y="106"/>
                    <a:pt x="76" y="106"/>
                  </a:cubicBezTo>
                  <a:cubicBezTo>
                    <a:pt x="73" y="106"/>
                    <a:pt x="71" y="107"/>
                    <a:pt x="68" y="107"/>
                  </a:cubicBezTo>
                  <a:cubicBezTo>
                    <a:pt x="65" y="110"/>
                    <a:pt x="61" y="112"/>
                    <a:pt x="56" y="113"/>
                  </a:cubicBezTo>
                  <a:cubicBezTo>
                    <a:pt x="57" y="114"/>
                    <a:pt x="55" y="115"/>
                    <a:pt x="54" y="116"/>
                  </a:cubicBezTo>
                  <a:cubicBezTo>
                    <a:pt x="53" y="118"/>
                    <a:pt x="51" y="117"/>
                    <a:pt x="50" y="115"/>
                  </a:cubicBezTo>
                  <a:cubicBezTo>
                    <a:pt x="48" y="116"/>
                    <a:pt x="46" y="117"/>
                    <a:pt x="45" y="118"/>
                  </a:cubicBezTo>
                  <a:cubicBezTo>
                    <a:pt x="46" y="117"/>
                    <a:pt x="46" y="119"/>
                    <a:pt x="47" y="120"/>
                  </a:cubicBezTo>
                  <a:cubicBezTo>
                    <a:pt x="46" y="121"/>
                    <a:pt x="45" y="121"/>
                    <a:pt x="44" y="122"/>
                  </a:cubicBezTo>
                  <a:cubicBezTo>
                    <a:pt x="42" y="123"/>
                    <a:pt x="40" y="123"/>
                    <a:pt x="39" y="121"/>
                  </a:cubicBezTo>
                  <a:cubicBezTo>
                    <a:pt x="37" y="123"/>
                    <a:pt x="35" y="122"/>
                    <a:pt x="33" y="124"/>
                  </a:cubicBezTo>
                  <a:cubicBezTo>
                    <a:pt x="34" y="124"/>
                    <a:pt x="34" y="125"/>
                    <a:pt x="34" y="125"/>
                  </a:cubicBezTo>
                  <a:cubicBezTo>
                    <a:pt x="35" y="126"/>
                    <a:pt x="34" y="127"/>
                    <a:pt x="33" y="128"/>
                  </a:cubicBezTo>
                  <a:cubicBezTo>
                    <a:pt x="32" y="126"/>
                    <a:pt x="30" y="124"/>
                    <a:pt x="30" y="122"/>
                  </a:cubicBezTo>
                  <a:cubicBezTo>
                    <a:pt x="28" y="120"/>
                    <a:pt x="28" y="121"/>
                    <a:pt x="26" y="122"/>
                  </a:cubicBezTo>
                  <a:cubicBezTo>
                    <a:pt x="27" y="123"/>
                    <a:pt x="27" y="123"/>
                    <a:pt x="27" y="123"/>
                  </a:cubicBezTo>
                  <a:cubicBezTo>
                    <a:pt x="26" y="123"/>
                    <a:pt x="26" y="124"/>
                    <a:pt x="26" y="124"/>
                  </a:cubicBezTo>
                  <a:cubicBezTo>
                    <a:pt x="26" y="125"/>
                    <a:pt x="25" y="127"/>
                    <a:pt x="24" y="126"/>
                  </a:cubicBezTo>
                  <a:cubicBezTo>
                    <a:pt x="25" y="128"/>
                    <a:pt x="24" y="128"/>
                    <a:pt x="23" y="129"/>
                  </a:cubicBezTo>
                  <a:cubicBezTo>
                    <a:pt x="21" y="128"/>
                    <a:pt x="19" y="129"/>
                    <a:pt x="18" y="131"/>
                  </a:cubicBezTo>
                  <a:cubicBezTo>
                    <a:pt x="16" y="130"/>
                    <a:pt x="14" y="130"/>
                    <a:pt x="14" y="128"/>
                  </a:cubicBezTo>
                  <a:cubicBezTo>
                    <a:pt x="13" y="128"/>
                    <a:pt x="12" y="128"/>
                    <a:pt x="11" y="129"/>
                  </a:cubicBezTo>
                  <a:cubicBezTo>
                    <a:pt x="12" y="129"/>
                    <a:pt x="12" y="129"/>
                    <a:pt x="12" y="129"/>
                  </a:cubicBezTo>
                  <a:cubicBezTo>
                    <a:pt x="12" y="129"/>
                    <a:pt x="12" y="130"/>
                    <a:pt x="12" y="130"/>
                  </a:cubicBezTo>
                  <a:cubicBezTo>
                    <a:pt x="12" y="131"/>
                    <a:pt x="12" y="131"/>
                    <a:pt x="11" y="131"/>
                  </a:cubicBezTo>
                  <a:cubicBezTo>
                    <a:pt x="11" y="131"/>
                    <a:pt x="12" y="132"/>
                    <a:pt x="11" y="133"/>
                  </a:cubicBezTo>
                  <a:cubicBezTo>
                    <a:pt x="11" y="132"/>
                    <a:pt x="11" y="132"/>
                    <a:pt x="11" y="132"/>
                  </a:cubicBezTo>
                  <a:cubicBezTo>
                    <a:pt x="10" y="133"/>
                    <a:pt x="11" y="133"/>
                    <a:pt x="11" y="133"/>
                  </a:cubicBezTo>
                  <a:cubicBezTo>
                    <a:pt x="10" y="134"/>
                    <a:pt x="9" y="135"/>
                    <a:pt x="7" y="135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7" y="136"/>
                    <a:pt x="6" y="136"/>
                    <a:pt x="6" y="136"/>
                  </a:cubicBezTo>
                  <a:cubicBezTo>
                    <a:pt x="6" y="137"/>
                    <a:pt x="5" y="139"/>
                    <a:pt x="5" y="140"/>
                  </a:cubicBezTo>
                  <a:cubicBezTo>
                    <a:pt x="4" y="141"/>
                    <a:pt x="4" y="141"/>
                    <a:pt x="4" y="141"/>
                  </a:cubicBezTo>
                  <a:cubicBezTo>
                    <a:pt x="5" y="141"/>
                    <a:pt x="5" y="141"/>
                    <a:pt x="5" y="141"/>
                  </a:cubicBezTo>
                  <a:cubicBezTo>
                    <a:pt x="6" y="145"/>
                    <a:pt x="0" y="145"/>
                    <a:pt x="2" y="149"/>
                  </a:cubicBezTo>
                  <a:cubicBezTo>
                    <a:pt x="2" y="152"/>
                    <a:pt x="5" y="151"/>
                    <a:pt x="6" y="153"/>
                  </a:cubicBezTo>
                  <a:cubicBezTo>
                    <a:pt x="7" y="153"/>
                    <a:pt x="7" y="154"/>
                    <a:pt x="8" y="156"/>
                  </a:cubicBezTo>
                  <a:cubicBezTo>
                    <a:pt x="9" y="155"/>
                    <a:pt x="9" y="155"/>
                    <a:pt x="9" y="155"/>
                  </a:cubicBezTo>
                  <a:cubicBezTo>
                    <a:pt x="10" y="156"/>
                    <a:pt x="10" y="157"/>
                    <a:pt x="11" y="158"/>
                  </a:cubicBezTo>
                  <a:cubicBezTo>
                    <a:pt x="12" y="159"/>
                    <a:pt x="11" y="160"/>
                    <a:pt x="11" y="161"/>
                  </a:cubicBezTo>
                  <a:cubicBezTo>
                    <a:pt x="11" y="161"/>
                    <a:pt x="11" y="161"/>
                    <a:pt x="11" y="161"/>
                  </a:cubicBezTo>
                  <a:cubicBezTo>
                    <a:pt x="13" y="161"/>
                    <a:pt x="16" y="161"/>
                    <a:pt x="17" y="163"/>
                  </a:cubicBezTo>
                  <a:cubicBezTo>
                    <a:pt x="19" y="163"/>
                    <a:pt x="20" y="164"/>
                    <a:pt x="22" y="164"/>
                  </a:cubicBezTo>
                  <a:cubicBezTo>
                    <a:pt x="22" y="162"/>
                    <a:pt x="23" y="159"/>
                    <a:pt x="24" y="158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5" y="156"/>
                    <a:pt x="26" y="157"/>
                    <a:pt x="27" y="156"/>
                  </a:cubicBezTo>
                  <a:cubicBezTo>
                    <a:pt x="29" y="153"/>
                    <a:pt x="32" y="153"/>
                    <a:pt x="35" y="152"/>
                  </a:cubicBezTo>
                  <a:cubicBezTo>
                    <a:pt x="36" y="151"/>
                    <a:pt x="38" y="151"/>
                    <a:pt x="39" y="151"/>
                  </a:cubicBezTo>
                  <a:cubicBezTo>
                    <a:pt x="40" y="149"/>
                    <a:pt x="42" y="149"/>
                    <a:pt x="43" y="149"/>
                  </a:cubicBezTo>
                  <a:cubicBezTo>
                    <a:pt x="46" y="147"/>
                    <a:pt x="48" y="147"/>
                    <a:pt x="50" y="145"/>
                  </a:cubicBezTo>
                  <a:cubicBezTo>
                    <a:pt x="53" y="144"/>
                    <a:pt x="56" y="144"/>
                    <a:pt x="58" y="142"/>
                  </a:cubicBezTo>
                  <a:cubicBezTo>
                    <a:pt x="59" y="142"/>
                    <a:pt x="62" y="140"/>
                    <a:pt x="63" y="142"/>
                  </a:cubicBezTo>
                  <a:cubicBezTo>
                    <a:pt x="64" y="144"/>
                    <a:pt x="65" y="143"/>
                    <a:pt x="67" y="144"/>
                  </a:cubicBezTo>
                  <a:cubicBezTo>
                    <a:pt x="69" y="141"/>
                    <a:pt x="71" y="142"/>
                    <a:pt x="73" y="139"/>
                  </a:cubicBezTo>
                  <a:cubicBezTo>
                    <a:pt x="75" y="139"/>
                    <a:pt x="76" y="135"/>
                    <a:pt x="78" y="137"/>
                  </a:cubicBezTo>
                  <a:cubicBezTo>
                    <a:pt x="77" y="140"/>
                    <a:pt x="74" y="139"/>
                    <a:pt x="74" y="142"/>
                  </a:cubicBezTo>
                  <a:cubicBezTo>
                    <a:pt x="74" y="141"/>
                    <a:pt x="74" y="141"/>
                    <a:pt x="74" y="141"/>
                  </a:cubicBezTo>
                  <a:cubicBezTo>
                    <a:pt x="71" y="145"/>
                    <a:pt x="71" y="145"/>
                    <a:pt x="71" y="145"/>
                  </a:cubicBezTo>
                  <a:cubicBezTo>
                    <a:pt x="70" y="144"/>
                    <a:pt x="68" y="147"/>
                    <a:pt x="67" y="148"/>
                  </a:cubicBezTo>
                  <a:cubicBezTo>
                    <a:pt x="67" y="149"/>
                    <a:pt x="67" y="149"/>
                    <a:pt x="67" y="149"/>
                  </a:cubicBezTo>
                  <a:cubicBezTo>
                    <a:pt x="65" y="149"/>
                    <a:pt x="63" y="151"/>
                    <a:pt x="62" y="153"/>
                  </a:cubicBezTo>
                  <a:cubicBezTo>
                    <a:pt x="60" y="153"/>
                    <a:pt x="58" y="155"/>
                    <a:pt x="56" y="155"/>
                  </a:cubicBezTo>
                  <a:cubicBezTo>
                    <a:pt x="57" y="152"/>
                    <a:pt x="54" y="153"/>
                    <a:pt x="54" y="151"/>
                  </a:cubicBezTo>
                  <a:cubicBezTo>
                    <a:pt x="53" y="148"/>
                    <a:pt x="52" y="151"/>
                    <a:pt x="50" y="150"/>
                  </a:cubicBezTo>
                  <a:cubicBezTo>
                    <a:pt x="49" y="152"/>
                    <a:pt x="48" y="152"/>
                    <a:pt x="47" y="153"/>
                  </a:cubicBezTo>
                  <a:cubicBezTo>
                    <a:pt x="46" y="154"/>
                    <a:pt x="47" y="156"/>
                    <a:pt x="48" y="156"/>
                  </a:cubicBezTo>
                  <a:cubicBezTo>
                    <a:pt x="47" y="157"/>
                    <a:pt x="48" y="159"/>
                    <a:pt x="46" y="158"/>
                  </a:cubicBezTo>
                  <a:cubicBezTo>
                    <a:pt x="45" y="163"/>
                    <a:pt x="37" y="162"/>
                    <a:pt x="38" y="169"/>
                  </a:cubicBezTo>
                  <a:cubicBezTo>
                    <a:pt x="39" y="168"/>
                    <a:pt x="39" y="168"/>
                    <a:pt x="39" y="168"/>
                  </a:cubicBezTo>
                  <a:cubicBezTo>
                    <a:pt x="40" y="168"/>
                    <a:pt x="40" y="169"/>
                    <a:pt x="41" y="169"/>
                  </a:cubicBezTo>
                  <a:cubicBezTo>
                    <a:pt x="41" y="170"/>
                    <a:pt x="40" y="171"/>
                    <a:pt x="40" y="172"/>
                  </a:cubicBezTo>
                  <a:cubicBezTo>
                    <a:pt x="40" y="172"/>
                    <a:pt x="41" y="172"/>
                    <a:pt x="41" y="171"/>
                  </a:cubicBezTo>
                  <a:cubicBezTo>
                    <a:pt x="42" y="172"/>
                    <a:pt x="42" y="172"/>
                    <a:pt x="42" y="172"/>
                  </a:cubicBezTo>
                  <a:cubicBezTo>
                    <a:pt x="42" y="172"/>
                    <a:pt x="43" y="172"/>
                    <a:pt x="43" y="171"/>
                  </a:cubicBezTo>
                  <a:cubicBezTo>
                    <a:pt x="45" y="173"/>
                    <a:pt x="46" y="174"/>
                    <a:pt x="48" y="175"/>
                  </a:cubicBezTo>
                  <a:cubicBezTo>
                    <a:pt x="47" y="178"/>
                    <a:pt x="47" y="178"/>
                    <a:pt x="47" y="178"/>
                  </a:cubicBezTo>
                  <a:cubicBezTo>
                    <a:pt x="48" y="178"/>
                    <a:pt x="48" y="178"/>
                    <a:pt x="49" y="178"/>
                  </a:cubicBezTo>
                  <a:cubicBezTo>
                    <a:pt x="49" y="181"/>
                    <a:pt x="51" y="179"/>
                    <a:pt x="52" y="179"/>
                  </a:cubicBezTo>
                  <a:cubicBezTo>
                    <a:pt x="54" y="182"/>
                    <a:pt x="56" y="184"/>
                    <a:pt x="54" y="187"/>
                  </a:cubicBezTo>
                  <a:cubicBezTo>
                    <a:pt x="57" y="191"/>
                    <a:pt x="57" y="197"/>
                    <a:pt x="59" y="201"/>
                  </a:cubicBezTo>
                  <a:cubicBezTo>
                    <a:pt x="62" y="200"/>
                    <a:pt x="63" y="204"/>
                    <a:pt x="65" y="205"/>
                  </a:cubicBezTo>
                  <a:cubicBezTo>
                    <a:pt x="66" y="207"/>
                    <a:pt x="69" y="208"/>
                    <a:pt x="71" y="209"/>
                  </a:cubicBezTo>
                  <a:cubicBezTo>
                    <a:pt x="73" y="211"/>
                    <a:pt x="75" y="209"/>
                    <a:pt x="76" y="212"/>
                  </a:cubicBezTo>
                  <a:cubicBezTo>
                    <a:pt x="79" y="213"/>
                    <a:pt x="80" y="215"/>
                    <a:pt x="83" y="215"/>
                  </a:cubicBezTo>
                  <a:cubicBezTo>
                    <a:pt x="85" y="215"/>
                    <a:pt x="89" y="216"/>
                    <a:pt x="90" y="214"/>
                  </a:cubicBezTo>
                  <a:cubicBezTo>
                    <a:pt x="94" y="210"/>
                    <a:pt x="101" y="212"/>
                    <a:pt x="106" y="210"/>
                  </a:cubicBezTo>
                  <a:cubicBezTo>
                    <a:pt x="109" y="208"/>
                    <a:pt x="111" y="209"/>
                    <a:pt x="114" y="209"/>
                  </a:cubicBezTo>
                  <a:cubicBezTo>
                    <a:pt x="115" y="210"/>
                    <a:pt x="115" y="208"/>
                    <a:pt x="115" y="209"/>
                  </a:cubicBezTo>
                  <a:cubicBezTo>
                    <a:pt x="118" y="207"/>
                    <a:pt x="120" y="205"/>
                    <a:pt x="122" y="203"/>
                  </a:cubicBezTo>
                  <a:cubicBezTo>
                    <a:pt x="126" y="203"/>
                    <a:pt x="128" y="200"/>
                    <a:pt x="131" y="201"/>
                  </a:cubicBezTo>
                  <a:cubicBezTo>
                    <a:pt x="134" y="200"/>
                    <a:pt x="134" y="205"/>
                    <a:pt x="136" y="207"/>
                  </a:cubicBezTo>
                  <a:cubicBezTo>
                    <a:pt x="134" y="207"/>
                    <a:pt x="135" y="209"/>
                    <a:pt x="134" y="210"/>
                  </a:cubicBezTo>
                  <a:cubicBezTo>
                    <a:pt x="134" y="210"/>
                    <a:pt x="134" y="210"/>
                    <a:pt x="134" y="210"/>
                  </a:cubicBezTo>
                  <a:cubicBezTo>
                    <a:pt x="135" y="211"/>
                    <a:pt x="135" y="211"/>
                    <a:pt x="135" y="212"/>
                  </a:cubicBezTo>
                  <a:cubicBezTo>
                    <a:pt x="137" y="212"/>
                    <a:pt x="139" y="210"/>
                    <a:pt x="142" y="210"/>
                  </a:cubicBezTo>
                  <a:cubicBezTo>
                    <a:pt x="143" y="209"/>
                    <a:pt x="145" y="208"/>
                    <a:pt x="146" y="209"/>
                  </a:cubicBezTo>
                  <a:cubicBezTo>
                    <a:pt x="147" y="213"/>
                    <a:pt x="143" y="212"/>
                    <a:pt x="142" y="214"/>
                  </a:cubicBezTo>
                  <a:cubicBezTo>
                    <a:pt x="141" y="215"/>
                    <a:pt x="140" y="213"/>
                    <a:pt x="139" y="214"/>
                  </a:cubicBezTo>
                  <a:cubicBezTo>
                    <a:pt x="136" y="215"/>
                    <a:pt x="135" y="220"/>
                    <a:pt x="133" y="221"/>
                  </a:cubicBezTo>
                  <a:cubicBezTo>
                    <a:pt x="133" y="221"/>
                    <a:pt x="133" y="221"/>
                    <a:pt x="133" y="221"/>
                  </a:cubicBezTo>
                  <a:cubicBezTo>
                    <a:pt x="135" y="223"/>
                    <a:pt x="132" y="225"/>
                    <a:pt x="131" y="226"/>
                  </a:cubicBezTo>
                  <a:cubicBezTo>
                    <a:pt x="131" y="228"/>
                    <a:pt x="131" y="230"/>
                    <a:pt x="132" y="231"/>
                  </a:cubicBezTo>
                  <a:cubicBezTo>
                    <a:pt x="131" y="231"/>
                    <a:pt x="132" y="232"/>
                    <a:pt x="132" y="233"/>
                  </a:cubicBezTo>
                  <a:cubicBezTo>
                    <a:pt x="135" y="233"/>
                    <a:pt x="136" y="231"/>
                    <a:pt x="138" y="230"/>
                  </a:cubicBezTo>
                  <a:cubicBezTo>
                    <a:pt x="140" y="226"/>
                    <a:pt x="144" y="227"/>
                    <a:pt x="147" y="225"/>
                  </a:cubicBezTo>
                  <a:cubicBezTo>
                    <a:pt x="148" y="226"/>
                    <a:pt x="150" y="226"/>
                    <a:pt x="150" y="228"/>
                  </a:cubicBezTo>
                  <a:cubicBezTo>
                    <a:pt x="150" y="227"/>
                    <a:pt x="150" y="227"/>
                    <a:pt x="150" y="227"/>
                  </a:cubicBezTo>
                  <a:cubicBezTo>
                    <a:pt x="152" y="229"/>
                    <a:pt x="152" y="229"/>
                    <a:pt x="152" y="229"/>
                  </a:cubicBezTo>
                  <a:cubicBezTo>
                    <a:pt x="151" y="232"/>
                    <a:pt x="148" y="233"/>
                    <a:pt x="146" y="235"/>
                  </a:cubicBezTo>
                  <a:cubicBezTo>
                    <a:pt x="147" y="236"/>
                    <a:pt x="147" y="234"/>
                    <a:pt x="148" y="234"/>
                  </a:cubicBezTo>
                  <a:cubicBezTo>
                    <a:pt x="149" y="234"/>
                    <a:pt x="149" y="234"/>
                    <a:pt x="149" y="234"/>
                  </a:cubicBezTo>
                  <a:cubicBezTo>
                    <a:pt x="148" y="235"/>
                    <a:pt x="148" y="235"/>
                    <a:pt x="148" y="235"/>
                  </a:cubicBezTo>
                  <a:cubicBezTo>
                    <a:pt x="149" y="235"/>
                    <a:pt x="150" y="235"/>
                    <a:pt x="151" y="236"/>
                  </a:cubicBezTo>
                  <a:cubicBezTo>
                    <a:pt x="153" y="237"/>
                    <a:pt x="155" y="236"/>
                    <a:pt x="156" y="235"/>
                  </a:cubicBezTo>
                  <a:cubicBezTo>
                    <a:pt x="158" y="236"/>
                    <a:pt x="160" y="234"/>
                    <a:pt x="162" y="237"/>
                  </a:cubicBezTo>
                  <a:cubicBezTo>
                    <a:pt x="161" y="238"/>
                    <a:pt x="159" y="239"/>
                    <a:pt x="158" y="241"/>
                  </a:cubicBezTo>
                  <a:cubicBezTo>
                    <a:pt x="159" y="242"/>
                    <a:pt x="158" y="243"/>
                    <a:pt x="160" y="243"/>
                  </a:cubicBezTo>
                  <a:cubicBezTo>
                    <a:pt x="160" y="244"/>
                    <a:pt x="159" y="245"/>
                    <a:pt x="158" y="247"/>
                  </a:cubicBezTo>
                  <a:cubicBezTo>
                    <a:pt x="160" y="248"/>
                    <a:pt x="160" y="248"/>
                    <a:pt x="160" y="248"/>
                  </a:cubicBezTo>
                  <a:cubicBezTo>
                    <a:pt x="163" y="246"/>
                    <a:pt x="167" y="246"/>
                    <a:pt x="170" y="243"/>
                  </a:cubicBezTo>
                  <a:cubicBezTo>
                    <a:pt x="171" y="242"/>
                    <a:pt x="171" y="242"/>
                    <a:pt x="171" y="241"/>
                  </a:cubicBezTo>
                  <a:cubicBezTo>
                    <a:pt x="172" y="242"/>
                    <a:pt x="172" y="242"/>
                    <a:pt x="172" y="242"/>
                  </a:cubicBezTo>
                  <a:cubicBezTo>
                    <a:pt x="173" y="240"/>
                    <a:pt x="175" y="241"/>
                    <a:pt x="176" y="241"/>
                  </a:cubicBezTo>
                  <a:cubicBezTo>
                    <a:pt x="176" y="238"/>
                    <a:pt x="178" y="240"/>
                    <a:pt x="178" y="239"/>
                  </a:cubicBezTo>
                  <a:cubicBezTo>
                    <a:pt x="178" y="239"/>
                    <a:pt x="178" y="239"/>
                    <a:pt x="178" y="239"/>
                  </a:cubicBezTo>
                  <a:cubicBezTo>
                    <a:pt x="178" y="239"/>
                    <a:pt x="178" y="239"/>
                    <a:pt x="178" y="239"/>
                  </a:cubicBezTo>
                  <a:cubicBezTo>
                    <a:pt x="179" y="239"/>
                    <a:pt x="180" y="238"/>
                    <a:pt x="180" y="239"/>
                  </a:cubicBezTo>
                  <a:cubicBezTo>
                    <a:pt x="180" y="238"/>
                    <a:pt x="181" y="239"/>
                    <a:pt x="182" y="239"/>
                  </a:cubicBezTo>
                  <a:cubicBezTo>
                    <a:pt x="182" y="238"/>
                    <a:pt x="182" y="238"/>
                    <a:pt x="182" y="238"/>
                  </a:cubicBezTo>
                  <a:cubicBezTo>
                    <a:pt x="184" y="237"/>
                    <a:pt x="186" y="237"/>
                    <a:pt x="187" y="234"/>
                  </a:cubicBezTo>
                  <a:cubicBezTo>
                    <a:pt x="188" y="235"/>
                    <a:pt x="188" y="235"/>
                    <a:pt x="188" y="235"/>
                  </a:cubicBezTo>
                  <a:cubicBezTo>
                    <a:pt x="190" y="232"/>
                    <a:pt x="194" y="232"/>
                    <a:pt x="197" y="229"/>
                  </a:cubicBezTo>
                  <a:cubicBezTo>
                    <a:pt x="199" y="228"/>
                    <a:pt x="200" y="228"/>
                    <a:pt x="202" y="227"/>
                  </a:cubicBezTo>
                  <a:cubicBezTo>
                    <a:pt x="202" y="227"/>
                    <a:pt x="202" y="227"/>
                    <a:pt x="202" y="227"/>
                  </a:cubicBezTo>
                  <a:cubicBezTo>
                    <a:pt x="204" y="227"/>
                    <a:pt x="205" y="225"/>
                    <a:pt x="206" y="225"/>
                  </a:cubicBezTo>
                  <a:cubicBezTo>
                    <a:pt x="207" y="224"/>
                    <a:pt x="207" y="223"/>
                    <a:pt x="208" y="224"/>
                  </a:cubicBezTo>
                  <a:cubicBezTo>
                    <a:pt x="208" y="223"/>
                    <a:pt x="208" y="223"/>
                    <a:pt x="208" y="223"/>
                  </a:cubicBezTo>
                  <a:cubicBezTo>
                    <a:pt x="209" y="221"/>
                    <a:pt x="211" y="221"/>
                    <a:pt x="212" y="221"/>
                  </a:cubicBezTo>
                  <a:cubicBezTo>
                    <a:pt x="214" y="217"/>
                    <a:pt x="218" y="219"/>
                    <a:pt x="220" y="215"/>
                  </a:cubicBezTo>
                  <a:cubicBezTo>
                    <a:pt x="223" y="214"/>
                    <a:pt x="226" y="213"/>
                    <a:pt x="228" y="211"/>
                  </a:cubicBezTo>
                  <a:cubicBezTo>
                    <a:pt x="232" y="212"/>
                    <a:pt x="233" y="208"/>
                    <a:pt x="236" y="208"/>
                  </a:cubicBezTo>
                  <a:cubicBezTo>
                    <a:pt x="238" y="210"/>
                    <a:pt x="241" y="209"/>
                    <a:pt x="241" y="212"/>
                  </a:cubicBezTo>
                  <a:cubicBezTo>
                    <a:pt x="241" y="211"/>
                    <a:pt x="242" y="213"/>
                    <a:pt x="243" y="212"/>
                  </a:cubicBezTo>
                  <a:cubicBezTo>
                    <a:pt x="244" y="212"/>
                    <a:pt x="244" y="212"/>
                    <a:pt x="244" y="212"/>
                  </a:cubicBezTo>
                  <a:cubicBezTo>
                    <a:pt x="247" y="211"/>
                    <a:pt x="249" y="209"/>
                    <a:pt x="253" y="209"/>
                  </a:cubicBezTo>
                  <a:cubicBezTo>
                    <a:pt x="253" y="208"/>
                    <a:pt x="254" y="208"/>
                    <a:pt x="255" y="208"/>
                  </a:cubicBezTo>
                  <a:cubicBezTo>
                    <a:pt x="257" y="206"/>
                    <a:pt x="261" y="208"/>
                    <a:pt x="263" y="209"/>
                  </a:cubicBezTo>
                  <a:cubicBezTo>
                    <a:pt x="262" y="210"/>
                    <a:pt x="262" y="210"/>
                    <a:pt x="262" y="210"/>
                  </a:cubicBezTo>
                  <a:cubicBezTo>
                    <a:pt x="264" y="210"/>
                    <a:pt x="264" y="210"/>
                    <a:pt x="264" y="210"/>
                  </a:cubicBezTo>
                  <a:cubicBezTo>
                    <a:pt x="265" y="211"/>
                    <a:pt x="266" y="208"/>
                    <a:pt x="267" y="210"/>
                  </a:cubicBezTo>
                  <a:cubicBezTo>
                    <a:pt x="267" y="211"/>
                    <a:pt x="267" y="211"/>
                    <a:pt x="266" y="211"/>
                  </a:cubicBezTo>
                  <a:cubicBezTo>
                    <a:pt x="267" y="211"/>
                    <a:pt x="267" y="211"/>
                    <a:pt x="267" y="211"/>
                  </a:cubicBezTo>
                  <a:cubicBezTo>
                    <a:pt x="266" y="211"/>
                    <a:pt x="266" y="212"/>
                    <a:pt x="266" y="213"/>
                  </a:cubicBezTo>
                  <a:cubicBezTo>
                    <a:pt x="269" y="213"/>
                    <a:pt x="271" y="211"/>
                    <a:pt x="273" y="211"/>
                  </a:cubicBezTo>
                  <a:cubicBezTo>
                    <a:pt x="273" y="211"/>
                    <a:pt x="273" y="212"/>
                    <a:pt x="273" y="212"/>
                  </a:cubicBezTo>
                  <a:cubicBezTo>
                    <a:pt x="275" y="212"/>
                    <a:pt x="275" y="212"/>
                    <a:pt x="275" y="212"/>
                  </a:cubicBezTo>
                  <a:cubicBezTo>
                    <a:pt x="278" y="211"/>
                    <a:pt x="282" y="211"/>
                    <a:pt x="285" y="210"/>
                  </a:cubicBezTo>
                  <a:cubicBezTo>
                    <a:pt x="287" y="212"/>
                    <a:pt x="287" y="212"/>
                    <a:pt x="287" y="212"/>
                  </a:cubicBezTo>
                  <a:cubicBezTo>
                    <a:pt x="288" y="212"/>
                    <a:pt x="289" y="212"/>
                    <a:pt x="291" y="213"/>
                  </a:cubicBezTo>
                  <a:cubicBezTo>
                    <a:pt x="292" y="212"/>
                    <a:pt x="293" y="214"/>
                    <a:pt x="294" y="213"/>
                  </a:cubicBezTo>
                  <a:cubicBezTo>
                    <a:pt x="295" y="212"/>
                    <a:pt x="297" y="211"/>
                    <a:pt x="298" y="211"/>
                  </a:cubicBezTo>
                  <a:cubicBezTo>
                    <a:pt x="298" y="211"/>
                    <a:pt x="298" y="212"/>
                    <a:pt x="298" y="212"/>
                  </a:cubicBezTo>
                  <a:cubicBezTo>
                    <a:pt x="298" y="212"/>
                    <a:pt x="298" y="212"/>
                    <a:pt x="298" y="212"/>
                  </a:cubicBezTo>
                  <a:cubicBezTo>
                    <a:pt x="299" y="214"/>
                    <a:pt x="299" y="214"/>
                    <a:pt x="299" y="214"/>
                  </a:cubicBezTo>
                  <a:cubicBezTo>
                    <a:pt x="300" y="213"/>
                    <a:pt x="302" y="213"/>
                    <a:pt x="302" y="212"/>
                  </a:cubicBezTo>
                  <a:cubicBezTo>
                    <a:pt x="303" y="212"/>
                    <a:pt x="305" y="210"/>
                    <a:pt x="306" y="212"/>
                  </a:cubicBezTo>
                  <a:cubicBezTo>
                    <a:pt x="305" y="213"/>
                    <a:pt x="305" y="214"/>
                    <a:pt x="304" y="214"/>
                  </a:cubicBezTo>
                  <a:cubicBezTo>
                    <a:pt x="302" y="215"/>
                    <a:pt x="300" y="215"/>
                    <a:pt x="299" y="217"/>
                  </a:cubicBezTo>
                  <a:cubicBezTo>
                    <a:pt x="297" y="219"/>
                    <a:pt x="295" y="220"/>
                    <a:pt x="293" y="221"/>
                  </a:cubicBezTo>
                  <a:cubicBezTo>
                    <a:pt x="293" y="223"/>
                    <a:pt x="291" y="224"/>
                    <a:pt x="293" y="226"/>
                  </a:cubicBezTo>
                  <a:cubicBezTo>
                    <a:pt x="302" y="220"/>
                    <a:pt x="302" y="220"/>
                    <a:pt x="302" y="220"/>
                  </a:cubicBezTo>
                  <a:cubicBezTo>
                    <a:pt x="304" y="217"/>
                    <a:pt x="306" y="218"/>
                    <a:pt x="309" y="218"/>
                  </a:cubicBezTo>
                  <a:cubicBezTo>
                    <a:pt x="307" y="220"/>
                    <a:pt x="305" y="220"/>
                    <a:pt x="304" y="222"/>
                  </a:cubicBezTo>
                  <a:cubicBezTo>
                    <a:pt x="304" y="222"/>
                    <a:pt x="304" y="223"/>
                    <a:pt x="304" y="223"/>
                  </a:cubicBezTo>
                  <a:cubicBezTo>
                    <a:pt x="307" y="225"/>
                    <a:pt x="310" y="224"/>
                    <a:pt x="312" y="225"/>
                  </a:cubicBezTo>
                  <a:cubicBezTo>
                    <a:pt x="314" y="227"/>
                    <a:pt x="312" y="227"/>
                    <a:pt x="312" y="229"/>
                  </a:cubicBezTo>
                  <a:cubicBezTo>
                    <a:pt x="313" y="228"/>
                    <a:pt x="314" y="229"/>
                    <a:pt x="314" y="230"/>
                  </a:cubicBezTo>
                  <a:cubicBezTo>
                    <a:pt x="314" y="231"/>
                    <a:pt x="314" y="231"/>
                    <a:pt x="313" y="232"/>
                  </a:cubicBezTo>
                  <a:cubicBezTo>
                    <a:pt x="315" y="235"/>
                    <a:pt x="322" y="230"/>
                    <a:pt x="322" y="236"/>
                  </a:cubicBezTo>
                  <a:cubicBezTo>
                    <a:pt x="326" y="237"/>
                    <a:pt x="329" y="234"/>
                    <a:pt x="332" y="234"/>
                  </a:cubicBezTo>
                  <a:cubicBezTo>
                    <a:pt x="332" y="230"/>
                    <a:pt x="332" y="230"/>
                    <a:pt x="332" y="230"/>
                  </a:cubicBezTo>
                  <a:cubicBezTo>
                    <a:pt x="333" y="229"/>
                    <a:pt x="335" y="230"/>
                    <a:pt x="337" y="229"/>
                  </a:cubicBezTo>
                  <a:cubicBezTo>
                    <a:pt x="337" y="228"/>
                    <a:pt x="337" y="228"/>
                    <a:pt x="337" y="228"/>
                  </a:cubicBezTo>
                  <a:cubicBezTo>
                    <a:pt x="339" y="228"/>
                    <a:pt x="339" y="223"/>
                    <a:pt x="343" y="224"/>
                  </a:cubicBezTo>
                  <a:cubicBezTo>
                    <a:pt x="343" y="224"/>
                    <a:pt x="343" y="225"/>
                    <a:pt x="343" y="225"/>
                  </a:cubicBezTo>
                  <a:cubicBezTo>
                    <a:pt x="344" y="226"/>
                    <a:pt x="345" y="226"/>
                    <a:pt x="346" y="226"/>
                  </a:cubicBezTo>
                  <a:cubicBezTo>
                    <a:pt x="347" y="225"/>
                    <a:pt x="348" y="225"/>
                    <a:pt x="350" y="224"/>
                  </a:cubicBezTo>
                  <a:cubicBezTo>
                    <a:pt x="351" y="219"/>
                    <a:pt x="355" y="219"/>
                    <a:pt x="358" y="218"/>
                  </a:cubicBezTo>
                  <a:cubicBezTo>
                    <a:pt x="359" y="217"/>
                    <a:pt x="357" y="217"/>
                    <a:pt x="357" y="216"/>
                  </a:cubicBezTo>
                  <a:cubicBezTo>
                    <a:pt x="357" y="215"/>
                    <a:pt x="356" y="214"/>
                    <a:pt x="357" y="213"/>
                  </a:cubicBezTo>
                  <a:cubicBezTo>
                    <a:pt x="360" y="214"/>
                    <a:pt x="363" y="210"/>
                    <a:pt x="365" y="211"/>
                  </a:cubicBezTo>
                  <a:cubicBezTo>
                    <a:pt x="366" y="205"/>
                    <a:pt x="371" y="208"/>
                    <a:pt x="373" y="206"/>
                  </a:cubicBezTo>
                  <a:cubicBezTo>
                    <a:pt x="376" y="208"/>
                    <a:pt x="376" y="203"/>
                    <a:pt x="378" y="203"/>
                  </a:cubicBezTo>
                  <a:cubicBezTo>
                    <a:pt x="381" y="205"/>
                    <a:pt x="383" y="202"/>
                    <a:pt x="385" y="201"/>
                  </a:cubicBezTo>
                  <a:cubicBezTo>
                    <a:pt x="387" y="201"/>
                    <a:pt x="389" y="202"/>
                    <a:pt x="389" y="205"/>
                  </a:cubicBezTo>
                  <a:cubicBezTo>
                    <a:pt x="391" y="204"/>
                    <a:pt x="393" y="206"/>
                    <a:pt x="393" y="203"/>
                  </a:cubicBezTo>
                  <a:cubicBezTo>
                    <a:pt x="397" y="202"/>
                    <a:pt x="401" y="201"/>
                    <a:pt x="405" y="200"/>
                  </a:cubicBezTo>
                  <a:cubicBezTo>
                    <a:pt x="406" y="200"/>
                    <a:pt x="407" y="200"/>
                    <a:pt x="407" y="201"/>
                  </a:cubicBezTo>
                  <a:cubicBezTo>
                    <a:pt x="410" y="201"/>
                    <a:pt x="410" y="201"/>
                    <a:pt x="410" y="201"/>
                  </a:cubicBezTo>
                  <a:cubicBezTo>
                    <a:pt x="414" y="200"/>
                    <a:pt x="415" y="206"/>
                    <a:pt x="418" y="206"/>
                  </a:cubicBezTo>
                  <a:cubicBezTo>
                    <a:pt x="418" y="205"/>
                    <a:pt x="419" y="205"/>
                    <a:pt x="419" y="205"/>
                  </a:cubicBezTo>
                  <a:cubicBezTo>
                    <a:pt x="420" y="204"/>
                    <a:pt x="421" y="206"/>
                    <a:pt x="422" y="207"/>
                  </a:cubicBezTo>
                  <a:cubicBezTo>
                    <a:pt x="424" y="206"/>
                    <a:pt x="425" y="210"/>
                    <a:pt x="427" y="208"/>
                  </a:cubicBezTo>
                  <a:cubicBezTo>
                    <a:pt x="429" y="208"/>
                    <a:pt x="431" y="205"/>
                    <a:pt x="432" y="208"/>
                  </a:cubicBezTo>
                  <a:cubicBezTo>
                    <a:pt x="432" y="208"/>
                    <a:pt x="432" y="209"/>
                    <a:pt x="431" y="208"/>
                  </a:cubicBezTo>
                  <a:cubicBezTo>
                    <a:pt x="430" y="209"/>
                    <a:pt x="430" y="209"/>
                    <a:pt x="430" y="210"/>
                  </a:cubicBezTo>
                  <a:cubicBezTo>
                    <a:pt x="432" y="210"/>
                    <a:pt x="432" y="210"/>
                    <a:pt x="432" y="210"/>
                  </a:cubicBezTo>
                  <a:cubicBezTo>
                    <a:pt x="434" y="207"/>
                    <a:pt x="438" y="210"/>
                    <a:pt x="440" y="207"/>
                  </a:cubicBezTo>
                  <a:cubicBezTo>
                    <a:pt x="442" y="208"/>
                    <a:pt x="442" y="209"/>
                    <a:pt x="441" y="210"/>
                  </a:cubicBezTo>
                  <a:cubicBezTo>
                    <a:pt x="438" y="211"/>
                    <a:pt x="442" y="214"/>
                    <a:pt x="439" y="214"/>
                  </a:cubicBezTo>
                  <a:cubicBezTo>
                    <a:pt x="438" y="215"/>
                    <a:pt x="438" y="214"/>
                    <a:pt x="438" y="213"/>
                  </a:cubicBezTo>
                  <a:cubicBezTo>
                    <a:pt x="437" y="212"/>
                    <a:pt x="435" y="212"/>
                    <a:pt x="434" y="212"/>
                  </a:cubicBezTo>
                  <a:cubicBezTo>
                    <a:pt x="435" y="213"/>
                    <a:pt x="433" y="215"/>
                    <a:pt x="434" y="216"/>
                  </a:cubicBezTo>
                  <a:cubicBezTo>
                    <a:pt x="435" y="216"/>
                    <a:pt x="436" y="216"/>
                    <a:pt x="437" y="215"/>
                  </a:cubicBezTo>
                  <a:cubicBezTo>
                    <a:pt x="439" y="217"/>
                    <a:pt x="440" y="221"/>
                    <a:pt x="443" y="220"/>
                  </a:cubicBezTo>
                  <a:cubicBezTo>
                    <a:pt x="447" y="223"/>
                    <a:pt x="451" y="224"/>
                    <a:pt x="452" y="229"/>
                  </a:cubicBezTo>
                  <a:cubicBezTo>
                    <a:pt x="449" y="235"/>
                    <a:pt x="456" y="230"/>
                    <a:pt x="456" y="235"/>
                  </a:cubicBezTo>
                  <a:cubicBezTo>
                    <a:pt x="459" y="236"/>
                    <a:pt x="460" y="232"/>
                    <a:pt x="462" y="231"/>
                  </a:cubicBezTo>
                  <a:cubicBezTo>
                    <a:pt x="466" y="231"/>
                    <a:pt x="463" y="236"/>
                    <a:pt x="464" y="237"/>
                  </a:cubicBezTo>
                  <a:cubicBezTo>
                    <a:pt x="465" y="237"/>
                    <a:pt x="465" y="237"/>
                    <a:pt x="465" y="237"/>
                  </a:cubicBezTo>
                  <a:cubicBezTo>
                    <a:pt x="465" y="237"/>
                    <a:pt x="465" y="237"/>
                    <a:pt x="465" y="238"/>
                  </a:cubicBezTo>
                  <a:cubicBezTo>
                    <a:pt x="467" y="237"/>
                    <a:pt x="466" y="241"/>
                    <a:pt x="469" y="242"/>
                  </a:cubicBezTo>
                  <a:cubicBezTo>
                    <a:pt x="469" y="243"/>
                    <a:pt x="469" y="243"/>
                    <a:pt x="468" y="244"/>
                  </a:cubicBezTo>
                  <a:cubicBezTo>
                    <a:pt x="470" y="244"/>
                    <a:pt x="471" y="245"/>
                    <a:pt x="472" y="244"/>
                  </a:cubicBezTo>
                  <a:cubicBezTo>
                    <a:pt x="479" y="238"/>
                    <a:pt x="486" y="237"/>
                    <a:pt x="493" y="232"/>
                  </a:cubicBezTo>
                  <a:cubicBezTo>
                    <a:pt x="496" y="234"/>
                    <a:pt x="497" y="230"/>
                    <a:pt x="499" y="230"/>
                  </a:cubicBezTo>
                  <a:cubicBezTo>
                    <a:pt x="505" y="229"/>
                    <a:pt x="510" y="225"/>
                    <a:pt x="517" y="226"/>
                  </a:cubicBezTo>
                  <a:cubicBezTo>
                    <a:pt x="517" y="226"/>
                    <a:pt x="518" y="226"/>
                    <a:pt x="518" y="225"/>
                  </a:cubicBezTo>
                  <a:cubicBezTo>
                    <a:pt x="520" y="218"/>
                    <a:pt x="513" y="211"/>
                    <a:pt x="518" y="205"/>
                  </a:cubicBezTo>
                  <a:cubicBezTo>
                    <a:pt x="520" y="206"/>
                    <a:pt x="521" y="209"/>
                    <a:pt x="523" y="207"/>
                  </a:cubicBezTo>
                  <a:cubicBezTo>
                    <a:pt x="524" y="208"/>
                    <a:pt x="524" y="208"/>
                    <a:pt x="524" y="208"/>
                  </a:cubicBezTo>
                  <a:cubicBezTo>
                    <a:pt x="524" y="207"/>
                    <a:pt x="524" y="207"/>
                    <a:pt x="524" y="207"/>
                  </a:cubicBezTo>
                  <a:cubicBezTo>
                    <a:pt x="525" y="207"/>
                    <a:pt x="526" y="207"/>
                    <a:pt x="527" y="207"/>
                  </a:cubicBezTo>
                  <a:cubicBezTo>
                    <a:pt x="527" y="204"/>
                    <a:pt x="524" y="207"/>
                    <a:pt x="524" y="204"/>
                  </a:cubicBezTo>
                  <a:cubicBezTo>
                    <a:pt x="526" y="202"/>
                    <a:pt x="524" y="198"/>
                    <a:pt x="525" y="196"/>
                  </a:cubicBezTo>
                  <a:cubicBezTo>
                    <a:pt x="523" y="192"/>
                    <a:pt x="526" y="188"/>
                    <a:pt x="524" y="184"/>
                  </a:cubicBezTo>
                  <a:cubicBezTo>
                    <a:pt x="523" y="179"/>
                    <a:pt x="526" y="178"/>
                    <a:pt x="529" y="176"/>
                  </a:cubicBezTo>
                  <a:cubicBezTo>
                    <a:pt x="527" y="176"/>
                    <a:pt x="526" y="175"/>
                    <a:pt x="525" y="173"/>
                  </a:cubicBezTo>
                  <a:cubicBezTo>
                    <a:pt x="524" y="171"/>
                    <a:pt x="526" y="171"/>
                    <a:pt x="527" y="169"/>
                  </a:cubicBezTo>
                  <a:cubicBezTo>
                    <a:pt x="527" y="165"/>
                    <a:pt x="531" y="164"/>
                    <a:pt x="533" y="161"/>
                  </a:cubicBezTo>
                  <a:cubicBezTo>
                    <a:pt x="534" y="161"/>
                    <a:pt x="535" y="163"/>
                    <a:pt x="536" y="164"/>
                  </a:cubicBezTo>
                  <a:cubicBezTo>
                    <a:pt x="536" y="162"/>
                    <a:pt x="536" y="160"/>
                    <a:pt x="537" y="158"/>
                  </a:cubicBezTo>
                  <a:cubicBezTo>
                    <a:pt x="539" y="158"/>
                    <a:pt x="541" y="157"/>
                    <a:pt x="542" y="156"/>
                  </a:cubicBezTo>
                  <a:close/>
                  <a:moveTo>
                    <a:pt x="533" y="111"/>
                  </a:moveTo>
                  <a:cubicBezTo>
                    <a:pt x="534" y="110"/>
                    <a:pt x="534" y="109"/>
                    <a:pt x="535" y="109"/>
                  </a:cubicBezTo>
                  <a:cubicBezTo>
                    <a:pt x="535" y="110"/>
                    <a:pt x="533" y="110"/>
                    <a:pt x="533" y="111"/>
                  </a:cubicBezTo>
                  <a:cubicBezTo>
                    <a:pt x="533" y="111"/>
                    <a:pt x="533" y="111"/>
                    <a:pt x="533" y="111"/>
                  </a:cubicBezTo>
                  <a:cubicBezTo>
                    <a:pt x="533" y="111"/>
                    <a:pt x="533" y="111"/>
                    <a:pt x="533" y="111"/>
                  </a:cubicBezTo>
                  <a:close/>
                  <a:moveTo>
                    <a:pt x="521" y="102"/>
                  </a:moveTo>
                  <a:cubicBezTo>
                    <a:pt x="521" y="103"/>
                    <a:pt x="522" y="102"/>
                    <a:pt x="522" y="103"/>
                  </a:cubicBezTo>
                  <a:cubicBezTo>
                    <a:pt x="523" y="104"/>
                    <a:pt x="521" y="104"/>
                    <a:pt x="520" y="105"/>
                  </a:cubicBezTo>
                  <a:cubicBezTo>
                    <a:pt x="519" y="105"/>
                    <a:pt x="519" y="105"/>
                    <a:pt x="519" y="105"/>
                  </a:cubicBezTo>
                  <a:cubicBezTo>
                    <a:pt x="518" y="103"/>
                    <a:pt x="520" y="103"/>
                    <a:pt x="521" y="102"/>
                  </a:cubicBezTo>
                  <a:close/>
                  <a:moveTo>
                    <a:pt x="87" y="116"/>
                  </a:moveTo>
                  <a:cubicBezTo>
                    <a:pt x="88" y="115"/>
                    <a:pt x="87" y="115"/>
                    <a:pt x="87" y="114"/>
                  </a:cubicBezTo>
                  <a:cubicBezTo>
                    <a:pt x="88" y="116"/>
                    <a:pt x="88" y="116"/>
                    <a:pt x="88" y="116"/>
                  </a:cubicBezTo>
                  <a:cubicBezTo>
                    <a:pt x="88" y="116"/>
                    <a:pt x="89" y="116"/>
                    <a:pt x="88" y="115"/>
                  </a:cubicBezTo>
                  <a:cubicBezTo>
                    <a:pt x="89" y="116"/>
                    <a:pt x="90" y="116"/>
                    <a:pt x="90" y="116"/>
                  </a:cubicBezTo>
                  <a:cubicBezTo>
                    <a:pt x="89" y="115"/>
                    <a:pt x="87" y="119"/>
                    <a:pt x="87" y="116"/>
                  </a:cubicBezTo>
                  <a:close/>
                  <a:moveTo>
                    <a:pt x="140" y="79"/>
                  </a:moveTo>
                  <a:cubicBezTo>
                    <a:pt x="141" y="79"/>
                    <a:pt x="141" y="79"/>
                    <a:pt x="141" y="79"/>
                  </a:cubicBezTo>
                  <a:cubicBezTo>
                    <a:pt x="140" y="82"/>
                    <a:pt x="138" y="79"/>
                    <a:pt x="137" y="82"/>
                  </a:cubicBezTo>
                  <a:cubicBezTo>
                    <a:pt x="136" y="81"/>
                    <a:pt x="136" y="81"/>
                    <a:pt x="135" y="81"/>
                  </a:cubicBezTo>
                  <a:cubicBezTo>
                    <a:pt x="136" y="80"/>
                    <a:pt x="139" y="80"/>
                    <a:pt x="140" y="79"/>
                  </a:cubicBezTo>
                  <a:close/>
                  <a:moveTo>
                    <a:pt x="129" y="85"/>
                  </a:moveTo>
                  <a:cubicBezTo>
                    <a:pt x="129" y="86"/>
                    <a:pt x="128" y="85"/>
                    <a:pt x="128" y="85"/>
                  </a:cubicBezTo>
                  <a:cubicBezTo>
                    <a:pt x="127" y="84"/>
                    <a:pt x="129" y="84"/>
                    <a:pt x="129" y="85"/>
                  </a:cubicBezTo>
                  <a:close/>
                  <a:moveTo>
                    <a:pt x="147" y="85"/>
                  </a:moveTo>
                  <a:cubicBezTo>
                    <a:pt x="147" y="87"/>
                    <a:pt x="147" y="87"/>
                    <a:pt x="147" y="87"/>
                  </a:cubicBezTo>
                  <a:cubicBezTo>
                    <a:pt x="147" y="85"/>
                    <a:pt x="146" y="85"/>
                    <a:pt x="146" y="84"/>
                  </a:cubicBezTo>
                  <a:cubicBezTo>
                    <a:pt x="143" y="87"/>
                    <a:pt x="139" y="85"/>
                    <a:pt x="137" y="89"/>
                  </a:cubicBezTo>
                  <a:cubicBezTo>
                    <a:pt x="136" y="89"/>
                    <a:pt x="135" y="91"/>
                    <a:pt x="133" y="89"/>
                  </a:cubicBezTo>
                  <a:cubicBezTo>
                    <a:pt x="133" y="90"/>
                    <a:pt x="132" y="90"/>
                    <a:pt x="133" y="91"/>
                  </a:cubicBezTo>
                  <a:cubicBezTo>
                    <a:pt x="133" y="91"/>
                    <a:pt x="133" y="91"/>
                    <a:pt x="133" y="91"/>
                  </a:cubicBezTo>
                  <a:cubicBezTo>
                    <a:pt x="131" y="92"/>
                    <a:pt x="129" y="91"/>
                    <a:pt x="128" y="93"/>
                  </a:cubicBezTo>
                  <a:cubicBezTo>
                    <a:pt x="127" y="93"/>
                    <a:pt x="127" y="94"/>
                    <a:pt x="126" y="94"/>
                  </a:cubicBezTo>
                  <a:cubicBezTo>
                    <a:pt x="126" y="93"/>
                    <a:pt x="125" y="94"/>
                    <a:pt x="125" y="94"/>
                  </a:cubicBezTo>
                  <a:cubicBezTo>
                    <a:pt x="125" y="93"/>
                    <a:pt x="125" y="93"/>
                    <a:pt x="126" y="92"/>
                  </a:cubicBezTo>
                  <a:cubicBezTo>
                    <a:pt x="126" y="92"/>
                    <a:pt x="128" y="92"/>
                    <a:pt x="128" y="92"/>
                  </a:cubicBezTo>
                  <a:cubicBezTo>
                    <a:pt x="133" y="87"/>
                    <a:pt x="138" y="88"/>
                    <a:pt x="142" y="83"/>
                  </a:cubicBezTo>
                  <a:cubicBezTo>
                    <a:pt x="142" y="83"/>
                    <a:pt x="141" y="82"/>
                    <a:pt x="141" y="82"/>
                  </a:cubicBezTo>
                  <a:cubicBezTo>
                    <a:pt x="142" y="81"/>
                    <a:pt x="144" y="79"/>
                    <a:pt x="144" y="81"/>
                  </a:cubicBezTo>
                  <a:cubicBezTo>
                    <a:pt x="145" y="81"/>
                    <a:pt x="145" y="81"/>
                    <a:pt x="146" y="81"/>
                  </a:cubicBezTo>
                  <a:cubicBezTo>
                    <a:pt x="145" y="82"/>
                    <a:pt x="146" y="82"/>
                    <a:pt x="146" y="83"/>
                  </a:cubicBezTo>
                  <a:cubicBezTo>
                    <a:pt x="147" y="82"/>
                    <a:pt x="148" y="84"/>
                    <a:pt x="149" y="83"/>
                  </a:cubicBezTo>
                  <a:cubicBezTo>
                    <a:pt x="149" y="83"/>
                    <a:pt x="150" y="83"/>
                    <a:pt x="151" y="83"/>
                  </a:cubicBezTo>
                  <a:cubicBezTo>
                    <a:pt x="149" y="85"/>
                    <a:pt x="148" y="82"/>
                    <a:pt x="147" y="85"/>
                  </a:cubicBezTo>
                  <a:close/>
                  <a:moveTo>
                    <a:pt x="216" y="171"/>
                  </a:moveTo>
                  <a:cubicBezTo>
                    <a:pt x="215" y="171"/>
                    <a:pt x="215" y="170"/>
                    <a:pt x="215" y="169"/>
                  </a:cubicBezTo>
                  <a:cubicBezTo>
                    <a:pt x="216" y="169"/>
                    <a:pt x="216" y="169"/>
                    <a:pt x="216" y="169"/>
                  </a:cubicBezTo>
                  <a:cubicBezTo>
                    <a:pt x="216" y="168"/>
                    <a:pt x="217" y="169"/>
                    <a:pt x="218" y="169"/>
                  </a:cubicBezTo>
                  <a:cubicBezTo>
                    <a:pt x="217" y="169"/>
                    <a:pt x="217" y="171"/>
                    <a:pt x="216" y="171"/>
                  </a:cubicBezTo>
                  <a:close/>
                  <a:moveTo>
                    <a:pt x="302" y="211"/>
                  </a:moveTo>
                  <a:cubicBezTo>
                    <a:pt x="302" y="211"/>
                    <a:pt x="301" y="211"/>
                    <a:pt x="301" y="210"/>
                  </a:cubicBezTo>
                  <a:cubicBezTo>
                    <a:pt x="300" y="210"/>
                    <a:pt x="300" y="210"/>
                    <a:pt x="300" y="210"/>
                  </a:cubicBezTo>
                  <a:cubicBezTo>
                    <a:pt x="300" y="209"/>
                    <a:pt x="302" y="210"/>
                    <a:pt x="303" y="209"/>
                  </a:cubicBezTo>
                  <a:cubicBezTo>
                    <a:pt x="303" y="210"/>
                    <a:pt x="302" y="211"/>
                    <a:pt x="302" y="211"/>
                  </a:cubicBezTo>
                  <a:close/>
                  <a:moveTo>
                    <a:pt x="349" y="221"/>
                  </a:moveTo>
                  <a:cubicBezTo>
                    <a:pt x="349" y="219"/>
                    <a:pt x="348" y="220"/>
                    <a:pt x="347" y="219"/>
                  </a:cubicBezTo>
                  <a:cubicBezTo>
                    <a:pt x="348" y="219"/>
                    <a:pt x="349" y="218"/>
                    <a:pt x="351" y="218"/>
                  </a:cubicBezTo>
                  <a:cubicBezTo>
                    <a:pt x="350" y="219"/>
                    <a:pt x="350" y="219"/>
                    <a:pt x="350" y="219"/>
                  </a:cubicBezTo>
                  <a:cubicBezTo>
                    <a:pt x="351" y="219"/>
                    <a:pt x="351" y="219"/>
                    <a:pt x="351" y="219"/>
                  </a:cubicBezTo>
                  <a:cubicBezTo>
                    <a:pt x="351" y="220"/>
                    <a:pt x="349" y="219"/>
                    <a:pt x="349" y="221"/>
                  </a:cubicBezTo>
                  <a:close/>
                  <a:moveTo>
                    <a:pt x="400" y="187"/>
                  </a:moveTo>
                  <a:cubicBezTo>
                    <a:pt x="400" y="186"/>
                    <a:pt x="400" y="186"/>
                    <a:pt x="400" y="186"/>
                  </a:cubicBezTo>
                  <a:cubicBezTo>
                    <a:pt x="401" y="187"/>
                    <a:pt x="401" y="187"/>
                    <a:pt x="401" y="187"/>
                  </a:cubicBezTo>
                  <a:lnTo>
                    <a:pt x="400" y="187"/>
                  </a:lnTo>
                  <a:close/>
                  <a:moveTo>
                    <a:pt x="404" y="183"/>
                  </a:moveTo>
                  <a:cubicBezTo>
                    <a:pt x="403" y="185"/>
                    <a:pt x="400" y="183"/>
                    <a:pt x="400" y="185"/>
                  </a:cubicBezTo>
                  <a:cubicBezTo>
                    <a:pt x="397" y="184"/>
                    <a:pt x="395" y="185"/>
                    <a:pt x="393" y="187"/>
                  </a:cubicBezTo>
                  <a:cubicBezTo>
                    <a:pt x="393" y="187"/>
                    <a:pt x="392" y="186"/>
                    <a:pt x="392" y="187"/>
                  </a:cubicBezTo>
                  <a:cubicBezTo>
                    <a:pt x="392" y="189"/>
                    <a:pt x="393" y="190"/>
                    <a:pt x="394" y="191"/>
                  </a:cubicBezTo>
                  <a:cubicBezTo>
                    <a:pt x="393" y="190"/>
                    <a:pt x="391" y="193"/>
                    <a:pt x="390" y="191"/>
                  </a:cubicBezTo>
                  <a:cubicBezTo>
                    <a:pt x="390" y="190"/>
                    <a:pt x="389" y="187"/>
                    <a:pt x="388" y="187"/>
                  </a:cubicBezTo>
                  <a:cubicBezTo>
                    <a:pt x="389" y="186"/>
                    <a:pt x="389" y="186"/>
                    <a:pt x="389" y="186"/>
                  </a:cubicBezTo>
                  <a:cubicBezTo>
                    <a:pt x="388" y="183"/>
                    <a:pt x="388" y="183"/>
                    <a:pt x="388" y="183"/>
                  </a:cubicBezTo>
                  <a:cubicBezTo>
                    <a:pt x="389" y="183"/>
                    <a:pt x="390" y="182"/>
                    <a:pt x="391" y="183"/>
                  </a:cubicBezTo>
                  <a:cubicBezTo>
                    <a:pt x="390" y="183"/>
                    <a:pt x="391" y="184"/>
                    <a:pt x="391" y="185"/>
                  </a:cubicBezTo>
                  <a:cubicBezTo>
                    <a:pt x="391" y="186"/>
                    <a:pt x="392" y="184"/>
                    <a:pt x="393" y="184"/>
                  </a:cubicBezTo>
                  <a:cubicBezTo>
                    <a:pt x="395" y="183"/>
                    <a:pt x="394" y="182"/>
                    <a:pt x="394" y="180"/>
                  </a:cubicBezTo>
                  <a:cubicBezTo>
                    <a:pt x="393" y="179"/>
                    <a:pt x="391" y="179"/>
                    <a:pt x="390" y="179"/>
                  </a:cubicBezTo>
                  <a:cubicBezTo>
                    <a:pt x="390" y="178"/>
                    <a:pt x="390" y="177"/>
                    <a:pt x="391" y="177"/>
                  </a:cubicBezTo>
                  <a:cubicBezTo>
                    <a:pt x="393" y="175"/>
                    <a:pt x="395" y="170"/>
                    <a:pt x="397" y="171"/>
                  </a:cubicBezTo>
                  <a:cubicBezTo>
                    <a:pt x="397" y="171"/>
                    <a:pt x="397" y="172"/>
                    <a:pt x="397" y="172"/>
                  </a:cubicBezTo>
                  <a:cubicBezTo>
                    <a:pt x="397" y="172"/>
                    <a:pt x="397" y="172"/>
                    <a:pt x="397" y="172"/>
                  </a:cubicBezTo>
                  <a:cubicBezTo>
                    <a:pt x="397" y="173"/>
                    <a:pt x="397" y="173"/>
                    <a:pt x="397" y="173"/>
                  </a:cubicBezTo>
                  <a:cubicBezTo>
                    <a:pt x="397" y="174"/>
                    <a:pt x="397" y="175"/>
                    <a:pt x="398" y="174"/>
                  </a:cubicBezTo>
                  <a:cubicBezTo>
                    <a:pt x="398" y="174"/>
                    <a:pt x="398" y="174"/>
                    <a:pt x="398" y="174"/>
                  </a:cubicBezTo>
                  <a:cubicBezTo>
                    <a:pt x="400" y="175"/>
                    <a:pt x="401" y="176"/>
                    <a:pt x="401" y="178"/>
                  </a:cubicBezTo>
                  <a:cubicBezTo>
                    <a:pt x="401" y="178"/>
                    <a:pt x="402" y="180"/>
                    <a:pt x="403" y="180"/>
                  </a:cubicBezTo>
                  <a:cubicBezTo>
                    <a:pt x="405" y="179"/>
                    <a:pt x="406" y="182"/>
                    <a:pt x="409" y="181"/>
                  </a:cubicBezTo>
                  <a:cubicBezTo>
                    <a:pt x="409" y="182"/>
                    <a:pt x="409" y="182"/>
                    <a:pt x="409" y="182"/>
                  </a:cubicBezTo>
                  <a:cubicBezTo>
                    <a:pt x="408" y="184"/>
                    <a:pt x="406" y="182"/>
                    <a:pt x="404" y="183"/>
                  </a:cubicBezTo>
                  <a:close/>
                  <a:moveTo>
                    <a:pt x="415" y="117"/>
                  </a:moveTo>
                  <a:cubicBezTo>
                    <a:pt x="413" y="117"/>
                    <a:pt x="413" y="117"/>
                    <a:pt x="413" y="117"/>
                  </a:cubicBezTo>
                  <a:cubicBezTo>
                    <a:pt x="413" y="117"/>
                    <a:pt x="414" y="116"/>
                    <a:pt x="415" y="116"/>
                  </a:cubicBezTo>
                  <a:lnTo>
                    <a:pt x="415" y="117"/>
                  </a:lnTo>
                  <a:close/>
                  <a:moveTo>
                    <a:pt x="427" y="199"/>
                  </a:moveTo>
                  <a:cubicBezTo>
                    <a:pt x="428" y="199"/>
                    <a:pt x="428" y="197"/>
                    <a:pt x="429" y="198"/>
                  </a:cubicBezTo>
                  <a:lnTo>
                    <a:pt x="427" y="199"/>
                  </a:lnTo>
                  <a:close/>
                  <a:moveTo>
                    <a:pt x="434" y="204"/>
                  </a:moveTo>
                  <a:cubicBezTo>
                    <a:pt x="434" y="205"/>
                    <a:pt x="433" y="203"/>
                    <a:pt x="432" y="204"/>
                  </a:cubicBezTo>
                  <a:cubicBezTo>
                    <a:pt x="432" y="204"/>
                    <a:pt x="431" y="204"/>
                    <a:pt x="431" y="204"/>
                  </a:cubicBezTo>
                  <a:cubicBezTo>
                    <a:pt x="432" y="204"/>
                    <a:pt x="432" y="203"/>
                    <a:pt x="432" y="203"/>
                  </a:cubicBezTo>
                  <a:cubicBezTo>
                    <a:pt x="433" y="203"/>
                    <a:pt x="435" y="204"/>
                    <a:pt x="435" y="203"/>
                  </a:cubicBezTo>
                  <a:cubicBezTo>
                    <a:pt x="435" y="204"/>
                    <a:pt x="435" y="204"/>
                    <a:pt x="434" y="204"/>
                  </a:cubicBezTo>
                  <a:close/>
                  <a:moveTo>
                    <a:pt x="428" y="189"/>
                  </a:moveTo>
                  <a:cubicBezTo>
                    <a:pt x="429" y="191"/>
                    <a:pt x="431" y="188"/>
                    <a:pt x="433" y="189"/>
                  </a:cubicBezTo>
                  <a:cubicBezTo>
                    <a:pt x="430" y="193"/>
                    <a:pt x="425" y="193"/>
                    <a:pt x="422" y="196"/>
                  </a:cubicBezTo>
                  <a:cubicBezTo>
                    <a:pt x="422" y="198"/>
                    <a:pt x="425" y="200"/>
                    <a:pt x="422" y="201"/>
                  </a:cubicBezTo>
                  <a:cubicBezTo>
                    <a:pt x="422" y="203"/>
                    <a:pt x="420" y="202"/>
                    <a:pt x="420" y="202"/>
                  </a:cubicBezTo>
                  <a:cubicBezTo>
                    <a:pt x="420" y="201"/>
                    <a:pt x="420" y="201"/>
                    <a:pt x="420" y="201"/>
                  </a:cubicBezTo>
                  <a:cubicBezTo>
                    <a:pt x="421" y="201"/>
                    <a:pt x="420" y="198"/>
                    <a:pt x="422" y="198"/>
                  </a:cubicBezTo>
                  <a:cubicBezTo>
                    <a:pt x="421" y="194"/>
                    <a:pt x="418" y="191"/>
                    <a:pt x="418" y="187"/>
                  </a:cubicBezTo>
                  <a:cubicBezTo>
                    <a:pt x="419" y="188"/>
                    <a:pt x="419" y="186"/>
                    <a:pt x="419" y="186"/>
                  </a:cubicBezTo>
                  <a:cubicBezTo>
                    <a:pt x="418" y="184"/>
                    <a:pt x="418" y="184"/>
                    <a:pt x="418" y="184"/>
                  </a:cubicBezTo>
                  <a:cubicBezTo>
                    <a:pt x="420" y="183"/>
                    <a:pt x="422" y="183"/>
                    <a:pt x="424" y="183"/>
                  </a:cubicBezTo>
                  <a:cubicBezTo>
                    <a:pt x="424" y="181"/>
                    <a:pt x="428" y="185"/>
                    <a:pt x="427" y="182"/>
                  </a:cubicBezTo>
                  <a:cubicBezTo>
                    <a:pt x="427" y="181"/>
                    <a:pt x="428" y="182"/>
                    <a:pt x="428" y="182"/>
                  </a:cubicBezTo>
                  <a:cubicBezTo>
                    <a:pt x="429" y="182"/>
                    <a:pt x="429" y="182"/>
                    <a:pt x="429" y="182"/>
                  </a:cubicBezTo>
                  <a:cubicBezTo>
                    <a:pt x="429" y="182"/>
                    <a:pt x="429" y="182"/>
                    <a:pt x="429" y="182"/>
                  </a:cubicBezTo>
                  <a:cubicBezTo>
                    <a:pt x="429" y="182"/>
                    <a:pt x="429" y="182"/>
                    <a:pt x="430" y="182"/>
                  </a:cubicBezTo>
                  <a:cubicBezTo>
                    <a:pt x="430" y="182"/>
                    <a:pt x="430" y="181"/>
                    <a:pt x="430" y="181"/>
                  </a:cubicBezTo>
                  <a:cubicBezTo>
                    <a:pt x="430" y="180"/>
                    <a:pt x="431" y="180"/>
                    <a:pt x="432" y="178"/>
                  </a:cubicBezTo>
                  <a:cubicBezTo>
                    <a:pt x="431" y="178"/>
                    <a:pt x="431" y="178"/>
                    <a:pt x="431" y="178"/>
                  </a:cubicBezTo>
                  <a:cubicBezTo>
                    <a:pt x="432" y="178"/>
                    <a:pt x="433" y="177"/>
                    <a:pt x="434" y="177"/>
                  </a:cubicBezTo>
                  <a:cubicBezTo>
                    <a:pt x="433" y="176"/>
                    <a:pt x="432" y="176"/>
                    <a:pt x="430" y="176"/>
                  </a:cubicBezTo>
                  <a:cubicBezTo>
                    <a:pt x="430" y="176"/>
                    <a:pt x="430" y="176"/>
                    <a:pt x="430" y="176"/>
                  </a:cubicBezTo>
                  <a:cubicBezTo>
                    <a:pt x="430" y="176"/>
                    <a:pt x="430" y="176"/>
                    <a:pt x="430" y="176"/>
                  </a:cubicBezTo>
                  <a:cubicBezTo>
                    <a:pt x="430" y="176"/>
                    <a:pt x="430" y="176"/>
                    <a:pt x="430" y="176"/>
                  </a:cubicBezTo>
                  <a:cubicBezTo>
                    <a:pt x="429" y="176"/>
                    <a:pt x="429" y="177"/>
                    <a:pt x="429" y="177"/>
                  </a:cubicBezTo>
                  <a:cubicBezTo>
                    <a:pt x="429" y="175"/>
                    <a:pt x="429" y="175"/>
                    <a:pt x="429" y="175"/>
                  </a:cubicBezTo>
                  <a:cubicBezTo>
                    <a:pt x="429" y="175"/>
                    <a:pt x="429" y="176"/>
                    <a:pt x="430" y="176"/>
                  </a:cubicBezTo>
                  <a:cubicBezTo>
                    <a:pt x="430" y="176"/>
                    <a:pt x="430" y="176"/>
                    <a:pt x="430" y="176"/>
                  </a:cubicBezTo>
                  <a:cubicBezTo>
                    <a:pt x="430" y="175"/>
                    <a:pt x="430" y="175"/>
                    <a:pt x="430" y="175"/>
                  </a:cubicBezTo>
                  <a:cubicBezTo>
                    <a:pt x="430" y="175"/>
                    <a:pt x="431" y="175"/>
                    <a:pt x="431" y="175"/>
                  </a:cubicBezTo>
                  <a:cubicBezTo>
                    <a:pt x="433" y="174"/>
                    <a:pt x="433" y="174"/>
                    <a:pt x="433" y="174"/>
                  </a:cubicBezTo>
                  <a:cubicBezTo>
                    <a:pt x="434" y="176"/>
                    <a:pt x="436" y="176"/>
                    <a:pt x="436" y="178"/>
                  </a:cubicBezTo>
                  <a:cubicBezTo>
                    <a:pt x="431" y="180"/>
                    <a:pt x="432" y="186"/>
                    <a:pt x="428" y="189"/>
                  </a:cubicBezTo>
                  <a:close/>
                  <a:moveTo>
                    <a:pt x="436" y="146"/>
                  </a:moveTo>
                  <a:cubicBezTo>
                    <a:pt x="436" y="145"/>
                    <a:pt x="436" y="145"/>
                    <a:pt x="436" y="145"/>
                  </a:cubicBezTo>
                  <a:cubicBezTo>
                    <a:pt x="437" y="145"/>
                    <a:pt x="438" y="146"/>
                    <a:pt x="439" y="147"/>
                  </a:cubicBezTo>
                  <a:lnTo>
                    <a:pt x="436" y="146"/>
                  </a:lnTo>
                  <a:close/>
                  <a:moveTo>
                    <a:pt x="449" y="45"/>
                  </a:moveTo>
                  <a:cubicBezTo>
                    <a:pt x="450" y="45"/>
                    <a:pt x="451" y="45"/>
                    <a:pt x="452" y="45"/>
                  </a:cubicBezTo>
                  <a:cubicBezTo>
                    <a:pt x="452" y="45"/>
                    <a:pt x="451" y="46"/>
                    <a:pt x="451" y="46"/>
                  </a:cubicBezTo>
                  <a:cubicBezTo>
                    <a:pt x="451" y="47"/>
                    <a:pt x="452" y="47"/>
                    <a:pt x="451" y="48"/>
                  </a:cubicBezTo>
                  <a:cubicBezTo>
                    <a:pt x="450" y="49"/>
                    <a:pt x="448" y="49"/>
                    <a:pt x="447" y="48"/>
                  </a:cubicBezTo>
                  <a:cubicBezTo>
                    <a:pt x="445" y="46"/>
                    <a:pt x="448" y="46"/>
                    <a:pt x="449" y="45"/>
                  </a:cubicBezTo>
                  <a:close/>
                  <a:moveTo>
                    <a:pt x="446" y="89"/>
                  </a:moveTo>
                  <a:cubicBezTo>
                    <a:pt x="445" y="90"/>
                    <a:pt x="445" y="90"/>
                    <a:pt x="445" y="90"/>
                  </a:cubicBezTo>
                  <a:cubicBezTo>
                    <a:pt x="445" y="89"/>
                    <a:pt x="445" y="89"/>
                    <a:pt x="445" y="89"/>
                  </a:cubicBezTo>
                  <a:cubicBezTo>
                    <a:pt x="445" y="89"/>
                    <a:pt x="446" y="89"/>
                    <a:pt x="446" y="89"/>
                  </a:cubicBezTo>
                  <a:close/>
                  <a:moveTo>
                    <a:pt x="441" y="198"/>
                  </a:moveTo>
                  <a:cubicBezTo>
                    <a:pt x="442" y="198"/>
                    <a:pt x="443" y="197"/>
                    <a:pt x="444" y="198"/>
                  </a:cubicBezTo>
                  <a:cubicBezTo>
                    <a:pt x="443" y="198"/>
                    <a:pt x="442" y="199"/>
                    <a:pt x="441" y="198"/>
                  </a:cubicBezTo>
                  <a:close/>
                  <a:moveTo>
                    <a:pt x="449" y="217"/>
                  </a:moveTo>
                  <a:cubicBezTo>
                    <a:pt x="446" y="216"/>
                    <a:pt x="446" y="216"/>
                    <a:pt x="446" y="216"/>
                  </a:cubicBezTo>
                  <a:cubicBezTo>
                    <a:pt x="447" y="216"/>
                    <a:pt x="449" y="215"/>
                    <a:pt x="450" y="214"/>
                  </a:cubicBezTo>
                  <a:cubicBezTo>
                    <a:pt x="451" y="214"/>
                    <a:pt x="451" y="214"/>
                    <a:pt x="451" y="214"/>
                  </a:cubicBezTo>
                  <a:cubicBezTo>
                    <a:pt x="451" y="216"/>
                    <a:pt x="450" y="217"/>
                    <a:pt x="449" y="217"/>
                  </a:cubicBezTo>
                  <a:close/>
                  <a:moveTo>
                    <a:pt x="453" y="209"/>
                  </a:moveTo>
                  <a:cubicBezTo>
                    <a:pt x="453" y="209"/>
                    <a:pt x="452" y="210"/>
                    <a:pt x="452" y="209"/>
                  </a:cubicBezTo>
                  <a:cubicBezTo>
                    <a:pt x="453" y="209"/>
                    <a:pt x="453" y="208"/>
                    <a:pt x="453" y="208"/>
                  </a:cubicBezTo>
                  <a:cubicBezTo>
                    <a:pt x="452" y="206"/>
                    <a:pt x="451" y="209"/>
                    <a:pt x="450" y="207"/>
                  </a:cubicBezTo>
                  <a:cubicBezTo>
                    <a:pt x="450" y="206"/>
                    <a:pt x="450" y="206"/>
                    <a:pt x="450" y="206"/>
                  </a:cubicBezTo>
                  <a:cubicBezTo>
                    <a:pt x="451" y="207"/>
                    <a:pt x="452" y="204"/>
                    <a:pt x="453" y="205"/>
                  </a:cubicBezTo>
                  <a:cubicBezTo>
                    <a:pt x="455" y="204"/>
                    <a:pt x="456" y="206"/>
                    <a:pt x="458" y="205"/>
                  </a:cubicBezTo>
                  <a:cubicBezTo>
                    <a:pt x="459" y="205"/>
                    <a:pt x="459" y="207"/>
                    <a:pt x="460" y="206"/>
                  </a:cubicBezTo>
                  <a:cubicBezTo>
                    <a:pt x="459" y="209"/>
                    <a:pt x="455" y="207"/>
                    <a:pt x="453" y="209"/>
                  </a:cubicBezTo>
                  <a:close/>
                  <a:moveTo>
                    <a:pt x="453" y="130"/>
                  </a:moveTo>
                  <a:cubicBezTo>
                    <a:pt x="454" y="130"/>
                    <a:pt x="454" y="130"/>
                    <a:pt x="454" y="130"/>
                  </a:cubicBezTo>
                  <a:cubicBezTo>
                    <a:pt x="456" y="128"/>
                    <a:pt x="456" y="128"/>
                    <a:pt x="456" y="128"/>
                  </a:cubicBezTo>
                  <a:cubicBezTo>
                    <a:pt x="456" y="129"/>
                    <a:pt x="456" y="129"/>
                    <a:pt x="456" y="129"/>
                  </a:cubicBezTo>
                  <a:cubicBezTo>
                    <a:pt x="457" y="129"/>
                    <a:pt x="457" y="129"/>
                    <a:pt x="457" y="129"/>
                  </a:cubicBezTo>
                  <a:cubicBezTo>
                    <a:pt x="458" y="130"/>
                    <a:pt x="458" y="130"/>
                    <a:pt x="458" y="130"/>
                  </a:cubicBezTo>
                  <a:cubicBezTo>
                    <a:pt x="456" y="132"/>
                    <a:pt x="454" y="131"/>
                    <a:pt x="453" y="133"/>
                  </a:cubicBezTo>
                  <a:cubicBezTo>
                    <a:pt x="451" y="133"/>
                    <a:pt x="451" y="133"/>
                    <a:pt x="451" y="133"/>
                  </a:cubicBezTo>
                  <a:cubicBezTo>
                    <a:pt x="451" y="131"/>
                    <a:pt x="453" y="131"/>
                    <a:pt x="453" y="130"/>
                  </a:cubicBezTo>
                  <a:close/>
                  <a:moveTo>
                    <a:pt x="460" y="198"/>
                  </a:moveTo>
                  <a:cubicBezTo>
                    <a:pt x="458" y="199"/>
                    <a:pt x="458" y="202"/>
                    <a:pt x="456" y="200"/>
                  </a:cubicBezTo>
                  <a:cubicBezTo>
                    <a:pt x="455" y="200"/>
                    <a:pt x="454" y="201"/>
                    <a:pt x="454" y="201"/>
                  </a:cubicBezTo>
                  <a:cubicBezTo>
                    <a:pt x="454" y="198"/>
                    <a:pt x="458" y="200"/>
                    <a:pt x="459" y="198"/>
                  </a:cubicBezTo>
                  <a:cubicBezTo>
                    <a:pt x="459" y="198"/>
                    <a:pt x="460" y="198"/>
                    <a:pt x="460" y="198"/>
                  </a:cubicBezTo>
                  <a:cubicBezTo>
                    <a:pt x="460" y="198"/>
                    <a:pt x="461" y="198"/>
                    <a:pt x="461" y="198"/>
                  </a:cubicBezTo>
                  <a:cubicBezTo>
                    <a:pt x="461" y="198"/>
                    <a:pt x="460" y="199"/>
                    <a:pt x="460" y="198"/>
                  </a:cubicBezTo>
                  <a:close/>
                  <a:moveTo>
                    <a:pt x="453" y="96"/>
                  </a:moveTo>
                  <a:cubicBezTo>
                    <a:pt x="452" y="98"/>
                    <a:pt x="449" y="98"/>
                    <a:pt x="450" y="100"/>
                  </a:cubicBezTo>
                  <a:cubicBezTo>
                    <a:pt x="450" y="102"/>
                    <a:pt x="448" y="101"/>
                    <a:pt x="447" y="101"/>
                  </a:cubicBezTo>
                  <a:cubicBezTo>
                    <a:pt x="446" y="99"/>
                    <a:pt x="442" y="100"/>
                    <a:pt x="443" y="96"/>
                  </a:cubicBezTo>
                  <a:cubicBezTo>
                    <a:pt x="446" y="96"/>
                    <a:pt x="446" y="91"/>
                    <a:pt x="450" y="93"/>
                  </a:cubicBezTo>
                  <a:cubicBezTo>
                    <a:pt x="451" y="93"/>
                    <a:pt x="453" y="96"/>
                    <a:pt x="455" y="94"/>
                  </a:cubicBezTo>
                  <a:cubicBezTo>
                    <a:pt x="455" y="92"/>
                    <a:pt x="458" y="91"/>
                    <a:pt x="456" y="90"/>
                  </a:cubicBezTo>
                  <a:cubicBezTo>
                    <a:pt x="455" y="88"/>
                    <a:pt x="457" y="88"/>
                    <a:pt x="456" y="87"/>
                  </a:cubicBezTo>
                  <a:cubicBezTo>
                    <a:pt x="456" y="86"/>
                    <a:pt x="456" y="86"/>
                    <a:pt x="456" y="86"/>
                  </a:cubicBezTo>
                  <a:cubicBezTo>
                    <a:pt x="456" y="86"/>
                    <a:pt x="456" y="86"/>
                    <a:pt x="456" y="86"/>
                  </a:cubicBezTo>
                  <a:cubicBezTo>
                    <a:pt x="457" y="85"/>
                    <a:pt x="456" y="85"/>
                    <a:pt x="456" y="84"/>
                  </a:cubicBezTo>
                  <a:cubicBezTo>
                    <a:pt x="456" y="84"/>
                    <a:pt x="457" y="83"/>
                    <a:pt x="458" y="84"/>
                  </a:cubicBezTo>
                  <a:cubicBezTo>
                    <a:pt x="458" y="83"/>
                    <a:pt x="459" y="84"/>
                    <a:pt x="459" y="84"/>
                  </a:cubicBezTo>
                  <a:cubicBezTo>
                    <a:pt x="458" y="86"/>
                    <a:pt x="458" y="88"/>
                    <a:pt x="460" y="88"/>
                  </a:cubicBezTo>
                  <a:cubicBezTo>
                    <a:pt x="461" y="86"/>
                    <a:pt x="463" y="87"/>
                    <a:pt x="464" y="85"/>
                  </a:cubicBezTo>
                  <a:cubicBezTo>
                    <a:pt x="465" y="86"/>
                    <a:pt x="466" y="85"/>
                    <a:pt x="467" y="85"/>
                  </a:cubicBezTo>
                  <a:cubicBezTo>
                    <a:pt x="463" y="89"/>
                    <a:pt x="459" y="95"/>
                    <a:pt x="453" y="96"/>
                  </a:cubicBezTo>
                  <a:close/>
                  <a:moveTo>
                    <a:pt x="470" y="125"/>
                  </a:moveTo>
                  <a:cubicBezTo>
                    <a:pt x="469" y="124"/>
                    <a:pt x="469" y="125"/>
                    <a:pt x="469" y="125"/>
                  </a:cubicBezTo>
                  <a:cubicBezTo>
                    <a:pt x="469" y="125"/>
                    <a:pt x="468" y="125"/>
                    <a:pt x="468" y="125"/>
                  </a:cubicBezTo>
                  <a:cubicBezTo>
                    <a:pt x="467" y="126"/>
                    <a:pt x="466" y="125"/>
                    <a:pt x="465" y="127"/>
                  </a:cubicBezTo>
                  <a:cubicBezTo>
                    <a:pt x="465" y="127"/>
                    <a:pt x="465" y="127"/>
                    <a:pt x="465" y="127"/>
                  </a:cubicBezTo>
                  <a:cubicBezTo>
                    <a:pt x="465" y="127"/>
                    <a:pt x="465" y="127"/>
                    <a:pt x="465" y="127"/>
                  </a:cubicBezTo>
                  <a:cubicBezTo>
                    <a:pt x="465" y="127"/>
                    <a:pt x="465" y="128"/>
                    <a:pt x="465" y="128"/>
                  </a:cubicBezTo>
                  <a:cubicBezTo>
                    <a:pt x="465" y="128"/>
                    <a:pt x="465" y="127"/>
                    <a:pt x="465" y="127"/>
                  </a:cubicBezTo>
                  <a:cubicBezTo>
                    <a:pt x="465" y="127"/>
                    <a:pt x="465" y="127"/>
                    <a:pt x="465" y="127"/>
                  </a:cubicBezTo>
                  <a:cubicBezTo>
                    <a:pt x="465" y="126"/>
                    <a:pt x="463" y="127"/>
                    <a:pt x="464" y="125"/>
                  </a:cubicBezTo>
                  <a:cubicBezTo>
                    <a:pt x="465" y="126"/>
                    <a:pt x="466" y="126"/>
                    <a:pt x="467" y="125"/>
                  </a:cubicBezTo>
                  <a:cubicBezTo>
                    <a:pt x="467" y="124"/>
                    <a:pt x="468" y="125"/>
                    <a:pt x="468" y="125"/>
                  </a:cubicBezTo>
                  <a:cubicBezTo>
                    <a:pt x="468" y="125"/>
                    <a:pt x="468" y="125"/>
                    <a:pt x="468" y="124"/>
                  </a:cubicBezTo>
                  <a:cubicBezTo>
                    <a:pt x="469" y="125"/>
                    <a:pt x="469" y="125"/>
                    <a:pt x="469" y="125"/>
                  </a:cubicBezTo>
                  <a:cubicBezTo>
                    <a:pt x="469" y="124"/>
                    <a:pt x="469" y="124"/>
                    <a:pt x="469" y="124"/>
                  </a:cubicBezTo>
                  <a:cubicBezTo>
                    <a:pt x="472" y="124"/>
                    <a:pt x="472" y="124"/>
                    <a:pt x="472" y="124"/>
                  </a:cubicBezTo>
                  <a:cubicBezTo>
                    <a:pt x="471" y="125"/>
                    <a:pt x="470" y="124"/>
                    <a:pt x="470" y="125"/>
                  </a:cubicBezTo>
                  <a:close/>
                  <a:moveTo>
                    <a:pt x="472" y="53"/>
                  </a:moveTo>
                  <a:cubicBezTo>
                    <a:pt x="471" y="54"/>
                    <a:pt x="470" y="53"/>
                    <a:pt x="468" y="53"/>
                  </a:cubicBezTo>
                  <a:cubicBezTo>
                    <a:pt x="468" y="51"/>
                    <a:pt x="466" y="52"/>
                    <a:pt x="465" y="51"/>
                  </a:cubicBezTo>
                  <a:cubicBezTo>
                    <a:pt x="467" y="49"/>
                    <a:pt x="469" y="49"/>
                    <a:pt x="470" y="49"/>
                  </a:cubicBezTo>
                  <a:cubicBezTo>
                    <a:pt x="473" y="45"/>
                    <a:pt x="477" y="46"/>
                    <a:pt x="480" y="45"/>
                  </a:cubicBezTo>
                  <a:cubicBezTo>
                    <a:pt x="481" y="47"/>
                    <a:pt x="483" y="46"/>
                    <a:pt x="485" y="46"/>
                  </a:cubicBezTo>
                  <a:cubicBezTo>
                    <a:pt x="485" y="44"/>
                    <a:pt x="487" y="45"/>
                    <a:pt x="487" y="44"/>
                  </a:cubicBezTo>
                  <a:cubicBezTo>
                    <a:pt x="489" y="46"/>
                    <a:pt x="490" y="41"/>
                    <a:pt x="492" y="44"/>
                  </a:cubicBezTo>
                  <a:cubicBezTo>
                    <a:pt x="491" y="45"/>
                    <a:pt x="492" y="46"/>
                    <a:pt x="492" y="46"/>
                  </a:cubicBezTo>
                  <a:cubicBezTo>
                    <a:pt x="488" y="45"/>
                    <a:pt x="485" y="48"/>
                    <a:pt x="482" y="49"/>
                  </a:cubicBezTo>
                  <a:cubicBezTo>
                    <a:pt x="479" y="51"/>
                    <a:pt x="474" y="49"/>
                    <a:pt x="472" y="53"/>
                  </a:cubicBezTo>
                  <a:close/>
                  <a:moveTo>
                    <a:pt x="474" y="124"/>
                  </a:moveTo>
                  <a:cubicBezTo>
                    <a:pt x="473" y="123"/>
                    <a:pt x="474" y="124"/>
                    <a:pt x="475" y="124"/>
                  </a:cubicBezTo>
                  <a:cubicBezTo>
                    <a:pt x="475" y="124"/>
                    <a:pt x="474" y="125"/>
                    <a:pt x="474" y="124"/>
                  </a:cubicBezTo>
                  <a:close/>
                  <a:moveTo>
                    <a:pt x="474" y="227"/>
                  </a:moveTo>
                  <a:cubicBezTo>
                    <a:pt x="474" y="225"/>
                    <a:pt x="476" y="225"/>
                    <a:pt x="476" y="225"/>
                  </a:cubicBezTo>
                  <a:cubicBezTo>
                    <a:pt x="476" y="226"/>
                    <a:pt x="475" y="226"/>
                    <a:pt x="474" y="227"/>
                  </a:cubicBezTo>
                  <a:close/>
                  <a:moveTo>
                    <a:pt x="477" y="225"/>
                  </a:moveTo>
                  <a:cubicBezTo>
                    <a:pt x="477" y="224"/>
                    <a:pt x="478" y="224"/>
                    <a:pt x="479" y="224"/>
                  </a:cubicBezTo>
                  <a:cubicBezTo>
                    <a:pt x="478" y="225"/>
                    <a:pt x="478" y="225"/>
                    <a:pt x="477" y="225"/>
                  </a:cubicBezTo>
                  <a:close/>
                  <a:moveTo>
                    <a:pt x="481" y="236"/>
                  </a:moveTo>
                  <a:cubicBezTo>
                    <a:pt x="482" y="235"/>
                    <a:pt x="482" y="235"/>
                    <a:pt x="482" y="234"/>
                  </a:cubicBezTo>
                  <a:cubicBezTo>
                    <a:pt x="481" y="234"/>
                    <a:pt x="481" y="234"/>
                    <a:pt x="481" y="234"/>
                  </a:cubicBezTo>
                  <a:cubicBezTo>
                    <a:pt x="482" y="233"/>
                    <a:pt x="484" y="233"/>
                    <a:pt x="484" y="234"/>
                  </a:cubicBezTo>
                  <a:cubicBezTo>
                    <a:pt x="483" y="235"/>
                    <a:pt x="482" y="236"/>
                    <a:pt x="481" y="236"/>
                  </a:cubicBezTo>
                  <a:close/>
                  <a:moveTo>
                    <a:pt x="485" y="195"/>
                  </a:moveTo>
                  <a:cubicBezTo>
                    <a:pt x="485" y="195"/>
                    <a:pt x="484" y="195"/>
                    <a:pt x="485" y="194"/>
                  </a:cubicBezTo>
                  <a:cubicBezTo>
                    <a:pt x="485" y="194"/>
                    <a:pt x="485" y="194"/>
                    <a:pt x="485" y="194"/>
                  </a:cubicBezTo>
                  <a:cubicBezTo>
                    <a:pt x="484" y="193"/>
                    <a:pt x="484" y="193"/>
                    <a:pt x="484" y="193"/>
                  </a:cubicBezTo>
                  <a:cubicBezTo>
                    <a:pt x="485" y="192"/>
                    <a:pt x="485" y="192"/>
                    <a:pt x="485" y="192"/>
                  </a:cubicBezTo>
                  <a:cubicBezTo>
                    <a:pt x="486" y="193"/>
                    <a:pt x="488" y="190"/>
                    <a:pt x="488" y="193"/>
                  </a:cubicBezTo>
                  <a:cubicBezTo>
                    <a:pt x="487" y="194"/>
                    <a:pt x="486" y="194"/>
                    <a:pt x="485" y="195"/>
                  </a:cubicBezTo>
                  <a:close/>
                  <a:moveTo>
                    <a:pt x="487" y="233"/>
                  </a:moveTo>
                  <a:cubicBezTo>
                    <a:pt x="487" y="233"/>
                    <a:pt x="487" y="233"/>
                    <a:pt x="486" y="233"/>
                  </a:cubicBezTo>
                  <a:cubicBezTo>
                    <a:pt x="487" y="233"/>
                    <a:pt x="487" y="233"/>
                    <a:pt x="487" y="233"/>
                  </a:cubicBezTo>
                  <a:cubicBezTo>
                    <a:pt x="487" y="233"/>
                    <a:pt x="488" y="233"/>
                    <a:pt x="488" y="233"/>
                  </a:cubicBezTo>
                  <a:cubicBezTo>
                    <a:pt x="488" y="233"/>
                    <a:pt x="487" y="233"/>
                    <a:pt x="487" y="233"/>
                  </a:cubicBezTo>
                  <a:close/>
                  <a:moveTo>
                    <a:pt x="490" y="232"/>
                  </a:moveTo>
                  <a:cubicBezTo>
                    <a:pt x="491" y="231"/>
                    <a:pt x="491" y="231"/>
                    <a:pt x="491" y="231"/>
                  </a:cubicBezTo>
                  <a:cubicBezTo>
                    <a:pt x="491" y="231"/>
                    <a:pt x="491" y="231"/>
                    <a:pt x="491" y="231"/>
                  </a:cubicBezTo>
                  <a:lnTo>
                    <a:pt x="490" y="232"/>
                  </a:lnTo>
                  <a:close/>
                  <a:moveTo>
                    <a:pt x="484" y="98"/>
                  </a:moveTo>
                  <a:cubicBezTo>
                    <a:pt x="483" y="98"/>
                    <a:pt x="483" y="97"/>
                    <a:pt x="482" y="98"/>
                  </a:cubicBezTo>
                  <a:cubicBezTo>
                    <a:pt x="482" y="98"/>
                    <a:pt x="482" y="98"/>
                    <a:pt x="482" y="98"/>
                  </a:cubicBezTo>
                  <a:cubicBezTo>
                    <a:pt x="481" y="97"/>
                    <a:pt x="483" y="96"/>
                    <a:pt x="483" y="95"/>
                  </a:cubicBezTo>
                  <a:cubicBezTo>
                    <a:pt x="484" y="94"/>
                    <a:pt x="487" y="95"/>
                    <a:pt x="486" y="92"/>
                  </a:cubicBezTo>
                  <a:cubicBezTo>
                    <a:pt x="487" y="91"/>
                    <a:pt x="489" y="91"/>
                    <a:pt x="490" y="90"/>
                  </a:cubicBezTo>
                  <a:cubicBezTo>
                    <a:pt x="490" y="90"/>
                    <a:pt x="490" y="90"/>
                    <a:pt x="489" y="90"/>
                  </a:cubicBezTo>
                  <a:cubicBezTo>
                    <a:pt x="490" y="89"/>
                    <a:pt x="490" y="89"/>
                    <a:pt x="490" y="89"/>
                  </a:cubicBezTo>
                  <a:cubicBezTo>
                    <a:pt x="490" y="91"/>
                    <a:pt x="491" y="88"/>
                    <a:pt x="492" y="89"/>
                  </a:cubicBezTo>
                  <a:cubicBezTo>
                    <a:pt x="494" y="90"/>
                    <a:pt x="495" y="89"/>
                    <a:pt x="496" y="88"/>
                  </a:cubicBezTo>
                  <a:cubicBezTo>
                    <a:pt x="496" y="88"/>
                    <a:pt x="496" y="88"/>
                    <a:pt x="497" y="88"/>
                  </a:cubicBezTo>
                  <a:cubicBezTo>
                    <a:pt x="497" y="87"/>
                    <a:pt x="498" y="87"/>
                    <a:pt x="500" y="87"/>
                  </a:cubicBezTo>
                  <a:cubicBezTo>
                    <a:pt x="495" y="90"/>
                    <a:pt x="495" y="90"/>
                    <a:pt x="495" y="90"/>
                  </a:cubicBezTo>
                  <a:cubicBezTo>
                    <a:pt x="496" y="90"/>
                    <a:pt x="496" y="90"/>
                    <a:pt x="496" y="90"/>
                  </a:cubicBezTo>
                  <a:cubicBezTo>
                    <a:pt x="497" y="91"/>
                    <a:pt x="493" y="90"/>
                    <a:pt x="494" y="92"/>
                  </a:cubicBezTo>
                  <a:cubicBezTo>
                    <a:pt x="493" y="93"/>
                    <a:pt x="492" y="92"/>
                    <a:pt x="492" y="93"/>
                  </a:cubicBezTo>
                  <a:cubicBezTo>
                    <a:pt x="492" y="93"/>
                    <a:pt x="492" y="93"/>
                    <a:pt x="492" y="93"/>
                  </a:cubicBezTo>
                  <a:cubicBezTo>
                    <a:pt x="490" y="97"/>
                    <a:pt x="486" y="95"/>
                    <a:pt x="484" y="98"/>
                  </a:cubicBezTo>
                  <a:close/>
                  <a:moveTo>
                    <a:pt x="500" y="94"/>
                  </a:moveTo>
                  <a:cubicBezTo>
                    <a:pt x="499" y="95"/>
                    <a:pt x="499" y="95"/>
                    <a:pt x="499" y="95"/>
                  </a:cubicBezTo>
                  <a:cubicBezTo>
                    <a:pt x="499" y="95"/>
                    <a:pt x="499" y="95"/>
                    <a:pt x="499" y="95"/>
                  </a:cubicBezTo>
                  <a:cubicBezTo>
                    <a:pt x="498" y="95"/>
                    <a:pt x="498" y="95"/>
                    <a:pt x="498" y="95"/>
                  </a:cubicBezTo>
                  <a:cubicBezTo>
                    <a:pt x="498" y="95"/>
                    <a:pt x="498" y="95"/>
                    <a:pt x="498" y="95"/>
                  </a:cubicBezTo>
                  <a:cubicBezTo>
                    <a:pt x="498" y="96"/>
                    <a:pt x="498" y="96"/>
                    <a:pt x="497" y="95"/>
                  </a:cubicBezTo>
                  <a:cubicBezTo>
                    <a:pt x="495" y="96"/>
                    <a:pt x="494" y="97"/>
                    <a:pt x="492" y="98"/>
                  </a:cubicBezTo>
                  <a:cubicBezTo>
                    <a:pt x="492" y="97"/>
                    <a:pt x="492" y="97"/>
                    <a:pt x="493" y="97"/>
                  </a:cubicBezTo>
                  <a:cubicBezTo>
                    <a:pt x="495" y="97"/>
                    <a:pt x="495" y="96"/>
                    <a:pt x="497" y="95"/>
                  </a:cubicBezTo>
                  <a:cubicBezTo>
                    <a:pt x="497" y="95"/>
                    <a:pt x="497" y="95"/>
                    <a:pt x="497" y="95"/>
                  </a:cubicBezTo>
                  <a:cubicBezTo>
                    <a:pt x="497" y="95"/>
                    <a:pt x="498" y="95"/>
                    <a:pt x="498" y="95"/>
                  </a:cubicBezTo>
                  <a:cubicBezTo>
                    <a:pt x="498" y="94"/>
                    <a:pt x="497" y="94"/>
                    <a:pt x="498" y="93"/>
                  </a:cubicBezTo>
                  <a:cubicBezTo>
                    <a:pt x="499" y="93"/>
                    <a:pt x="500" y="93"/>
                    <a:pt x="500" y="94"/>
                  </a:cubicBezTo>
                  <a:close/>
                  <a:moveTo>
                    <a:pt x="514" y="121"/>
                  </a:moveTo>
                  <a:cubicBezTo>
                    <a:pt x="513" y="123"/>
                    <a:pt x="513" y="123"/>
                    <a:pt x="513" y="123"/>
                  </a:cubicBezTo>
                  <a:cubicBezTo>
                    <a:pt x="512" y="123"/>
                    <a:pt x="512" y="123"/>
                    <a:pt x="512" y="123"/>
                  </a:cubicBezTo>
                  <a:lnTo>
                    <a:pt x="514" y="121"/>
                  </a:lnTo>
                  <a:close/>
                  <a:moveTo>
                    <a:pt x="521" y="188"/>
                  </a:moveTo>
                  <a:cubicBezTo>
                    <a:pt x="520" y="188"/>
                    <a:pt x="520" y="188"/>
                    <a:pt x="519" y="187"/>
                  </a:cubicBezTo>
                  <a:cubicBezTo>
                    <a:pt x="519" y="186"/>
                    <a:pt x="519" y="184"/>
                    <a:pt x="521" y="185"/>
                  </a:cubicBezTo>
                  <a:lnTo>
                    <a:pt x="521" y="188"/>
                  </a:lnTo>
                  <a:close/>
                  <a:moveTo>
                    <a:pt x="522" y="175"/>
                  </a:moveTo>
                  <a:cubicBezTo>
                    <a:pt x="520" y="179"/>
                    <a:pt x="516" y="177"/>
                    <a:pt x="514" y="179"/>
                  </a:cubicBezTo>
                  <a:cubicBezTo>
                    <a:pt x="513" y="179"/>
                    <a:pt x="511" y="180"/>
                    <a:pt x="510" y="179"/>
                  </a:cubicBezTo>
                  <a:cubicBezTo>
                    <a:pt x="511" y="175"/>
                    <a:pt x="516" y="177"/>
                    <a:pt x="516" y="173"/>
                  </a:cubicBezTo>
                  <a:cubicBezTo>
                    <a:pt x="518" y="172"/>
                    <a:pt x="520" y="171"/>
                    <a:pt x="522" y="170"/>
                  </a:cubicBezTo>
                  <a:cubicBezTo>
                    <a:pt x="521" y="172"/>
                    <a:pt x="524" y="173"/>
                    <a:pt x="522" y="17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8402638" y="2882900"/>
              <a:ext cx="319088" cy="298450"/>
            </a:xfrm>
            <a:custGeom>
              <a:avLst/>
              <a:gdLst>
                <a:gd name="T0" fmla="*/ 13 w 14"/>
                <a:gd name="T1" fmla="*/ 4 h 13"/>
                <a:gd name="T2" fmla="*/ 10 w 14"/>
                <a:gd name="T3" fmla="*/ 3 h 13"/>
                <a:gd name="T4" fmla="*/ 7 w 14"/>
                <a:gd name="T5" fmla="*/ 0 h 13"/>
                <a:gd name="T6" fmla="*/ 6 w 14"/>
                <a:gd name="T7" fmla="*/ 0 h 13"/>
                <a:gd name="T8" fmla="*/ 7 w 14"/>
                <a:gd name="T9" fmla="*/ 1 h 13"/>
                <a:gd name="T10" fmla="*/ 6 w 14"/>
                <a:gd name="T11" fmla="*/ 2 h 13"/>
                <a:gd name="T12" fmla="*/ 8 w 14"/>
                <a:gd name="T13" fmla="*/ 4 h 13"/>
                <a:gd name="T14" fmla="*/ 4 w 14"/>
                <a:gd name="T15" fmla="*/ 7 h 13"/>
                <a:gd name="T16" fmla="*/ 0 w 14"/>
                <a:gd name="T17" fmla="*/ 11 h 13"/>
                <a:gd name="T18" fmla="*/ 1 w 14"/>
                <a:gd name="T19" fmla="*/ 13 h 13"/>
                <a:gd name="T20" fmla="*/ 2 w 14"/>
                <a:gd name="T21" fmla="*/ 12 h 13"/>
                <a:gd name="T22" fmla="*/ 2 w 14"/>
                <a:gd name="T23" fmla="*/ 13 h 13"/>
                <a:gd name="T24" fmla="*/ 2 w 14"/>
                <a:gd name="T25" fmla="*/ 12 h 13"/>
                <a:gd name="T26" fmla="*/ 4 w 14"/>
                <a:gd name="T27" fmla="*/ 9 h 13"/>
                <a:gd name="T28" fmla="*/ 10 w 14"/>
                <a:gd name="T29" fmla="*/ 8 h 13"/>
                <a:gd name="T30" fmla="*/ 9 w 14"/>
                <a:gd name="T31" fmla="*/ 9 h 13"/>
                <a:gd name="T32" fmla="*/ 13 w 14"/>
                <a:gd name="T33" fmla="*/ 11 h 13"/>
                <a:gd name="T34" fmla="*/ 13 w 14"/>
                <a:gd name="T35" fmla="*/ 7 h 13"/>
                <a:gd name="T36" fmla="*/ 14 w 14"/>
                <a:gd name="T37" fmla="*/ 7 h 13"/>
                <a:gd name="T38" fmla="*/ 13 w 14"/>
                <a:gd name="T39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" h="13">
                  <a:moveTo>
                    <a:pt x="13" y="4"/>
                  </a:moveTo>
                  <a:cubicBezTo>
                    <a:pt x="12" y="4"/>
                    <a:pt x="11" y="3"/>
                    <a:pt x="10" y="3"/>
                  </a:cubicBezTo>
                  <a:cubicBezTo>
                    <a:pt x="9" y="2"/>
                    <a:pt x="8" y="1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1"/>
                    <a:pt x="7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6"/>
                    <a:pt x="6" y="6"/>
                    <a:pt x="4" y="7"/>
                  </a:cubicBezTo>
                  <a:cubicBezTo>
                    <a:pt x="4" y="11"/>
                    <a:pt x="1" y="9"/>
                    <a:pt x="0" y="11"/>
                  </a:cubicBezTo>
                  <a:cubicBezTo>
                    <a:pt x="1" y="12"/>
                    <a:pt x="0" y="12"/>
                    <a:pt x="1" y="13"/>
                  </a:cubicBezTo>
                  <a:cubicBezTo>
                    <a:pt x="1" y="13"/>
                    <a:pt x="1" y="12"/>
                    <a:pt x="2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4" y="12"/>
                    <a:pt x="4" y="11"/>
                    <a:pt x="4" y="9"/>
                  </a:cubicBezTo>
                  <a:cubicBezTo>
                    <a:pt x="6" y="9"/>
                    <a:pt x="8" y="7"/>
                    <a:pt x="10" y="8"/>
                  </a:cubicBezTo>
                  <a:cubicBezTo>
                    <a:pt x="10" y="8"/>
                    <a:pt x="10" y="9"/>
                    <a:pt x="9" y="9"/>
                  </a:cubicBezTo>
                  <a:cubicBezTo>
                    <a:pt x="10" y="11"/>
                    <a:pt x="12" y="10"/>
                    <a:pt x="13" y="11"/>
                  </a:cubicBezTo>
                  <a:cubicBezTo>
                    <a:pt x="14" y="10"/>
                    <a:pt x="12" y="9"/>
                    <a:pt x="13" y="7"/>
                  </a:cubicBezTo>
                  <a:cubicBezTo>
                    <a:pt x="13" y="7"/>
                    <a:pt x="14" y="7"/>
                    <a:pt x="14" y="7"/>
                  </a:cubicBezTo>
                  <a:cubicBezTo>
                    <a:pt x="14" y="6"/>
                    <a:pt x="13" y="5"/>
                    <a:pt x="13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7312025" y="-414338"/>
              <a:ext cx="22225" cy="2222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7402513" y="-346075"/>
              <a:ext cx="68263" cy="68263"/>
            </a:xfrm>
            <a:custGeom>
              <a:avLst/>
              <a:gdLst>
                <a:gd name="T0" fmla="*/ 0 w 3"/>
                <a:gd name="T1" fmla="*/ 3 h 3"/>
                <a:gd name="T2" fmla="*/ 1 w 3"/>
                <a:gd name="T3" fmla="*/ 3 h 3"/>
                <a:gd name="T4" fmla="*/ 3 w 3"/>
                <a:gd name="T5" fmla="*/ 2 h 3"/>
                <a:gd name="T6" fmla="*/ 0 w 3"/>
                <a:gd name="T7" fmla="*/ 2 h 3"/>
                <a:gd name="T8" fmla="*/ 0 w 3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2" y="0"/>
                    <a:pt x="1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7470775" y="-3000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7470775" y="-323850"/>
              <a:ext cx="68263" cy="23813"/>
            </a:xfrm>
            <a:custGeom>
              <a:avLst/>
              <a:gdLst>
                <a:gd name="T0" fmla="*/ 3 w 3"/>
                <a:gd name="T1" fmla="*/ 0 h 1"/>
                <a:gd name="T2" fmla="*/ 0 w 3"/>
                <a:gd name="T3" fmla="*/ 1 h 1"/>
                <a:gd name="T4" fmla="*/ 3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2" y="1"/>
                    <a:pt x="1" y="0"/>
                    <a:pt x="0" y="1"/>
                  </a:cubicBezTo>
                  <a:cubicBezTo>
                    <a:pt x="1" y="1"/>
                    <a:pt x="3" y="1"/>
                    <a:pt x="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-36512" y="-277813"/>
              <a:ext cx="46038" cy="46038"/>
            </a:xfrm>
            <a:custGeom>
              <a:avLst/>
              <a:gdLst>
                <a:gd name="T0" fmla="*/ 2 w 2"/>
                <a:gd name="T1" fmla="*/ 1 h 2"/>
                <a:gd name="T2" fmla="*/ 2 w 2"/>
                <a:gd name="T3" fmla="*/ 0 h 2"/>
                <a:gd name="T4" fmla="*/ 0 w 2"/>
                <a:gd name="T5" fmla="*/ 0 h 2"/>
                <a:gd name="T6" fmla="*/ 1 w 2"/>
                <a:gd name="T7" fmla="*/ 2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9" name="Freeform 15"/>
            <p:cNvSpPr>
              <a:spLocks noEditPoints="1"/>
            </p:cNvSpPr>
            <p:nvPr/>
          </p:nvSpPr>
          <p:spPr bwMode="auto">
            <a:xfrm>
              <a:off x="-1263650" y="-185738"/>
              <a:ext cx="1500188" cy="984250"/>
            </a:xfrm>
            <a:custGeom>
              <a:avLst/>
              <a:gdLst>
                <a:gd name="T0" fmla="*/ 8 w 66"/>
                <a:gd name="T1" fmla="*/ 31 h 43"/>
                <a:gd name="T2" fmla="*/ 10 w 66"/>
                <a:gd name="T3" fmla="*/ 32 h 43"/>
                <a:gd name="T4" fmla="*/ 9 w 66"/>
                <a:gd name="T5" fmla="*/ 35 h 43"/>
                <a:gd name="T6" fmla="*/ 8 w 66"/>
                <a:gd name="T7" fmla="*/ 40 h 43"/>
                <a:gd name="T8" fmla="*/ 9 w 66"/>
                <a:gd name="T9" fmla="*/ 42 h 43"/>
                <a:gd name="T10" fmla="*/ 20 w 66"/>
                <a:gd name="T11" fmla="*/ 42 h 43"/>
                <a:gd name="T12" fmla="*/ 24 w 66"/>
                <a:gd name="T13" fmla="*/ 39 h 43"/>
                <a:gd name="T14" fmla="*/ 29 w 66"/>
                <a:gd name="T15" fmla="*/ 35 h 43"/>
                <a:gd name="T16" fmla="*/ 31 w 66"/>
                <a:gd name="T17" fmla="*/ 32 h 43"/>
                <a:gd name="T18" fmla="*/ 36 w 66"/>
                <a:gd name="T19" fmla="*/ 30 h 43"/>
                <a:gd name="T20" fmla="*/ 44 w 66"/>
                <a:gd name="T21" fmla="*/ 29 h 43"/>
                <a:gd name="T22" fmla="*/ 44 w 66"/>
                <a:gd name="T23" fmla="*/ 32 h 43"/>
                <a:gd name="T24" fmla="*/ 58 w 66"/>
                <a:gd name="T25" fmla="*/ 31 h 43"/>
                <a:gd name="T26" fmla="*/ 66 w 66"/>
                <a:gd name="T27" fmla="*/ 23 h 43"/>
                <a:gd name="T28" fmla="*/ 58 w 66"/>
                <a:gd name="T29" fmla="*/ 16 h 43"/>
                <a:gd name="T30" fmla="*/ 65 w 66"/>
                <a:gd name="T31" fmla="*/ 8 h 43"/>
                <a:gd name="T32" fmla="*/ 61 w 66"/>
                <a:gd name="T33" fmla="*/ 9 h 43"/>
                <a:gd name="T34" fmla="*/ 59 w 66"/>
                <a:gd name="T35" fmla="*/ 7 h 43"/>
                <a:gd name="T36" fmla="*/ 53 w 66"/>
                <a:gd name="T37" fmla="*/ 5 h 43"/>
                <a:gd name="T38" fmla="*/ 47 w 66"/>
                <a:gd name="T39" fmla="*/ 6 h 43"/>
                <a:gd name="T40" fmla="*/ 49 w 66"/>
                <a:gd name="T41" fmla="*/ 2 h 43"/>
                <a:gd name="T42" fmla="*/ 44 w 66"/>
                <a:gd name="T43" fmla="*/ 1 h 43"/>
                <a:gd name="T44" fmla="*/ 39 w 66"/>
                <a:gd name="T45" fmla="*/ 6 h 43"/>
                <a:gd name="T46" fmla="*/ 44 w 66"/>
                <a:gd name="T47" fmla="*/ 6 h 43"/>
                <a:gd name="T48" fmla="*/ 45 w 66"/>
                <a:gd name="T49" fmla="*/ 6 h 43"/>
                <a:gd name="T50" fmla="*/ 35 w 66"/>
                <a:gd name="T51" fmla="*/ 12 h 43"/>
                <a:gd name="T52" fmla="*/ 21 w 66"/>
                <a:gd name="T53" fmla="*/ 19 h 43"/>
                <a:gd name="T54" fmla="*/ 0 w 66"/>
                <a:gd name="T55" fmla="*/ 33 h 43"/>
                <a:gd name="T56" fmla="*/ 27 w 66"/>
                <a:gd name="T57" fmla="*/ 35 h 43"/>
                <a:gd name="T58" fmla="*/ 27 w 66"/>
                <a:gd name="T59" fmla="*/ 36 h 43"/>
                <a:gd name="T60" fmla="*/ 27 w 66"/>
                <a:gd name="T61" fmla="*/ 36 h 43"/>
                <a:gd name="T62" fmla="*/ 21 w 66"/>
                <a:gd name="T63" fmla="*/ 38 h 43"/>
                <a:gd name="T64" fmla="*/ 21 w 66"/>
                <a:gd name="T65" fmla="*/ 38 h 43"/>
                <a:gd name="T66" fmla="*/ 21 w 66"/>
                <a:gd name="T67" fmla="*/ 3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6" h="43">
                  <a:moveTo>
                    <a:pt x="4" y="32"/>
                  </a:moveTo>
                  <a:cubicBezTo>
                    <a:pt x="5" y="31"/>
                    <a:pt x="7" y="31"/>
                    <a:pt x="8" y="31"/>
                  </a:cubicBezTo>
                  <a:cubicBezTo>
                    <a:pt x="8" y="31"/>
                    <a:pt x="8" y="30"/>
                    <a:pt x="9" y="30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3"/>
                    <a:pt x="9" y="34"/>
                    <a:pt x="9" y="34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7"/>
                    <a:pt x="6" y="36"/>
                    <a:pt x="6" y="38"/>
                  </a:cubicBezTo>
                  <a:cubicBezTo>
                    <a:pt x="6" y="39"/>
                    <a:pt x="7" y="39"/>
                    <a:pt x="8" y="40"/>
                  </a:cubicBezTo>
                  <a:cubicBezTo>
                    <a:pt x="8" y="41"/>
                    <a:pt x="7" y="41"/>
                    <a:pt x="7" y="42"/>
                  </a:cubicBezTo>
                  <a:cubicBezTo>
                    <a:pt x="8" y="43"/>
                    <a:pt x="8" y="42"/>
                    <a:pt x="9" y="42"/>
                  </a:cubicBezTo>
                  <a:cubicBezTo>
                    <a:pt x="13" y="43"/>
                    <a:pt x="14" y="38"/>
                    <a:pt x="18" y="40"/>
                  </a:cubicBezTo>
                  <a:cubicBezTo>
                    <a:pt x="19" y="40"/>
                    <a:pt x="20" y="41"/>
                    <a:pt x="20" y="42"/>
                  </a:cubicBezTo>
                  <a:cubicBezTo>
                    <a:pt x="21" y="43"/>
                    <a:pt x="24" y="43"/>
                    <a:pt x="25" y="41"/>
                  </a:cubicBezTo>
                  <a:cubicBezTo>
                    <a:pt x="25" y="40"/>
                    <a:pt x="25" y="39"/>
                    <a:pt x="24" y="39"/>
                  </a:cubicBezTo>
                  <a:cubicBezTo>
                    <a:pt x="25" y="37"/>
                    <a:pt x="26" y="37"/>
                    <a:pt x="27" y="37"/>
                  </a:cubicBezTo>
                  <a:cubicBezTo>
                    <a:pt x="27" y="36"/>
                    <a:pt x="29" y="37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3"/>
                    <a:pt x="30" y="33"/>
                    <a:pt x="31" y="32"/>
                  </a:cubicBezTo>
                  <a:cubicBezTo>
                    <a:pt x="32" y="31"/>
                    <a:pt x="34" y="30"/>
                    <a:pt x="35" y="31"/>
                  </a:cubicBezTo>
                  <a:cubicBezTo>
                    <a:pt x="35" y="30"/>
                    <a:pt x="36" y="30"/>
                    <a:pt x="36" y="30"/>
                  </a:cubicBezTo>
                  <a:cubicBezTo>
                    <a:pt x="37" y="28"/>
                    <a:pt x="39" y="25"/>
                    <a:pt x="41" y="27"/>
                  </a:cubicBezTo>
                  <a:cubicBezTo>
                    <a:pt x="42" y="29"/>
                    <a:pt x="44" y="27"/>
                    <a:pt x="44" y="29"/>
                  </a:cubicBezTo>
                  <a:cubicBezTo>
                    <a:pt x="45" y="30"/>
                    <a:pt x="44" y="31"/>
                    <a:pt x="43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6" y="31"/>
                    <a:pt x="48" y="34"/>
                    <a:pt x="50" y="32"/>
                  </a:cubicBezTo>
                  <a:cubicBezTo>
                    <a:pt x="53" y="32"/>
                    <a:pt x="55" y="31"/>
                    <a:pt x="58" y="31"/>
                  </a:cubicBezTo>
                  <a:cubicBezTo>
                    <a:pt x="58" y="30"/>
                    <a:pt x="59" y="29"/>
                    <a:pt x="58" y="29"/>
                  </a:cubicBezTo>
                  <a:cubicBezTo>
                    <a:pt x="60" y="27"/>
                    <a:pt x="63" y="23"/>
                    <a:pt x="66" y="23"/>
                  </a:cubicBezTo>
                  <a:cubicBezTo>
                    <a:pt x="65" y="23"/>
                    <a:pt x="63" y="23"/>
                    <a:pt x="61" y="23"/>
                  </a:cubicBezTo>
                  <a:cubicBezTo>
                    <a:pt x="57" y="22"/>
                    <a:pt x="61" y="18"/>
                    <a:pt x="58" y="16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4" y="12"/>
                    <a:pt x="63" y="9"/>
                    <a:pt x="65" y="8"/>
                  </a:cubicBezTo>
                  <a:cubicBezTo>
                    <a:pt x="64" y="8"/>
                    <a:pt x="64" y="7"/>
                    <a:pt x="63" y="6"/>
                  </a:cubicBezTo>
                  <a:cubicBezTo>
                    <a:pt x="63" y="8"/>
                    <a:pt x="62" y="8"/>
                    <a:pt x="61" y="9"/>
                  </a:cubicBezTo>
                  <a:cubicBezTo>
                    <a:pt x="61" y="9"/>
                    <a:pt x="60" y="9"/>
                    <a:pt x="59" y="8"/>
                  </a:cubicBezTo>
                  <a:cubicBezTo>
                    <a:pt x="60" y="8"/>
                    <a:pt x="59" y="7"/>
                    <a:pt x="59" y="7"/>
                  </a:cubicBezTo>
                  <a:cubicBezTo>
                    <a:pt x="57" y="6"/>
                    <a:pt x="57" y="3"/>
                    <a:pt x="56" y="2"/>
                  </a:cubicBezTo>
                  <a:cubicBezTo>
                    <a:pt x="55" y="2"/>
                    <a:pt x="52" y="3"/>
                    <a:pt x="53" y="5"/>
                  </a:cubicBezTo>
                  <a:cubicBezTo>
                    <a:pt x="53" y="6"/>
                    <a:pt x="51" y="6"/>
                    <a:pt x="50" y="7"/>
                  </a:cubicBezTo>
                  <a:cubicBezTo>
                    <a:pt x="49" y="7"/>
                    <a:pt x="48" y="5"/>
                    <a:pt x="47" y="6"/>
                  </a:cubicBezTo>
                  <a:cubicBezTo>
                    <a:pt x="47" y="5"/>
                    <a:pt x="46" y="6"/>
                    <a:pt x="46" y="5"/>
                  </a:cubicBezTo>
                  <a:cubicBezTo>
                    <a:pt x="47" y="4"/>
                    <a:pt x="48" y="3"/>
                    <a:pt x="49" y="2"/>
                  </a:cubicBezTo>
                  <a:cubicBezTo>
                    <a:pt x="47" y="2"/>
                    <a:pt x="46" y="0"/>
                    <a:pt x="44" y="0"/>
                  </a:cubicBezTo>
                  <a:cubicBezTo>
                    <a:pt x="44" y="0"/>
                    <a:pt x="44" y="1"/>
                    <a:pt x="44" y="1"/>
                  </a:cubicBezTo>
                  <a:cubicBezTo>
                    <a:pt x="44" y="2"/>
                    <a:pt x="43" y="3"/>
                    <a:pt x="42" y="3"/>
                  </a:cubicBezTo>
                  <a:cubicBezTo>
                    <a:pt x="41" y="4"/>
                    <a:pt x="39" y="5"/>
                    <a:pt x="39" y="6"/>
                  </a:cubicBezTo>
                  <a:cubicBezTo>
                    <a:pt x="39" y="7"/>
                    <a:pt x="39" y="6"/>
                    <a:pt x="40" y="6"/>
                  </a:cubicBezTo>
                  <a:cubicBezTo>
                    <a:pt x="41" y="8"/>
                    <a:pt x="42" y="3"/>
                    <a:pt x="44" y="6"/>
                  </a:cubicBezTo>
                  <a:cubicBezTo>
                    <a:pt x="44" y="5"/>
                    <a:pt x="44" y="5"/>
                    <a:pt x="45" y="5"/>
                  </a:cubicBezTo>
                  <a:cubicBezTo>
                    <a:pt x="45" y="5"/>
                    <a:pt x="45" y="6"/>
                    <a:pt x="45" y="6"/>
                  </a:cubicBezTo>
                  <a:cubicBezTo>
                    <a:pt x="43" y="8"/>
                    <a:pt x="40" y="9"/>
                    <a:pt x="39" y="12"/>
                  </a:cubicBezTo>
                  <a:cubicBezTo>
                    <a:pt x="38" y="11"/>
                    <a:pt x="36" y="12"/>
                    <a:pt x="35" y="12"/>
                  </a:cubicBezTo>
                  <a:cubicBezTo>
                    <a:pt x="34" y="15"/>
                    <a:pt x="31" y="13"/>
                    <a:pt x="30" y="16"/>
                  </a:cubicBezTo>
                  <a:cubicBezTo>
                    <a:pt x="26" y="14"/>
                    <a:pt x="24" y="18"/>
                    <a:pt x="21" y="19"/>
                  </a:cubicBezTo>
                  <a:cubicBezTo>
                    <a:pt x="13" y="19"/>
                    <a:pt x="8" y="27"/>
                    <a:pt x="1" y="31"/>
                  </a:cubicBezTo>
                  <a:cubicBezTo>
                    <a:pt x="1" y="32"/>
                    <a:pt x="1" y="33"/>
                    <a:pt x="0" y="33"/>
                  </a:cubicBezTo>
                  <a:cubicBezTo>
                    <a:pt x="1" y="34"/>
                    <a:pt x="3" y="33"/>
                    <a:pt x="4" y="32"/>
                  </a:cubicBezTo>
                  <a:close/>
                  <a:moveTo>
                    <a:pt x="27" y="35"/>
                  </a:moveTo>
                  <a:cubicBezTo>
                    <a:pt x="28" y="35"/>
                    <a:pt x="28" y="35"/>
                    <a:pt x="28" y="35"/>
                  </a:cubicBezTo>
                  <a:cubicBezTo>
                    <a:pt x="28" y="36"/>
                    <a:pt x="28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lnTo>
                    <a:pt x="27" y="35"/>
                  </a:lnTo>
                  <a:close/>
                  <a:moveTo>
                    <a:pt x="21" y="38"/>
                  </a:moveTo>
                  <a:cubicBezTo>
                    <a:pt x="21" y="38"/>
                    <a:pt x="21" y="38"/>
                    <a:pt x="22" y="3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1" y="38"/>
                    <a:pt x="20" y="40"/>
                    <a:pt x="20" y="38"/>
                  </a:cubicBezTo>
                  <a:cubicBezTo>
                    <a:pt x="20" y="38"/>
                    <a:pt x="21" y="38"/>
                    <a:pt x="21" y="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6810375" y="-163513"/>
              <a:ext cx="114300" cy="115888"/>
            </a:xfrm>
            <a:custGeom>
              <a:avLst/>
              <a:gdLst>
                <a:gd name="T0" fmla="*/ 0 w 5"/>
                <a:gd name="T1" fmla="*/ 5 h 5"/>
                <a:gd name="T2" fmla="*/ 5 w 5"/>
                <a:gd name="T3" fmla="*/ 1 h 5"/>
                <a:gd name="T4" fmla="*/ 0 w 5"/>
                <a:gd name="T5" fmla="*/ 3 h 5"/>
                <a:gd name="T6" fmla="*/ 0 w 5"/>
                <a:gd name="T7" fmla="*/ 3 h 5"/>
                <a:gd name="T8" fmla="*/ 0 w 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cubicBezTo>
                    <a:pt x="2" y="4"/>
                    <a:pt x="4" y="4"/>
                    <a:pt x="5" y="1"/>
                  </a:cubicBezTo>
                  <a:cubicBezTo>
                    <a:pt x="3" y="0"/>
                    <a:pt x="1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4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6924675" y="-71438"/>
              <a:ext cx="90488" cy="92075"/>
            </a:xfrm>
            <a:custGeom>
              <a:avLst/>
              <a:gdLst>
                <a:gd name="T0" fmla="*/ 4 w 4"/>
                <a:gd name="T1" fmla="*/ 1 h 4"/>
                <a:gd name="T2" fmla="*/ 3 w 4"/>
                <a:gd name="T3" fmla="*/ 1 h 4"/>
                <a:gd name="T4" fmla="*/ 1 w 4"/>
                <a:gd name="T5" fmla="*/ 3 h 4"/>
                <a:gd name="T6" fmla="*/ 4 w 4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4" y="1"/>
                  </a:moveTo>
                  <a:cubicBezTo>
                    <a:pt x="4" y="0"/>
                    <a:pt x="3" y="1"/>
                    <a:pt x="3" y="1"/>
                  </a:cubicBezTo>
                  <a:cubicBezTo>
                    <a:pt x="2" y="1"/>
                    <a:pt x="0" y="1"/>
                    <a:pt x="1" y="3"/>
                  </a:cubicBezTo>
                  <a:cubicBezTo>
                    <a:pt x="3" y="4"/>
                    <a:pt x="3" y="1"/>
                    <a:pt x="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850900" y="42863"/>
              <a:ext cx="114300" cy="114300"/>
            </a:xfrm>
            <a:custGeom>
              <a:avLst/>
              <a:gdLst>
                <a:gd name="T0" fmla="*/ 1 w 5"/>
                <a:gd name="T1" fmla="*/ 4 h 5"/>
                <a:gd name="T2" fmla="*/ 5 w 5"/>
                <a:gd name="T3" fmla="*/ 2 h 5"/>
                <a:gd name="T4" fmla="*/ 1 w 5"/>
                <a:gd name="T5" fmla="*/ 1 h 5"/>
                <a:gd name="T6" fmla="*/ 1 w 5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1" y="4"/>
                  </a:moveTo>
                  <a:cubicBezTo>
                    <a:pt x="3" y="5"/>
                    <a:pt x="4" y="4"/>
                    <a:pt x="5" y="2"/>
                  </a:cubicBezTo>
                  <a:cubicBezTo>
                    <a:pt x="4" y="1"/>
                    <a:pt x="2" y="0"/>
                    <a:pt x="1" y="1"/>
                  </a:cubicBezTo>
                  <a:cubicBezTo>
                    <a:pt x="0" y="2"/>
                    <a:pt x="1" y="3"/>
                    <a:pt x="1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577850" y="180975"/>
              <a:ext cx="92075" cy="92075"/>
            </a:xfrm>
            <a:custGeom>
              <a:avLst/>
              <a:gdLst>
                <a:gd name="T0" fmla="*/ 0 w 4"/>
                <a:gd name="T1" fmla="*/ 4 h 4"/>
                <a:gd name="T2" fmla="*/ 0 w 4"/>
                <a:gd name="T3" fmla="*/ 4 h 4"/>
                <a:gd name="T4" fmla="*/ 4 w 4"/>
                <a:gd name="T5" fmla="*/ 0 h 4"/>
                <a:gd name="T6" fmla="*/ 0 w 4"/>
                <a:gd name="T7" fmla="*/ 1 h 4"/>
                <a:gd name="T8" fmla="*/ 0 w 4"/>
                <a:gd name="T9" fmla="*/ 1 h 4"/>
                <a:gd name="T10" fmla="*/ 0 w 4"/>
                <a:gd name="T11" fmla="*/ 2 h 4"/>
                <a:gd name="T12" fmla="*/ 0 w 4"/>
                <a:gd name="T13" fmla="*/ 3 h 4"/>
                <a:gd name="T14" fmla="*/ 0 w 4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2"/>
                    <a:pt x="4" y="3"/>
                    <a:pt x="4" y="0"/>
                  </a:cubicBezTo>
                  <a:cubicBezTo>
                    <a:pt x="2" y="1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441325" y="249238"/>
              <a:ext cx="46038" cy="23813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1 w 2"/>
                <a:gd name="T5" fmla="*/ 1 h 1"/>
                <a:gd name="T6" fmla="*/ 2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5" name="Freeform 21"/>
            <p:cNvSpPr>
              <a:spLocks/>
            </p:cNvSpPr>
            <p:nvPr/>
          </p:nvSpPr>
          <p:spPr bwMode="auto">
            <a:xfrm>
              <a:off x="-1446212" y="341313"/>
              <a:ext cx="68263" cy="68263"/>
            </a:xfrm>
            <a:custGeom>
              <a:avLst/>
              <a:gdLst>
                <a:gd name="T0" fmla="*/ 3 w 3"/>
                <a:gd name="T1" fmla="*/ 1 h 3"/>
                <a:gd name="T2" fmla="*/ 0 w 3"/>
                <a:gd name="T3" fmla="*/ 2 h 3"/>
                <a:gd name="T4" fmla="*/ 1 w 3"/>
                <a:gd name="T5" fmla="*/ 3 h 3"/>
                <a:gd name="T6" fmla="*/ 3 w 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1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6" name="Freeform 22"/>
            <p:cNvSpPr>
              <a:spLocks/>
            </p:cNvSpPr>
            <p:nvPr/>
          </p:nvSpPr>
          <p:spPr bwMode="auto">
            <a:xfrm>
              <a:off x="577850" y="501650"/>
              <a:ext cx="92075" cy="46038"/>
            </a:xfrm>
            <a:custGeom>
              <a:avLst/>
              <a:gdLst>
                <a:gd name="T0" fmla="*/ 0 w 4"/>
                <a:gd name="T1" fmla="*/ 2 h 2"/>
                <a:gd name="T2" fmla="*/ 1 w 4"/>
                <a:gd name="T3" fmla="*/ 2 h 2"/>
                <a:gd name="T4" fmla="*/ 4 w 4"/>
                <a:gd name="T5" fmla="*/ 1 h 2"/>
                <a:gd name="T6" fmla="*/ 0 w 4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3" y="0"/>
                    <a:pt x="1" y="0"/>
                    <a:pt x="0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7" name="Freeform 23"/>
            <p:cNvSpPr>
              <a:spLocks/>
            </p:cNvSpPr>
            <p:nvPr/>
          </p:nvSpPr>
          <p:spPr bwMode="auto">
            <a:xfrm>
              <a:off x="55563" y="501650"/>
              <a:ext cx="227013" cy="228600"/>
            </a:xfrm>
            <a:custGeom>
              <a:avLst/>
              <a:gdLst>
                <a:gd name="T0" fmla="*/ 7 w 10"/>
                <a:gd name="T1" fmla="*/ 3 h 10"/>
                <a:gd name="T2" fmla="*/ 2 w 10"/>
                <a:gd name="T3" fmla="*/ 2 h 10"/>
                <a:gd name="T4" fmla="*/ 1 w 10"/>
                <a:gd name="T5" fmla="*/ 5 h 10"/>
                <a:gd name="T6" fmla="*/ 3 w 10"/>
                <a:gd name="T7" fmla="*/ 5 h 10"/>
                <a:gd name="T8" fmla="*/ 3 w 10"/>
                <a:gd name="T9" fmla="*/ 7 h 10"/>
                <a:gd name="T10" fmla="*/ 10 w 10"/>
                <a:gd name="T11" fmla="*/ 9 h 10"/>
                <a:gd name="T12" fmla="*/ 9 w 10"/>
                <a:gd name="T13" fmla="*/ 9 h 10"/>
                <a:gd name="T14" fmla="*/ 10 w 10"/>
                <a:gd name="T15" fmla="*/ 10 h 10"/>
                <a:gd name="T16" fmla="*/ 10 w 10"/>
                <a:gd name="T17" fmla="*/ 7 h 10"/>
                <a:gd name="T18" fmla="*/ 9 w 10"/>
                <a:gd name="T19" fmla="*/ 7 h 10"/>
                <a:gd name="T20" fmla="*/ 7 w 10"/>
                <a:gd name="T21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0">
                  <a:moveTo>
                    <a:pt x="7" y="3"/>
                  </a:moveTo>
                  <a:cubicBezTo>
                    <a:pt x="6" y="2"/>
                    <a:pt x="4" y="0"/>
                    <a:pt x="2" y="2"/>
                  </a:cubicBezTo>
                  <a:cubicBezTo>
                    <a:pt x="1" y="3"/>
                    <a:pt x="0" y="3"/>
                    <a:pt x="1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5" y="10"/>
                    <a:pt x="7" y="8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9" y="10"/>
                    <a:pt x="10" y="10"/>
                  </a:cubicBezTo>
                  <a:cubicBezTo>
                    <a:pt x="10" y="9"/>
                    <a:pt x="10" y="8"/>
                    <a:pt x="10" y="7"/>
                  </a:cubicBezTo>
                  <a:cubicBezTo>
                    <a:pt x="10" y="6"/>
                    <a:pt x="9" y="7"/>
                    <a:pt x="9" y="7"/>
                  </a:cubicBezTo>
                  <a:cubicBezTo>
                    <a:pt x="8" y="6"/>
                    <a:pt x="7" y="5"/>
                    <a:pt x="7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8" name="Freeform 24"/>
            <p:cNvSpPr>
              <a:spLocks/>
            </p:cNvSpPr>
            <p:nvPr/>
          </p:nvSpPr>
          <p:spPr bwMode="auto">
            <a:xfrm>
              <a:off x="-1377950" y="569913"/>
              <a:ext cx="114300" cy="160338"/>
            </a:xfrm>
            <a:custGeom>
              <a:avLst/>
              <a:gdLst>
                <a:gd name="T0" fmla="*/ 5 w 5"/>
                <a:gd name="T1" fmla="*/ 4 h 7"/>
                <a:gd name="T2" fmla="*/ 4 w 5"/>
                <a:gd name="T3" fmla="*/ 4 h 7"/>
                <a:gd name="T4" fmla="*/ 4 w 5"/>
                <a:gd name="T5" fmla="*/ 1 h 7"/>
                <a:gd name="T6" fmla="*/ 2 w 5"/>
                <a:gd name="T7" fmla="*/ 0 h 7"/>
                <a:gd name="T8" fmla="*/ 3 w 5"/>
                <a:gd name="T9" fmla="*/ 4 h 7"/>
                <a:gd name="T10" fmla="*/ 1 w 5"/>
                <a:gd name="T11" fmla="*/ 5 h 7"/>
                <a:gd name="T12" fmla="*/ 0 w 5"/>
                <a:gd name="T13" fmla="*/ 7 h 7"/>
                <a:gd name="T14" fmla="*/ 5 w 5"/>
                <a:gd name="T1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7">
                  <a:moveTo>
                    <a:pt x="5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3" y="2"/>
                    <a:pt x="4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2"/>
                    <a:pt x="3" y="3"/>
                    <a:pt x="3" y="4"/>
                  </a:cubicBezTo>
                  <a:cubicBezTo>
                    <a:pt x="3" y="4"/>
                    <a:pt x="3" y="6"/>
                    <a:pt x="1" y="5"/>
                  </a:cubicBezTo>
                  <a:cubicBezTo>
                    <a:pt x="1" y="6"/>
                    <a:pt x="0" y="6"/>
                    <a:pt x="0" y="7"/>
                  </a:cubicBezTo>
                  <a:cubicBezTo>
                    <a:pt x="2" y="6"/>
                    <a:pt x="4" y="5"/>
                    <a:pt x="5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9" name="Freeform 25"/>
            <p:cNvSpPr>
              <a:spLocks/>
            </p:cNvSpPr>
            <p:nvPr/>
          </p:nvSpPr>
          <p:spPr bwMode="auto">
            <a:xfrm>
              <a:off x="-1604962" y="593725"/>
              <a:ext cx="180975" cy="160338"/>
            </a:xfrm>
            <a:custGeom>
              <a:avLst/>
              <a:gdLst>
                <a:gd name="T0" fmla="*/ 8 w 8"/>
                <a:gd name="T1" fmla="*/ 3 h 7"/>
                <a:gd name="T2" fmla="*/ 8 w 8"/>
                <a:gd name="T3" fmla="*/ 2 h 7"/>
                <a:gd name="T4" fmla="*/ 0 w 8"/>
                <a:gd name="T5" fmla="*/ 5 h 7"/>
                <a:gd name="T6" fmla="*/ 1 w 8"/>
                <a:gd name="T7" fmla="*/ 7 h 7"/>
                <a:gd name="T8" fmla="*/ 8 w 8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8" y="3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5" y="0"/>
                    <a:pt x="3" y="5"/>
                    <a:pt x="0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4" y="6"/>
                    <a:pt x="6" y="5"/>
                    <a:pt x="8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0" name="Freeform 26"/>
            <p:cNvSpPr>
              <a:spLocks/>
            </p:cNvSpPr>
            <p:nvPr/>
          </p:nvSpPr>
          <p:spPr bwMode="auto">
            <a:xfrm>
              <a:off x="-127000" y="661988"/>
              <a:ext cx="46038" cy="22225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0 h 1"/>
                <a:gd name="T4" fmla="*/ 0 w 2"/>
                <a:gd name="T5" fmla="*/ 1 h 1"/>
                <a:gd name="T6" fmla="*/ 2 w 2"/>
                <a:gd name="T7" fmla="*/ 1 h 1"/>
                <a:gd name="T8" fmla="*/ 2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1" name="Freeform 27"/>
            <p:cNvSpPr>
              <a:spLocks/>
            </p:cNvSpPr>
            <p:nvPr/>
          </p:nvSpPr>
          <p:spPr bwMode="auto">
            <a:xfrm>
              <a:off x="-173037" y="7985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2" name="Freeform 28"/>
            <p:cNvSpPr>
              <a:spLocks/>
            </p:cNvSpPr>
            <p:nvPr/>
          </p:nvSpPr>
          <p:spPr bwMode="auto">
            <a:xfrm>
              <a:off x="-173037" y="708025"/>
              <a:ext cx="160338" cy="90488"/>
            </a:xfrm>
            <a:custGeom>
              <a:avLst/>
              <a:gdLst>
                <a:gd name="T0" fmla="*/ 0 w 7"/>
                <a:gd name="T1" fmla="*/ 4 h 4"/>
                <a:gd name="T2" fmla="*/ 4 w 7"/>
                <a:gd name="T3" fmla="*/ 3 h 4"/>
                <a:gd name="T4" fmla="*/ 7 w 7"/>
                <a:gd name="T5" fmla="*/ 1 h 4"/>
                <a:gd name="T6" fmla="*/ 3 w 7"/>
                <a:gd name="T7" fmla="*/ 2 h 4"/>
                <a:gd name="T8" fmla="*/ 0 w 7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0" y="4"/>
                  </a:moveTo>
                  <a:cubicBezTo>
                    <a:pt x="2" y="3"/>
                    <a:pt x="3" y="3"/>
                    <a:pt x="4" y="3"/>
                  </a:cubicBezTo>
                  <a:cubicBezTo>
                    <a:pt x="5" y="2"/>
                    <a:pt x="7" y="2"/>
                    <a:pt x="7" y="1"/>
                  </a:cubicBezTo>
                  <a:cubicBezTo>
                    <a:pt x="6" y="1"/>
                    <a:pt x="4" y="0"/>
                    <a:pt x="3" y="2"/>
                  </a:cubicBezTo>
                  <a:cubicBezTo>
                    <a:pt x="1" y="0"/>
                    <a:pt x="2" y="3"/>
                    <a:pt x="0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3" name="Freeform 29"/>
            <p:cNvSpPr>
              <a:spLocks/>
            </p:cNvSpPr>
            <p:nvPr/>
          </p:nvSpPr>
          <p:spPr bwMode="auto">
            <a:xfrm>
              <a:off x="55563" y="708025"/>
              <a:ext cx="44450" cy="46038"/>
            </a:xfrm>
            <a:custGeom>
              <a:avLst/>
              <a:gdLst>
                <a:gd name="T0" fmla="*/ 0 w 2"/>
                <a:gd name="T1" fmla="*/ 1 h 2"/>
                <a:gd name="T2" fmla="*/ 0 w 2"/>
                <a:gd name="T3" fmla="*/ 2 h 2"/>
                <a:gd name="T4" fmla="*/ 1 w 2"/>
                <a:gd name="T5" fmla="*/ 2 h 2"/>
                <a:gd name="T6" fmla="*/ 2 w 2"/>
                <a:gd name="T7" fmla="*/ 1 h 2"/>
                <a:gd name="T8" fmla="*/ 0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1"/>
                    <a:pt x="1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1" y="2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4" name="Freeform 30"/>
            <p:cNvSpPr>
              <a:spLocks/>
            </p:cNvSpPr>
            <p:nvPr/>
          </p:nvSpPr>
          <p:spPr bwMode="auto">
            <a:xfrm>
              <a:off x="-309562" y="822325"/>
              <a:ext cx="68263" cy="46038"/>
            </a:xfrm>
            <a:custGeom>
              <a:avLst/>
              <a:gdLst>
                <a:gd name="T0" fmla="*/ 1 w 3"/>
                <a:gd name="T1" fmla="*/ 1 h 2"/>
                <a:gd name="T2" fmla="*/ 0 w 3"/>
                <a:gd name="T3" fmla="*/ 1 h 2"/>
                <a:gd name="T4" fmla="*/ 3 w 3"/>
                <a:gd name="T5" fmla="*/ 1 h 2"/>
                <a:gd name="T6" fmla="*/ 3 w 3"/>
                <a:gd name="T7" fmla="*/ 0 h 2"/>
                <a:gd name="T8" fmla="*/ 3 w 3"/>
                <a:gd name="T9" fmla="*/ 1 h 2"/>
                <a:gd name="T10" fmla="*/ 1 w 3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1" y="1"/>
                  </a:moveTo>
                  <a:cubicBezTo>
                    <a:pt x="1" y="1"/>
                    <a:pt x="0" y="0"/>
                    <a:pt x="0" y="1"/>
                  </a:cubicBezTo>
                  <a:cubicBezTo>
                    <a:pt x="1" y="2"/>
                    <a:pt x="2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5" name="Freeform 31"/>
            <p:cNvSpPr>
              <a:spLocks/>
            </p:cNvSpPr>
            <p:nvPr/>
          </p:nvSpPr>
          <p:spPr bwMode="auto">
            <a:xfrm>
              <a:off x="-1697037" y="844550"/>
              <a:ext cx="92075" cy="46038"/>
            </a:xfrm>
            <a:custGeom>
              <a:avLst/>
              <a:gdLst>
                <a:gd name="T0" fmla="*/ 4 w 4"/>
                <a:gd name="T1" fmla="*/ 1 h 2"/>
                <a:gd name="T2" fmla="*/ 4 w 4"/>
                <a:gd name="T3" fmla="*/ 0 h 2"/>
                <a:gd name="T4" fmla="*/ 0 w 4"/>
                <a:gd name="T5" fmla="*/ 2 h 2"/>
                <a:gd name="T6" fmla="*/ 4 w 4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4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2"/>
                  </a:cubicBezTo>
                  <a:cubicBezTo>
                    <a:pt x="2" y="2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6" name="Freeform 32"/>
            <p:cNvSpPr>
              <a:spLocks/>
            </p:cNvSpPr>
            <p:nvPr/>
          </p:nvSpPr>
          <p:spPr bwMode="auto">
            <a:xfrm>
              <a:off x="-809625" y="914400"/>
              <a:ext cx="46038" cy="22225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7" name="Freeform 33"/>
            <p:cNvSpPr>
              <a:spLocks/>
            </p:cNvSpPr>
            <p:nvPr/>
          </p:nvSpPr>
          <p:spPr bwMode="auto">
            <a:xfrm>
              <a:off x="-127000" y="982663"/>
              <a:ext cx="68263" cy="46038"/>
            </a:xfrm>
            <a:custGeom>
              <a:avLst/>
              <a:gdLst>
                <a:gd name="T0" fmla="*/ 3 w 3"/>
                <a:gd name="T1" fmla="*/ 1 h 2"/>
                <a:gd name="T2" fmla="*/ 0 w 3"/>
                <a:gd name="T3" fmla="*/ 2 h 2"/>
                <a:gd name="T4" fmla="*/ 3 w 3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1" y="2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8" name="Freeform 34"/>
            <p:cNvSpPr>
              <a:spLocks/>
            </p:cNvSpPr>
            <p:nvPr/>
          </p:nvSpPr>
          <p:spPr bwMode="auto">
            <a:xfrm>
              <a:off x="-36512" y="1028700"/>
              <a:ext cx="46038" cy="46038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0 h 2"/>
                <a:gd name="T4" fmla="*/ 0 w 2"/>
                <a:gd name="T5" fmla="*/ 0 h 2"/>
                <a:gd name="T6" fmla="*/ 2 w 2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9" name="Freeform 35"/>
            <p:cNvSpPr>
              <a:spLocks/>
            </p:cNvSpPr>
            <p:nvPr/>
          </p:nvSpPr>
          <p:spPr bwMode="auto">
            <a:xfrm>
              <a:off x="-2311400" y="1395413"/>
              <a:ext cx="273050" cy="114300"/>
            </a:xfrm>
            <a:custGeom>
              <a:avLst/>
              <a:gdLst>
                <a:gd name="T0" fmla="*/ 10 w 12"/>
                <a:gd name="T1" fmla="*/ 0 h 5"/>
                <a:gd name="T2" fmla="*/ 2 w 12"/>
                <a:gd name="T3" fmla="*/ 3 h 5"/>
                <a:gd name="T4" fmla="*/ 0 w 12"/>
                <a:gd name="T5" fmla="*/ 5 h 5"/>
                <a:gd name="T6" fmla="*/ 12 w 12"/>
                <a:gd name="T7" fmla="*/ 0 h 5"/>
                <a:gd name="T8" fmla="*/ 10 w 1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5">
                  <a:moveTo>
                    <a:pt x="10" y="0"/>
                  </a:moveTo>
                  <a:cubicBezTo>
                    <a:pt x="8" y="3"/>
                    <a:pt x="5" y="2"/>
                    <a:pt x="2" y="3"/>
                  </a:cubicBezTo>
                  <a:cubicBezTo>
                    <a:pt x="1" y="4"/>
                    <a:pt x="1" y="5"/>
                    <a:pt x="0" y="5"/>
                  </a:cubicBezTo>
                  <a:cubicBezTo>
                    <a:pt x="5" y="5"/>
                    <a:pt x="8" y="3"/>
                    <a:pt x="12" y="0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0" name="Freeform 36"/>
            <p:cNvSpPr>
              <a:spLocks/>
            </p:cNvSpPr>
            <p:nvPr/>
          </p:nvSpPr>
          <p:spPr bwMode="auto">
            <a:xfrm>
              <a:off x="-2787650" y="3089275"/>
              <a:ext cx="22225" cy="2381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1" name="Freeform 37"/>
            <p:cNvSpPr>
              <a:spLocks/>
            </p:cNvSpPr>
            <p:nvPr/>
          </p:nvSpPr>
          <p:spPr bwMode="auto">
            <a:xfrm>
              <a:off x="-2855912" y="3089275"/>
              <a:ext cx="68263" cy="46038"/>
            </a:xfrm>
            <a:custGeom>
              <a:avLst/>
              <a:gdLst>
                <a:gd name="T0" fmla="*/ 0 w 3"/>
                <a:gd name="T1" fmla="*/ 2 h 2"/>
                <a:gd name="T2" fmla="*/ 2 w 3"/>
                <a:gd name="T3" fmla="*/ 2 h 2"/>
                <a:gd name="T4" fmla="*/ 2 w 3"/>
                <a:gd name="T5" fmla="*/ 1 h 2"/>
                <a:gd name="T6" fmla="*/ 3 w 3"/>
                <a:gd name="T7" fmla="*/ 1 h 2"/>
                <a:gd name="T8" fmla="*/ 0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2" y="0"/>
                    <a:pt x="1" y="2"/>
                    <a:pt x="0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2" name="Freeform 38"/>
            <p:cNvSpPr>
              <a:spLocks/>
            </p:cNvSpPr>
            <p:nvPr/>
          </p:nvSpPr>
          <p:spPr bwMode="auto">
            <a:xfrm>
              <a:off x="-2787650" y="3067050"/>
              <a:ext cx="22225" cy="22225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3" name="Freeform 39"/>
            <p:cNvSpPr>
              <a:spLocks/>
            </p:cNvSpPr>
            <p:nvPr/>
          </p:nvSpPr>
          <p:spPr bwMode="auto">
            <a:xfrm>
              <a:off x="8789988" y="3159125"/>
              <a:ext cx="90488" cy="114300"/>
            </a:xfrm>
            <a:custGeom>
              <a:avLst/>
              <a:gdLst>
                <a:gd name="T0" fmla="*/ 3 w 4"/>
                <a:gd name="T1" fmla="*/ 1 h 5"/>
                <a:gd name="T2" fmla="*/ 0 w 4"/>
                <a:gd name="T3" fmla="*/ 2 h 5"/>
                <a:gd name="T4" fmla="*/ 1 w 4"/>
                <a:gd name="T5" fmla="*/ 2 h 5"/>
                <a:gd name="T6" fmla="*/ 2 w 4"/>
                <a:gd name="T7" fmla="*/ 4 h 5"/>
                <a:gd name="T8" fmla="*/ 4 w 4"/>
                <a:gd name="T9" fmla="*/ 3 h 5"/>
                <a:gd name="T10" fmla="*/ 3 w 4"/>
                <a:gd name="T1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3" y="1"/>
                  </a:moveTo>
                  <a:cubicBezTo>
                    <a:pt x="2" y="0"/>
                    <a:pt x="1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3" y="3"/>
                    <a:pt x="3" y="5"/>
                    <a:pt x="4" y="3"/>
                  </a:cubicBezTo>
                  <a:cubicBezTo>
                    <a:pt x="3" y="3"/>
                    <a:pt x="4" y="2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4" name="Freeform 40"/>
            <p:cNvSpPr>
              <a:spLocks/>
            </p:cNvSpPr>
            <p:nvPr/>
          </p:nvSpPr>
          <p:spPr bwMode="auto">
            <a:xfrm>
              <a:off x="-2743200" y="3227388"/>
              <a:ext cx="90488" cy="68263"/>
            </a:xfrm>
            <a:custGeom>
              <a:avLst/>
              <a:gdLst>
                <a:gd name="T0" fmla="*/ 1 w 4"/>
                <a:gd name="T1" fmla="*/ 2 h 3"/>
                <a:gd name="T2" fmla="*/ 1 w 4"/>
                <a:gd name="T3" fmla="*/ 1 h 3"/>
                <a:gd name="T4" fmla="*/ 0 w 4"/>
                <a:gd name="T5" fmla="*/ 3 h 3"/>
                <a:gd name="T6" fmla="*/ 0 w 4"/>
                <a:gd name="T7" fmla="*/ 2 h 3"/>
                <a:gd name="T8" fmla="*/ 1 w 4"/>
                <a:gd name="T9" fmla="*/ 3 h 3"/>
                <a:gd name="T10" fmla="*/ 3 w 4"/>
                <a:gd name="T11" fmla="*/ 0 h 3"/>
                <a:gd name="T12" fmla="*/ 4 w 4"/>
                <a:gd name="T13" fmla="*/ 0 h 3"/>
                <a:gd name="T14" fmla="*/ 4 w 4"/>
                <a:gd name="T15" fmla="*/ 0 h 3"/>
                <a:gd name="T16" fmla="*/ 3 w 4"/>
                <a:gd name="T17" fmla="*/ 0 h 3"/>
                <a:gd name="T18" fmla="*/ 1 w 4"/>
                <a:gd name="T1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3">
                  <a:moveTo>
                    <a:pt x="1" y="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" y="3"/>
                    <a:pt x="2" y="1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1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5" name="Freeform 41"/>
            <p:cNvSpPr>
              <a:spLocks/>
            </p:cNvSpPr>
            <p:nvPr/>
          </p:nvSpPr>
          <p:spPr bwMode="auto">
            <a:xfrm>
              <a:off x="5969000" y="3319463"/>
              <a:ext cx="0" cy="22225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6" name="Freeform 42"/>
            <p:cNvSpPr>
              <a:spLocks/>
            </p:cNvSpPr>
            <p:nvPr/>
          </p:nvSpPr>
          <p:spPr bwMode="auto">
            <a:xfrm>
              <a:off x="5946775" y="3341688"/>
              <a:ext cx="68263" cy="68263"/>
            </a:xfrm>
            <a:custGeom>
              <a:avLst/>
              <a:gdLst>
                <a:gd name="T0" fmla="*/ 3 w 3"/>
                <a:gd name="T1" fmla="*/ 0 h 3"/>
                <a:gd name="T2" fmla="*/ 1 w 3"/>
                <a:gd name="T3" fmla="*/ 0 h 3"/>
                <a:gd name="T4" fmla="*/ 1 w 3"/>
                <a:gd name="T5" fmla="*/ 0 h 3"/>
                <a:gd name="T6" fmla="*/ 1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3 h 3"/>
                <a:gd name="T14" fmla="*/ 2 w 3"/>
                <a:gd name="T15" fmla="*/ 1 h 3"/>
                <a:gd name="T16" fmla="*/ 3 w 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2" y="3"/>
                    <a:pt x="3" y="3"/>
                  </a:cubicBezTo>
                  <a:cubicBezTo>
                    <a:pt x="2" y="2"/>
                    <a:pt x="3" y="1"/>
                    <a:pt x="2" y="1"/>
                  </a:cubicBezTo>
                  <a:cubicBezTo>
                    <a:pt x="2" y="1"/>
                    <a:pt x="3" y="1"/>
                    <a:pt x="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7" name="Freeform 43"/>
            <p:cNvSpPr>
              <a:spLocks/>
            </p:cNvSpPr>
            <p:nvPr/>
          </p:nvSpPr>
          <p:spPr bwMode="auto">
            <a:xfrm>
              <a:off x="6061075" y="3455988"/>
              <a:ext cx="44450" cy="23813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1 h 1"/>
                <a:gd name="T4" fmla="*/ 2 w 2"/>
                <a:gd name="T5" fmla="*/ 1 h 1"/>
                <a:gd name="T6" fmla="*/ 2 w 2"/>
                <a:gd name="T7" fmla="*/ 0 h 1"/>
                <a:gd name="T8" fmla="*/ 1 w 2"/>
                <a:gd name="T9" fmla="*/ 0 h 1"/>
                <a:gd name="T10" fmla="*/ 1 w 2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0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8" name="Freeform 44"/>
            <p:cNvSpPr>
              <a:spLocks/>
            </p:cNvSpPr>
            <p:nvPr/>
          </p:nvSpPr>
          <p:spPr bwMode="auto">
            <a:xfrm>
              <a:off x="5969000" y="3524250"/>
              <a:ext cx="46038" cy="0"/>
            </a:xfrm>
            <a:custGeom>
              <a:avLst/>
              <a:gdLst>
                <a:gd name="T0" fmla="*/ 29 w 29"/>
                <a:gd name="T1" fmla="*/ 29 w 29"/>
                <a:gd name="T2" fmla="*/ 0 w 29"/>
                <a:gd name="T3" fmla="*/ 29 w 2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9">
                  <a:moveTo>
                    <a:pt x="29" y="0"/>
                  </a:moveTo>
                  <a:lnTo>
                    <a:pt x="29" y="0"/>
                  </a:lnTo>
                  <a:lnTo>
                    <a:pt x="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9" name="Freeform 45"/>
            <p:cNvSpPr>
              <a:spLocks/>
            </p:cNvSpPr>
            <p:nvPr/>
          </p:nvSpPr>
          <p:spPr bwMode="auto">
            <a:xfrm>
              <a:off x="5081588" y="3822700"/>
              <a:ext cx="46038" cy="46038"/>
            </a:xfrm>
            <a:custGeom>
              <a:avLst/>
              <a:gdLst>
                <a:gd name="T0" fmla="*/ 1 w 2"/>
                <a:gd name="T1" fmla="*/ 2 h 2"/>
                <a:gd name="T2" fmla="*/ 2 w 2"/>
                <a:gd name="T3" fmla="*/ 2 h 2"/>
                <a:gd name="T4" fmla="*/ 2 w 2"/>
                <a:gd name="T5" fmla="*/ 1 h 2"/>
                <a:gd name="T6" fmla="*/ 1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0" y="1"/>
                    <a:pt x="1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50" name="Freeform 46"/>
            <p:cNvSpPr>
              <a:spLocks/>
            </p:cNvSpPr>
            <p:nvPr/>
          </p:nvSpPr>
          <p:spPr bwMode="auto">
            <a:xfrm>
              <a:off x="1419225" y="3983038"/>
              <a:ext cx="365125" cy="182563"/>
            </a:xfrm>
            <a:custGeom>
              <a:avLst/>
              <a:gdLst>
                <a:gd name="T0" fmla="*/ 13 w 16"/>
                <a:gd name="T1" fmla="*/ 1 h 8"/>
                <a:gd name="T2" fmla="*/ 11 w 16"/>
                <a:gd name="T3" fmla="*/ 4 h 8"/>
                <a:gd name="T4" fmla="*/ 10 w 16"/>
                <a:gd name="T5" fmla="*/ 2 h 8"/>
                <a:gd name="T6" fmla="*/ 10 w 16"/>
                <a:gd name="T7" fmla="*/ 3 h 8"/>
                <a:gd name="T8" fmla="*/ 4 w 16"/>
                <a:gd name="T9" fmla="*/ 4 h 8"/>
                <a:gd name="T10" fmla="*/ 7 w 16"/>
                <a:gd name="T11" fmla="*/ 7 h 8"/>
                <a:gd name="T12" fmla="*/ 12 w 16"/>
                <a:gd name="T13" fmla="*/ 6 h 8"/>
                <a:gd name="T14" fmla="*/ 12 w 16"/>
                <a:gd name="T15" fmla="*/ 4 h 8"/>
                <a:gd name="T16" fmla="*/ 16 w 16"/>
                <a:gd name="T17" fmla="*/ 1 h 8"/>
                <a:gd name="T18" fmla="*/ 16 w 16"/>
                <a:gd name="T19" fmla="*/ 0 h 8"/>
                <a:gd name="T20" fmla="*/ 13 w 16"/>
                <a:gd name="T21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8">
                  <a:moveTo>
                    <a:pt x="13" y="1"/>
                  </a:moveTo>
                  <a:cubicBezTo>
                    <a:pt x="12" y="2"/>
                    <a:pt x="11" y="3"/>
                    <a:pt x="11" y="4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7" y="1"/>
                    <a:pt x="6" y="4"/>
                    <a:pt x="4" y="4"/>
                  </a:cubicBezTo>
                  <a:cubicBezTo>
                    <a:pt x="0" y="7"/>
                    <a:pt x="6" y="5"/>
                    <a:pt x="7" y="7"/>
                  </a:cubicBezTo>
                  <a:cubicBezTo>
                    <a:pt x="9" y="8"/>
                    <a:pt x="10" y="7"/>
                    <a:pt x="12" y="6"/>
                  </a:cubicBezTo>
                  <a:cubicBezTo>
                    <a:pt x="12" y="6"/>
                    <a:pt x="12" y="4"/>
                    <a:pt x="12" y="4"/>
                  </a:cubicBezTo>
                  <a:cubicBezTo>
                    <a:pt x="14" y="3"/>
                    <a:pt x="14" y="2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14" y="2"/>
                    <a:pt x="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51" name="Freeform 47"/>
            <p:cNvSpPr>
              <a:spLocks/>
            </p:cNvSpPr>
            <p:nvPr/>
          </p:nvSpPr>
          <p:spPr bwMode="auto">
            <a:xfrm>
              <a:off x="2852738" y="4051300"/>
              <a:ext cx="114300" cy="114300"/>
            </a:xfrm>
            <a:custGeom>
              <a:avLst/>
              <a:gdLst>
                <a:gd name="T0" fmla="*/ 5 w 5"/>
                <a:gd name="T1" fmla="*/ 0 h 5"/>
                <a:gd name="T2" fmla="*/ 0 w 5"/>
                <a:gd name="T3" fmla="*/ 3 h 5"/>
                <a:gd name="T4" fmla="*/ 3 w 5"/>
                <a:gd name="T5" fmla="*/ 3 h 5"/>
                <a:gd name="T6" fmla="*/ 3 w 5"/>
                <a:gd name="T7" fmla="*/ 4 h 5"/>
                <a:gd name="T8" fmla="*/ 4 w 5"/>
                <a:gd name="T9" fmla="*/ 2 h 5"/>
                <a:gd name="T10" fmla="*/ 5 w 5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5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" y="4"/>
                    <a:pt x="3" y="5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5" y="1"/>
                    <a:pt x="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52" name="Freeform 48"/>
            <p:cNvSpPr>
              <a:spLocks/>
            </p:cNvSpPr>
            <p:nvPr/>
          </p:nvSpPr>
          <p:spPr bwMode="auto">
            <a:xfrm>
              <a:off x="919163" y="4121150"/>
              <a:ext cx="546100" cy="434975"/>
            </a:xfrm>
            <a:custGeom>
              <a:avLst/>
              <a:gdLst>
                <a:gd name="T0" fmla="*/ 15 w 24"/>
                <a:gd name="T1" fmla="*/ 6 h 19"/>
                <a:gd name="T2" fmla="*/ 12 w 24"/>
                <a:gd name="T3" fmla="*/ 7 h 19"/>
                <a:gd name="T4" fmla="*/ 10 w 24"/>
                <a:gd name="T5" fmla="*/ 8 h 19"/>
                <a:gd name="T6" fmla="*/ 9 w 24"/>
                <a:gd name="T7" fmla="*/ 12 h 19"/>
                <a:gd name="T8" fmla="*/ 0 w 24"/>
                <a:gd name="T9" fmla="*/ 19 h 19"/>
                <a:gd name="T10" fmla="*/ 1 w 24"/>
                <a:gd name="T11" fmla="*/ 18 h 19"/>
                <a:gd name="T12" fmla="*/ 2 w 24"/>
                <a:gd name="T13" fmla="*/ 19 h 19"/>
                <a:gd name="T14" fmla="*/ 2 w 24"/>
                <a:gd name="T15" fmla="*/ 18 h 19"/>
                <a:gd name="T16" fmla="*/ 2 w 24"/>
                <a:gd name="T17" fmla="*/ 17 h 19"/>
                <a:gd name="T18" fmla="*/ 3 w 24"/>
                <a:gd name="T19" fmla="*/ 18 h 19"/>
                <a:gd name="T20" fmla="*/ 16 w 24"/>
                <a:gd name="T21" fmla="*/ 10 h 19"/>
                <a:gd name="T22" fmla="*/ 24 w 24"/>
                <a:gd name="T23" fmla="*/ 4 h 19"/>
                <a:gd name="T24" fmla="*/ 23 w 24"/>
                <a:gd name="T25" fmla="*/ 1 h 19"/>
                <a:gd name="T26" fmla="*/ 15 w 24"/>
                <a:gd name="T27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19">
                  <a:moveTo>
                    <a:pt x="15" y="6"/>
                  </a:moveTo>
                  <a:cubicBezTo>
                    <a:pt x="14" y="7"/>
                    <a:pt x="13" y="8"/>
                    <a:pt x="12" y="7"/>
                  </a:cubicBezTo>
                  <a:cubicBezTo>
                    <a:pt x="11" y="7"/>
                    <a:pt x="11" y="8"/>
                    <a:pt x="10" y="8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6" y="14"/>
                    <a:pt x="2" y="15"/>
                    <a:pt x="0" y="19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2" y="17"/>
                    <a:pt x="2" y="19"/>
                    <a:pt x="2" y="19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2" y="17"/>
                    <a:pt x="2" y="17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8" y="16"/>
                    <a:pt x="12" y="13"/>
                    <a:pt x="16" y="10"/>
                  </a:cubicBezTo>
                  <a:cubicBezTo>
                    <a:pt x="20" y="9"/>
                    <a:pt x="21" y="5"/>
                    <a:pt x="24" y="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19" y="0"/>
                    <a:pt x="17" y="4"/>
                    <a:pt x="15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53" name="Freeform 49"/>
            <p:cNvSpPr>
              <a:spLocks/>
            </p:cNvSpPr>
            <p:nvPr/>
          </p:nvSpPr>
          <p:spPr bwMode="auto">
            <a:xfrm>
              <a:off x="3011488" y="4325938"/>
              <a:ext cx="182563" cy="184150"/>
            </a:xfrm>
            <a:custGeom>
              <a:avLst/>
              <a:gdLst>
                <a:gd name="T0" fmla="*/ 5 w 8"/>
                <a:gd name="T1" fmla="*/ 0 h 8"/>
                <a:gd name="T2" fmla="*/ 0 w 8"/>
                <a:gd name="T3" fmla="*/ 6 h 8"/>
                <a:gd name="T4" fmla="*/ 6 w 8"/>
                <a:gd name="T5" fmla="*/ 2 h 8"/>
                <a:gd name="T6" fmla="*/ 6 w 8"/>
                <a:gd name="T7" fmla="*/ 2 h 8"/>
                <a:gd name="T8" fmla="*/ 8 w 8"/>
                <a:gd name="T9" fmla="*/ 0 h 8"/>
                <a:gd name="T10" fmla="*/ 5 w 8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8">
                  <a:moveTo>
                    <a:pt x="5" y="0"/>
                  </a:moveTo>
                  <a:cubicBezTo>
                    <a:pt x="3" y="1"/>
                    <a:pt x="0" y="2"/>
                    <a:pt x="0" y="6"/>
                  </a:cubicBezTo>
                  <a:cubicBezTo>
                    <a:pt x="3" y="8"/>
                    <a:pt x="4" y="3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8" y="0"/>
                    <a:pt x="8" y="0"/>
                    <a:pt x="8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54" name="Freeform 50"/>
            <p:cNvSpPr>
              <a:spLocks/>
            </p:cNvSpPr>
            <p:nvPr/>
          </p:nvSpPr>
          <p:spPr bwMode="auto">
            <a:xfrm>
              <a:off x="2443163" y="4371975"/>
              <a:ext cx="23813" cy="23813"/>
            </a:xfrm>
            <a:custGeom>
              <a:avLst/>
              <a:gdLst>
                <a:gd name="T0" fmla="*/ 0 w 15"/>
                <a:gd name="T1" fmla="*/ 15 h 15"/>
                <a:gd name="T2" fmla="*/ 15 w 15"/>
                <a:gd name="T3" fmla="*/ 0 h 15"/>
                <a:gd name="T4" fmla="*/ 0 w 15"/>
                <a:gd name="T5" fmla="*/ 0 h 15"/>
                <a:gd name="T6" fmla="*/ 0 w 15"/>
                <a:gd name="T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5">
                  <a:moveTo>
                    <a:pt x="0" y="15"/>
                  </a:moveTo>
                  <a:lnTo>
                    <a:pt x="15" y="0"/>
                  </a:lnTo>
                  <a:lnTo>
                    <a:pt x="0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55" name="Freeform 51"/>
            <p:cNvSpPr>
              <a:spLocks/>
            </p:cNvSpPr>
            <p:nvPr/>
          </p:nvSpPr>
          <p:spPr bwMode="auto">
            <a:xfrm>
              <a:off x="623888" y="4556125"/>
              <a:ext cx="136525" cy="90488"/>
            </a:xfrm>
            <a:custGeom>
              <a:avLst/>
              <a:gdLst>
                <a:gd name="T0" fmla="*/ 3 w 6"/>
                <a:gd name="T1" fmla="*/ 0 h 4"/>
                <a:gd name="T2" fmla="*/ 0 w 6"/>
                <a:gd name="T3" fmla="*/ 3 h 4"/>
                <a:gd name="T4" fmla="*/ 1 w 6"/>
                <a:gd name="T5" fmla="*/ 4 h 4"/>
                <a:gd name="T6" fmla="*/ 1 w 6"/>
                <a:gd name="T7" fmla="*/ 3 h 4"/>
                <a:gd name="T8" fmla="*/ 6 w 6"/>
                <a:gd name="T9" fmla="*/ 1 h 4"/>
                <a:gd name="T10" fmla="*/ 5 w 6"/>
                <a:gd name="T11" fmla="*/ 1 h 4"/>
                <a:gd name="T12" fmla="*/ 5 w 6"/>
                <a:gd name="T13" fmla="*/ 0 h 4"/>
                <a:gd name="T14" fmla="*/ 3 w 6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cubicBezTo>
                    <a:pt x="3" y="2"/>
                    <a:pt x="1" y="1"/>
                    <a:pt x="0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3" y="4"/>
                    <a:pt x="4" y="2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56" name="Freeform 52"/>
            <p:cNvSpPr>
              <a:spLocks/>
            </p:cNvSpPr>
            <p:nvPr/>
          </p:nvSpPr>
          <p:spPr bwMode="auto">
            <a:xfrm>
              <a:off x="738188" y="4578350"/>
              <a:ext cx="90488" cy="138113"/>
            </a:xfrm>
            <a:custGeom>
              <a:avLst/>
              <a:gdLst>
                <a:gd name="T0" fmla="*/ 0 w 4"/>
                <a:gd name="T1" fmla="*/ 3 h 6"/>
                <a:gd name="T2" fmla="*/ 0 w 4"/>
                <a:gd name="T3" fmla="*/ 5 h 6"/>
                <a:gd name="T4" fmla="*/ 4 w 4"/>
                <a:gd name="T5" fmla="*/ 3 h 6"/>
                <a:gd name="T6" fmla="*/ 4 w 4"/>
                <a:gd name="T7" fmla="*/ 1 h 6"/>
                <a:gd name="T8" fmla="*/ 0 w 4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0" y="3"/>
                  </a:moveTo>
                  <a:cubicBezTo>
                    <a:pt x="1" y="3"/>
                    <a:pt x="0" y="6"/>
                    <a:pt x="0" y="5"/>
                  </a:cubicBezTo>
                  <a:cubicBezTo>
                    <a:pt x="2" y="6"/>
                    <a:pt x="2" y="3"/>
                    <a:pt x="4" y="3"/>
                  </a:cubicBezTo>
                  <a:cubicBezTo>
                    <a:pt x="4" y="3"/>
                    <a:pt x="3" y="2"/>
                    <a:pt x="4" y="1"/>
                  </a:cubicBezTo>
                  <a:cubicBezTo>
                    <a:pt x="2" y="0"/>
                    <a:pt x="2" y="3"/>
                    <a:pt x="0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57" name="Freeform 53"/>
            <p:cNvSpPr>
              <a:spLocks/>
            </p:cNvSpPr>
            <p:nvPr/>
          </p:nvSpPr>
          <p:spPr bwMode="auto">
            <a:xfrm>
              <a:off x="487363" y="4716463"/>
              <a:ext cx="68263" cy="46038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0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2" y="0"/>
                    <a:pt x="0" y="0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3" y="1"/>
                    <a:pt x="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58" name="Freeform 54"/>
            <p:cNvSpPr>
              <a:spLocks/>
            </p:cNvSpPr>
            <p:nvPr/>
          </p:nvSpPr>
          <p:spPr bwMode="auto">
            <a:xfrm>
              <a:off x="623888" y="4716463"/>
              <a:ext cx="68263" cy="68263"/>
            </a:xfrm>
            <a:custGeom>
              <a:avLst/>
              <a:gdLst>
                <a:gd name="T0" fmla="*/ 0 w 3"/>
                <a:gd name="T1" fmla="*/ 3 h 3"/>
                <a:gd name="T2" fmla="*/ 1 w 3"/>
                <a:gd name="T3" fmla="*/ 3 h 3"/>
                <a:gd name="T4" fmla="*/ 2 w 3"/>
                <a:gd name="T5" fmla="*/ 0 h 3"/>
                <a:gd name="T6" fmla="*/ 0 w 3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3" y="2"/>
                    <a:pt x="2" y="0"/>
                  </a:cubicBezTo>
                  <a:cubicBezTo>
                    <a:pt x="2" y="1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59" name="Freeform 55"/>
            <p:cNvSpPr>
              <a:spLocks/>
            </p:cNvSpPr>
            <p:nvPr/>
          </p:nvSpPr>
          <p:spPr bwMode="auto">
            <a:xfrm>
              <a:off x="487363" y="4784725"/>
              <a:ext cx="114300" cy="114300"/>
            </a:xfrm>
            <a:custGeom>
              <a:avLst/>
              <a:gdLst>
                <a:gd name="T0" fmla="*/ 4 w 5"/>
                <a:gd name="T1" fmla="*/ 0 h 5"/>
                <a:gd name="T2" fmla="*/ 0 w 5"/>
                <a:gd name="T3" fmla="*/ 3 h 5"/>
                <a:gd name="T4" fmla="*/ 5 w 5"/>
                <a:gd name="T5" fmla="*/ 1 h 5"/>
                <a:gd name="T6" fmla="*/ 4 w 5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3" y="0"/>
                    <a:pt x="2" y="2"/>
                    <a:pt x="0" y="3"/>
                  </a:cubicBezTo>
                  <a:cubicBezTo>
                    <a:pt x="2" y="5"/>
                    <a:pt x="3" y="1"/>
                    <a:pt x="5" y="1"/>
                  </a:cubicBezTo>
                  <a:cubicBezTo>
                    <a:pt x="5" y="1"/>
                    <a:pt x="4" y="1"/>
                    <a:pt x="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</p:grpSp>
      <p:sp>
        <p:nvSpPr>
          <p:cNvPr id="61" name="矩形 60"/>
          <p:cNvSpPr/>
          <p:nvPr/>
        </p:nvSpPr>
        <p:spPr>
          <a:xfrm>
            <a:off x="1057748" y="3255170"/>
            <a:ext cx="6555641" cy="1566861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</a:rPr>
              <a:t>请在此处添加详细描述文本，尽量与标题文本语言风格相符合，语言描述尽量简洁生动。请在此处添加详细描述文本，尽量与标题文本语言风格相符合，语言描述尽量简洁生动。请在此处添加详细描述文本，尽量与标题文本语言风格相符合，语言描述尽量简洁生动请在此处添加详细描述文本，尽量与标题文本语言风格相符合，语言描述尽量简洁生动。请在此处添加详细描述文本，尽量与标题文本语言风格相符合，语言描述尽量简洁生动。请在此处添加详细描述文本，尽量与标题文本语言风格相符合，语言描述尽量简洁生动。请在此处添加详细描述文本，尽量与标题文本语言风格相符合，语言描述尽量简洁生动。</a:t>
            </a:r>
          </a:p>
        </p:txBody>
      </p:sp>
    </p:spTree>
    <p:extLst>
      <p:ext uri="{BB962C8B-B14F-4D97-AF65-F5344CB8AC3E}">
        <p14:creationId xmlns:p14="http://schemas.microsoft.com/office/powerpoint/2010/main" val="228291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>
            <a:spLocks/>
          </p:cNvSpPr>
          <p:nvPr/>
        </p:nvSpPr>
        <p:spPr bwMode="auto">
          <a:xfrm>
            <a:off x="1497807" y="1543050"/>
            <a:ext cx="5954" cy="5953"/>
          </a:xfrm>
          <a:custGeom>
            <a:avLst/>
            <a:gdLst>
              <a:gd name="T0" fmla="*/ 0 w 1"/>
              <a:gd name="T1" fmla="*/ 0 h 1"/>
              <a:gd name="T2" fmla="*/ 1 w 1"/>
              <a:gd name="T3" fmla="*/ 1 h 1"/>
              <a:gd name="T4" fmla="*/ 0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0" y="0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0" y="0"/>
                  <a:pt x="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1376364" y="1677591"/>
            <a:ext cx="7144" cy="0"/>
          </a:xfrm>
          <a:custGeom>
            <a:avLst/>
            <a:gdLst>
              <a:gd name="T0" fmla="*/ 0 w 1"/>
              <a:gd name="T1" fmla="*/ 1 w 1"/>
              <a:gd name="T2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">
                <a:moveTo>
                  <a:pt x="0" y="0"/>
                </a:moveTo>
                <a:cubicBezTo>
                  <a:pt x="0" y="0"/>
                  <a:pt x="0" y="0"/>
                  <a:pt x="1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1531145" y="1556147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1879998" y="1482328"/>
            <a:ext cx="27385" cy="33338"/>
          </a:xfrm>
          <a:custGeom>
            <a:avLst/>
            <a:gdLst>
              <a:gd name="T0" fmla="*/ 1 w 4"/>
              <a:gd name="T1" fmla="*/ 5 h 5"/>
              <a:gd name="T2" fmla="*/ 2 w 4"/>
              <a:gd name="T3" fmla="*/ 5 h 5"/>
              <a:gd name="T4" fmla="*/ 2 w 4"/>
              <a:gd name="T5" fmla="*/ 2 h 5"/>
              <a:gd name="T6" fmla="*/ 1 w 4"/>
              <a:gd name="T7" fmla="*/ 0 h 5"/>
              <a:gd name="T8" fmla="*/ 0 w 4"/>
              <a:gd name="T9" fmla="*/ 1 h 5"/>
              <a:gd name="T10" fmla="*/ 1 w 4"/>
              <a:gd name="T11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" h="5">
                <a:moveTo>
                  <a:pt x="1" y="5"/>
                </a:moveTo>
                <a:cubicBezTo>
                  <a:pt x="2" y="5"/>
                  <a:pt x="2" y="5"/>
                  <a:pt x="2" y="5"/>
                </a:cubicBezTo>
                <a:cubicBezTo>
                  <a:pt x="4" y="4"/>
                  <a:pt x="1" y="3"/>
                  <a:pt x="2" y="2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1"/>
                  <a:pt x="0" y="1"/>
                </a:cubicBezTo>
                <a:cubicBezTo>
                  <a:pt x="2" y="2"/>
                  <a:pt x="1" y="4"/>
                  <a:pt x="1" y="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1" name="Freeform 9"/>
          <p:cNvSpPr>
            <a:spLocks/>
          </p:cNvSpPr>
          <p:nvPr/>
        </p:nvSpPr>
        <p:spPr bwMode="auto">
          <a:xfrm>
            <a:off x="610791" y="2725341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2" name="Freeform 10"/>
          <p:cNvSpPr>
            <a:spLocks/>
          </p:cNvSpPr>
          <p:nvPr/>
        </p:nvSpPr>
        <p:spPr bwMode="auto">
          <a:xfrm>
            <a:off x="725091" y="3142060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3" name="Freeform 11"/>
          <p:cNvSpPr>
            <a:spLocks/>
          </p:cNvSpPr>
          <p:nvPr/>
        </p:nvSpPr>
        <p:spPr bwMode="auto">
          <a:xfrm>
            <a:off x="2512219" y="2080022"/>
            <a:ext cx="5954" cy="0"/>
          </a:xfrm>
          <a:custGeom>
            <a:avLst/>
            <a:gdLst>
              <a:gd name="T0" fmla="*/ 1 w 1"/>
              <a:gd name="T1" fmla="*/ 0 w 1"/>
              <a:gd name="T2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">
                <a:moveTo>
                  <a:pt x="1" y="0"/>
                </a:moveTo>
                <a:cubicBezTo>
                  <a:pt x="1" y="0"/>
                  <a:pt x="0" y="0"/>
                  <a:pt x="0" y="0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4" name="Freeform 12"/>
          <p:cNvSpPr>
            <a:spLocks/>
          </p:cNvSpPr>
          <p:nvPr/>
        </p:nvSpPr>
        <p:spPr bwMode="auto">
          <a:xfrm>
            <a:off x="2599135" y="221456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5" name="Freeform 13"/>
          <p:cNvSpPr>
            <a:spLocks/>
          </p:cNvSpPr>
          <p:nvPr/>
        </p:nvSpPr>
        <p:spPr bwMode="auto">
          <a:xfrm>
            <a:off x="1584723" y="1556147"/>
            <a:ext cx="7144" cy="0"/>
          </a:xfrm>
          <a:custGeom>
            <a:avLst/>
            <a:gdLst>
              <a:gd name="T0" fmla="*/ 1 w 1"/>
              <a:gd name="T1" fmla="*/ 0 w 1"/>
              <a:gd name="T2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">
                <a:moveTo>
                  <a:pt x="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6" name="Freeform 14"/>
          <p:cNvSpPr>
            <a:spLocks/>
          </p:cNvSpPr>
          <p:nvPr/>
        </p:nvSpPr>
        <p:spPr bwMode="auto">
          <a:xfrm>
            <a:off x="1879997" y="1489473"/>
            <a:ext cx="0" cy="5953"/>
          </a:xfrm>
          <a:custGeom>
            <a:avLst/>
            <a:gdLst>
              <a:gd name="T0" fmla="*/ 0 h 1"/>
              <a:gd name="T1" fmla="*/ 0 h 1"/>
              <a:gd name="T2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7" name="Freeform 15"/>
          <p:cNvSpPr>
            <a:spLocks/>
          </p:cNvSpPr>
          <p:nvPr/>
        </p:nvSpPr>
        <p:spPr bwMode="auto">
          <a:xfrm>
            <a:off x="1289447" y="3396854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8" name="Freeform 16"/>
          <p:cNvSpPr>
            <a:spLocks/>
          </p:cNvSpPr>
          <p:nvPr/>
        </p:nvSpPr>
        <p:spPr bwMode="auto">
          <a:xfrm>
            <a:off x="1772841" y="1428750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19" name="Freeform 17"/>
          <p:cNvSpPr>
            <a:spLocks/>
          </p:cNvSpPr>
          <p:nvPr/>
        </p:nvSpPr>
        <p:spPr bwMode="auto">
          <a:xfrm>
            <a:off x="1685926" y="1408510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0" name="Freeform 18"/>
          <p:cNvSpPr>
            <a:spLocks/>
          </p:cNvSpPr>
          <p:nvPr/>
        </p:nvSpPr>
        <p:spPr bwMode="auto">
          <a:xfrm>
            <a:off x="610791" y="2725341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1" name="Freeform 19"/>
          <p:cNvSpPr>
            <a:spLocks/>
          </p:cNvSpPr>
          <p:nvPr/>
        </p:nvSpPr>
        <p:spPr bwMode="auto">
          <a:xfrm>
            <a:off x="2431257" y="3498056"/>
            <a:ext cx="7144" cy="0"/>
          </a:xfrm>
          <a:custGeom>
            <a:avLst/>
            <a:gdLst>
              <a:gd name="T0" fmla="*/ 0 w 1"/>
              <a:gd name="T1" fmla="*/ 0 w 1"/>
              <a:gd name="T2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2" name="Freeform 20"/>
          <p:cNvSpPr>
            <a:spLocks/>
          </p:cNvSpPr>
          <p:nvPr/>
        </p:nvSpPr>
        <p:spPr bwMode="auto">
          <a:xfrm>
            <a:off x="2296716" y="3632597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3" name="Freeform 21"/>
          <p:cNvSpPr>
            <a:spLocks/>
          </p:cNvSpPr>
          <p:nvPr/>
        </p:nvSpPr>
        <p:spPr bwMode="auto">
          <a:xfrm>
            <a:off x="2551510" y="3249216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4" name="Freeform 22"/>
          <p:cNvSpPr>
            <a:spLocks/>
          </p:cNvSpPr>
          <p:nvPr/>
        </p:nvSpPr>
        <p:spPr bwMode="auto">
          <a:xfrm>
            <a:off x="2551510" y="3249216"/>
            <a:ext cx="7144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1" y="0"/>
                  <a:pt x="1" y="0"/>
                  <a:pt x="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5" name="Freeform 23"/>
          <p:cNvSpPr>
            <a:spLocks/>
          </p:cNvSpPr>
          <p:nvPr/>
        </p:nvSpPr>
        <p:spPr bwMode="auto">
          <a:xfrm>
            <a:off x="1645445" y="3584972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6" name="Freeform 24"/>
          <p:cNvSpPr>
            <a:spLocks noEditPoints="1"/>
          </p:cNvSpPr>
          <p:nvPr/>
        </p:nvSpPr>
        <p:spPr bwMode="auto">
          <a:xfrm>
            <a:off x="725006" y="839223"/>
            <a:ext cx="2222897" cy="2277665"/>
          </a:xfrm>
          <a:custGeom>
            <a:avLst/>
            <a:gdLst>
              <a:gd name="T0" fmla="*/ 319 w 331"/>
              <a:gd name="T1" fmla="*/ 172 h 339"/>
              <a:gd name="T2" fmla="*/ 321 w 331"/>
              <a:gd name="T3" fmla="*/ 159 h 339"/>
              <a:gd name="T4" fmla="*/ 308 w 331"/>
              <a:gd name="T5" fmla="*/ 133 h 339"/>
              <a:gd name="T6" fmla="*/ 296 w 331"/>
              <a:gd name="T7" fmla="*/ 111 h 339"/>
              <a:gd name="T8" fmla="*/ 284 w 331"/>
              <a:gd name="T9" fmla="*/ 99 h 339"/>
              <a:gd name="T10" fmla="*/ 284 w 331"/>
              <a:gd name="T11" fmla="*/ 81 h 339"/>
              <a:gd name="T12" fmla="*/ 279 w 331"/>
              <a:gd name="T13" fmla="*/ 73 h 339"/>
              <a:gd name="T14" fmla="*/ 278 w 331"/>
              <a:gd name="T15" fmla="*/ 58 h 339"/>
              <a:gd name="T16" fmla="*/ 266 w 331"/>
              <a:gd name="T17" fmla="*/ 38 h 339"/>
              <a:gd name="T18" fmla="*/ 238 w 331"/>
              <a:gd name="T19" fmla="*/ 31 h 339"/>
              <a:gd name="T20" fmla="*/ 205 w 331"/>
              <a:gd name="T21" fmla="*/ 27 h 339"/>
              <a:gd name="T22" fmla="*/ 184 w 331"/>
              <a:gd name="T23" fmla="*/ 9 h 339"/>
              <a:gd name="T24" fmla="*/ 165 w 331"/>
              <a:gd name="T25" fmla="*/ 3 h 339"/>
              <a:gd name="T26" fmla="*/ 153 w 331"/>
              <a:gd name="T27" fmla="*/ 25 h 339"/>
              <a:gd name="T28" fmla="*/ 139 w 331"/>
              <a:gd name="T29" fmla="*/ 22 h 339"/>
              <a:gd name="T30" fmla="*/ 132 w 331"/>
              <a:gd name="T31" fmla="*/ 37 h 339"/>
              <a:gd name="T32" fmla="*/ 116 w 331"/>
              <a:gd name="T33" fmla="*/ 44 h 339"/>
              <a:gd name="T34" fmla="*/ 92 w 331"/>
              <a:gd name="T35" fmla="*/ 36 h 339"/>
              <a:gd name="T36" fmla="*/ 81 w 331"/>
              <a:gd name="T37" fmla="*/ 54 h 339"/>
              <a:gd name="T38" fmla="*/ 64 w 331"/>
              <a:gd name="T39" fmla="*/ 91 h 339"/>
              <a:gd name="T40" fmla="*/ 59 w 331"/>
              <a:gd name="T41" fmla="*/ 116 h 339"/>
              <a:gd name="T42" fmla="*/ 83 w 331"/>
              <a:gd name="T43" fmla="*/ 148 h 339"/>
              <a:gd name="T44" fmla="*/ 62 w 331"/>
              <a:gd name="T45" fmla="*/ 160 h 339"/>
              <a:gd name="T46" fmla="*/ 57 w 331"/>
              <a:gd name="T47" fmla="*/ 166 h 339"/>
              <a:gd name="T48" fmla="*/ 42 w 331"/>
              <a:gd name="T49" fmla="*/ 179 h 339"/>
              <a:gd name="T50" fmla="*/ 18 w 331"/>
              <a:gd name="T51" fmla="*/ 185 h 339"/>
              <a:gd name="T52" fmla="*/ 1 w 331"/>
              <a:gd name="T53" fmla="*/ 194 h 339"/>
              <a:gd name="T54" fmla="*/ 17 w 331"/>
              <a:gd name="T55" fmla="*/ 216 h 339"/>
              <a:gd name="T56" fmla="*/ 13 w 331"/>
              <a:gd name="T57" fmla="*/ 247 h 339"/>
              <a:gd name="T58" fmla="*/ 29 w 331"/>
              <a:gd name="T59" fmla="*/ 261 h 339"/>
              <a:gd name="T60" fmla="*/ 55 w 331"/>
              <a:gd name="T61" fmla="*/ 283 h 339"/>
              <a:gd name="T62" fmla="*/ 58 w 331"/>
              <a:gd name="T63" fmla="*/ 302 h 339"/>
              <a:gd name="T64" fmla="*/ 91 w 331"/>
              <a:gd name="T65" fmla="*/ 306 h 339"/>
              <a:gd name="T66" fmla="*/ 110 w 331"/>
              <a:gd name="T67" fmla="*/ 297 h 339"/>
              <a:gd name="T68" fmla="*/ 113 w 331"/>
              <a:gd name="T69" fmla="*/ 297 h 339"/>
              <a:gd name="T70" fmla="*/ 122 w 331"/>
              <a:gd name="T71" fmla="*/ 323 h 339"/>
              <a:gd name="T72" fmla="*/ 144 w 331"/>
              <a:gd name="T73" fmla="*/ 316 h 339"/>
              <a:gd name="T74" fmla="*/ 143 w 331"/>
              <a:gd name="T75" fmla="*/ 331 h 339"/>
              <a:gd name="T76" fmla="*/ 153 w 331"/>
              <a:gd name="T77" fmla="*/ 317 h 339"/>
              <a:gd name="T78" fmla="*/ 171 w 331"/>
              <a:gd name="T79" fmla="*/ 331 h 339"/>
              <a:gd name="T80" fmla="*/ 197 w 331"/>
              <a:gd name="T81" fmla="*/ 329 h 339"/>
              <a:gd name="T82" fmla="*/ 205 w 331"/>
              <a:gd name="T83" fmla="*/ 336 h 339"/>
              <a:gd name="T84" fmla="*/ 221 w 331"/>
              <a:gd name="T85" fmla="*/ 330 h 339"/>
              <a:gd name="T86" fmla="*/ 231 w 331"/>
              <a:gd name="T87" fmla="*/ 327 h 339"/>
              <a:gd name="T88" fmla="*/ 251 w 331"/>
              <a:gd name="T89" fmla="*/ 337 h 339"/>
              <a:gd name="T90" fmla="*/ 257 w 331"/>
              <a:gd name="T91" fmla="*/ 314 h 339"/>
              <a:gd name="T92" fmla="*/ 275 w 331"/>
              <a:gd name="T93" fmla="*/ 323 h 339"/>
              <a:gd name="T94" fmla="*/ 294 w 331"/>
              <a:gd name="T95" fmla="*/ 306 h 339"/>
              <a:gd name="T96" fmla="*/ 294 w 331"/>
              <a:gd name="T97" fmla="*/ 286 h 339"/>
              <a:gd name="T98" fmla="*/ 295 w 331"/>
              <a:gd name="T99" fmla="*/ 271 h 339"/>
              <a:gd name="T100" fmla="*/ 309 w 331"/>
              <a:gd name="T101" fmla="*/ 263 h 339"/>
              <a:gd name="T102" fmla="*/ 322 w 331"/>
              <a:gd name="T103" fmla="*/ 256 h 339"/>
              <a:gd name="T104" fmla="*/ 328 w 331"/>
              <a:gd name="T105" fmla="*/ 234 h 339"/>
              <a:gd name="T106" fmla="*/ 317 w 331"/>
              <a:gd name="T107" fmla="*/ 214 h 339"/>
              <a:gd name="T108" fmla="*/ 131 w 331"/>
              <a:gd name="T109" fmla="*/ 49 h 339"/>
              <a:gd name="T110" fmla="*/ 140 w 331"/>
              <a:gd name="T111" fmla="*/ 36 h 339"/>
              <a:gd name="T112" fmla="*/ 146 w 331"/>
              <a:gd name="T113" fmla="*/ 324 h 339"/>
              <a:gd name="T114" fmla="*/ 211 w 331"/>
              <a:gd name="T115" fmla="*/ 328 h 339"/>
              <a:gd name="T116" fmla="*/ 237 w 331"/>
              <a:gd name="T117" fmla="*/ 322 h 339"/>
              <a:gd name="T118" fmla="*/ 248 w 331"/>
              <a:gd name="T119" fmla="*/ 324 h 339"/>
              <a:gd name="T120" fmla="*/ 302 w 331"/>
              <a:gd name="T121" fmla="*/ 136 h 339"/>
              <a:gd name="T122" fmla="*/ 325 w 331"/>
              <a:gd name="T123" fmla="*/ 230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31" h="339">
                <a:moveTo>
                  <a:pt x="325" y="204"/>
                </a:moveTo>
                <a:cubicBezTo>
                  <a:pt x="326" y="203"/>
                  <a:pt x="326" y="203"/>
                  <a:pt x="326" y="203"/>
                </a:cubicBezTo>
                <a:cubicBezTo>
                  <a:pt x="326" y="203"/>
                  <a:pt x="325" y="203"/>
                  <a:pt x="325" y="203"/>
                </a:cubicBezTo>
                <a:cubicBezTo>
                  <a:pt x="325" y="201"/>
                  <a:pt x="324" y="200"/>
                  <a:pt x="325" y="198"/>
                </a:cubicBezTo>
                <a:cubicBezTo>
                  <a:pt x="325" y="199"/>
                  <a:pt x="326" y="199"/>
                  <a:pt x="326" y="199"/>
                </a:cubicBezTo>
                <a:cubicBezTo>
                  <a:pt x="327" y="198"/>
                  <a:pt x="327" y="197"/>
                  <a:pt x="327" y="196"/>
                </a:cubicBezTo>
                <a:cubicBezTo>
                  <a:pt x="327" y="195"/>
                  <a:pt x="327" y="193"/>
                  <a:pt x="327" y="192"/>
                </a:cubicBezTo>
                <a:cubicBezTo>
                  <a:pt x="326" y="191"/>
                  <a:pt x="326" y="188"/>
                  <a:pt x="327" y="187"/>
                </a:cubicBezTo>
                <a:cubicBezTo>
                  <a:pt x="326" y="186"/>
                  <a:pt x="326" y="186"/>
                  <a:pt x="326" y="186"/>
                </a:cubicBezTo>
                <a:cubicBezTo>
                  <a:pt x="326" y="186"/>
                  <a:pt x="326" y="186"/>
                  <a:pt x="326" y="186"/>
                </a:cubicBezTo>
                <a:cubicBezTo>
                  <a:pt x="325" y="186"/>
                  <a:pt x="325" y="185"/>
                  <a:pt x="324" y="185"/>
                </a:cubicBezTo>
                <a:cubicBezTo>
                  <a:pt x="324" y="182"/>
                  <a:pt x="320" y="184"/>
                  <a:pt x="320" y="181"/>
                </a:cubicBezTo>
                <a:cubicBezTo>
                  <a:pt x="321" y="181"/>
                  <a:pt x="321" y="181"/>
                  <a:pt x="321" y="181"/>
                </a:cubicBezTo>
                <a:cubicBezTo>
                  <a:pt x="319" y="180"/>
                  <a:pt x="321" y="179"/>
                  <a:pt x="320" y="178"/>
                </a:cubicBezTo>
                <a:cubicBezTo>
                  <a:pt x="320" y="178"/>
                  <a:pt x="321" y="178"/>
                  <a:pt x="321" y="178"/>
                </a:cubicBezTo>
                <a:cubicBezTo>
                  <a:pt x="320" y="177"/>
                  <a:pt x="321" y="176"/>
                  <a:pt x="320" y="176"/>
                </a:cubicBezTo>
                <a:cubicBezTo>
                  <a:pt x="321" y="174"/>
                  <a:pt x="319" y="173"/>
                  <a:pt x="319" y="172"/>
                </a:cubicBezTo>
                <a:cubicBezTo>
                  <a:pt x="319" y="173"/>
                  <a:pt x="319" y="173"/>
                  <a:pt x="319" y="173"/>
                </a:cubicBezTo>
                <a:cubicBezTo>
                  <a:pt x="319" y="172"/>
                  <a:pt x="319" y="172"/>
                  <a:pt x="319" y="172"/>
                </a:cubicBezTo>
                <a:cubicBezTo>
                  <a:pt x="319" y="172"/>
                  <a:pt x="319" y="171"/>
                  <a:pt x="319" y="172"/>
                </a:cubicBezTo>
                <a:cubicBezTo>
                  <a:pt x="319" y="171"/>
                  <a:pt x="319" y="171"/>
                  <a:pt x="319" y="171"/>
                </a:cubicBezTo>
                <a:cubicBezTo>
                  <a:pt x="318" y="170"/>
                  <a:pt x="319" y="169"/>
                  <a:pt x="318" y="168"/>
                </a:cubicBezTo>
                <a:cubicBezTo>
                  <a:pt x="318" y="168"/>
                  <a:pt x="318" y="168"/>
                  <a:pt x="318" y="168"/>
                </a:cubicBezTo>
                <a:cubicBezTo>
                  <a:pt x="317" y="168"/>
                  <a:pt x="317" y="168"/>
                  <a:pt x="317" y="168"/>
                </a:cubicBezTo>
                <a:cubicBezTo>
                  <a:pt x="316" y="170"/>
                  <a:pt x="315" y="168"/>
                  <a:pt x="314" y="168"/>
                </a:cubicBezTo>
                <a:cubicBezTo>
                  <a:pt x="313" y="167"/>
                  <a:pt x="311" y="166"/>
                  <a:pt x="313" y="164"/>
                </a:cubicBezTo>
                <a:cubicBezTo>
                  <a:pt x="314" y="164"/>
                  <a:pt x="316" y="166"/>
                  <a:pt x="318" y="166"/>
                </a:cubicBezTo>
                <a:cubicBezTo>
                  <a:pt x="318" y="166"/>
                  <a:pt x="319" y="166"/>
                  <a:pt x="319" y="165"/>
                </a:cubicBezTo>
                <a:cubicBezTo>
                  <a:pt x="317" y="163"/>
                  <a:pt x="317" y="163"/>
                  <a:pt x="317" y="163"/>
                </a:cubicBezTo>
                <a:cubicBezTo>
                  <a:pt x="318" y="161"/>
                  <a:pt x="319" y="163"/>
                  <a:pt x="320" y="163"/>
                </a:cubicBezTo>
                <a:cubicBezTo>
                  <a:pt x="320" y="163"/>
                  <a:pt x="319" y="162"/>
                  <a:pt x="319" y="162"/>
                </a:cubicBezTo>
                <a:cubicBezTo>
                  <a:pt x="320" y="162"/>
                  <a:pt x="321" y="162"/>
                  <a:pt x="321" y="161"/>
                </a:cubicBezTo>
                <a:cubicBezTo>
                  <a:pt x="321" y="160"/>
                  <a:pt x="321" y="160"/>
                  <a:pt x="321" y="160"/>
                </a:cubicBezTo>
                <a:cubicBezTo>
                  <a:pt x="321" y="160"/>
                  <a:pt x="321" y="159"/>
                  <a:pt x="321" y="159"/>
                </a:cubicBezTo>
                <a:cubicBezTo>
                  <a:pt x="320" y="158"/>
                  <a:pt x="320" y="158"/>
                  <a:pt x="320" y="158"/>
                </a:cubicBezTo>
                <a:cubicBezTo>
                  <a:pt x="321" y="157"/>
                  <a:pt x="320" y="157"/>
                  <a:pt x="321" y="156"/>
                </a:cubicBezTo>
                <a:cubicBezTo>
                  <a:pt x="320" y="156"/>
                  <a:pt x="320" y="156"/>
                  <a:pt x="320" y="156"/>
                </a:cubicBezTo>
                <a:cubicBezTo>
                  <a:pt x="317" y="156"/>
                  <a:pt x="317" y="154"/>
                  <a:pt x="316" y="153"/>
                </a:cubicBezTo>
                <a:cubicBezTo>
                  <a:pt x="317" y="152"/>
                  <a:pt x="314" y="150"/>
                  <a:pt x="316" y="150"/>
                </a:cubicBezTo>
                <a:cubicBezTo>
                  <a:pt x="314" y="149"/>
                  <a:pt x="316" y="147"/>
                  <a:pt x="314" y="146"/>
                </a:cubicBezTo>
                <a:cubicBezTo>
                  <a:pt x="313" y="147"/>
                  <a:pt x="313" y="145"/>
                  <a:pt x="312" y="146"/>
                </a:cubicBezTo>
                <a:cubicBezTo>
                  <a:pt x="310" y="146"/>
                  <a:pt x="310" y="144"/>
                  <a:pt x="308" y="143"/>
                </a:cubicBezTo>
                <a:cubicBezTo>
                  <a:pt x="308" y="142"/>
                  <a:pt x="309" y="143"/>
                  <a:pt x="309" y="142"/>
                </a:cubicBezTo>
                <a:cubicBezTo>
                  <a:pt x="310" y="142"/>
                  <a:pt x="310" y="142"/>
                  <a:pt x="310" y="142"/>
                </a:cubicBezTo>
                <a:cubicBezTo>
                  <a:pt x="310" y="141"/>
                  <a:pt x="311" y="139"/>
                  <a:pt x="312" y="138"/>
                </a:cubicBezTo>
                <a:cubicBezTo>
                  <a:pt x="312" y="136"/>
                  <a:pt x="313" y="135"/>
                  <a:pt x="311" y="134"/>
                </a:cubicBezTo>
                <a:cubicBezTo>
                  <a:pt x="311" y="134"/>
                  <a:pt x="311" y="134"/>
                  <a:pt x="311" y="134"/>
                </a:cubicBezTo>
                <a:cubicBezTo>
                  <a:pt x="310" y="134"/>
                  <a:pt x="310" y="133"/>
                  <a:pt x="309" y="134"/>
                </a:cubicBezTo>
                <a:cubicBezTo>
                  <a:pt x="309" y="133"/>
                  <a:pt x="309" y="133"/>
                  <a:pt x="309" y="133"/>
                </a:cubicBezTo>
                <a:cubicBezTo>
                  <a:pt x="308" y="133"/>
                  <a:pt x="308" y="133"/>
                  <a:pt x="308" y="134"/>
                </a:cubicBezTo>
                <a:cubicBezTo>
                  <a:pt x="308" y="133"/>
                  <a:pt x="307" y="133"/>
                  <a:pt x="308" y="133"/>
                </a:cubicBezTo>
                <a:cubicBezTo>
                  <a:pt x="306" y="132"/>
                  <a:pt x="304" y="133"/>
                  <a:pt x="304" y="131"/>
                </a:cubicBezTo>
                <a:cubicBezTo>
                  <a:pt x="304" y="130"/>
                  <a:pt x="303" y="129"/>
                  <a:pt x="304" y="129"/>
                </a:cubicBezTo>
                <a:cubicBezTo>
                  <a:pt x="305" y="129"/>
                  <a:pt x="306" y="129"/>
                  <a:pt x="306" y="130"/>
                </a:cubicBezTo>
                <a:cubicBezTo>
                  <a:pt x="309" y="128"/>
                  <a:pt x="304" y="126"/>
                  <a:pt x="307" y="125"/>
                </a:cubicBezTo>
                <a:cubicBezTo>
                  <a:pt x="306" y="124"/>
                  <a:pt x="305" y="125"/>
                  <a:pt x="305" y="126"/>
                </a:cubicBezTo>
                <a:cubicBezTo>
                  <a:pt x="304" y="126"/>
                  <a:pt x="304" y="125"/>
                  <a:pt x="304" y="124"/>
                </a:cubicBezTo>
                <a:cubicBezTo>
                  <a:pt x="304" y="124"/>
                  <a:pt x="305" y="124"/>
                  <a:pt x="305" y="124"/>
                </a:cubicBezTo>
                <a:cubicBezTo>
                  <a:pt x="305" y="123"/>
                  <a:pt x="304" y="123"/>
                  <a:pt x="303" y="122"/>
                </a:cubicBezTo>
                <a:cubicBezTo>
                  <a:pt x="304" y="123"/>
                  <a:pt x="304" y="123"/>
                  <a:pt x="304" y="123"/>
                </a:cubicBezTo>
                <a:cubicBezTo>
                  <a:pt x="304" y="124"/>
                  <a:pt x="304" y="124"/>
                  <a:pt x="304" y="124"/>
                </a:cubicBezTo>
                <a:cubicBezTo>
                  <a:pt x="301" y="123"/>
                  <a:pt x="300" y="121"/>
                  <a:pt x="300" y="119"/>
                </a:cubicBezTo>
                <a:cubicBezTo>
                  <a:pt x="299" y="119"/>
                  <a:pt x="299" y="120"/>
                  <a:pt x="299" y="120"/>
                </a:cubicBezTo>
                <a:cubicBezTo>
                  <a:pt x="298" y="119"/>
                  <a:pt x="298" y="118"/>
                  <a:pt x="299" y="118"/>
                </a:cubicBezTo>
                <a:cubicBezTo>
                  <a:pt x="298" y="118"/>
                  <a:pt x="297" y="117"/>
                  <a:pt x="296" y="117"/>
                </a:cubicBezTo>
                <a:cubicBezTo>
                  <a:pt x="296" y="116"/>
                  <a:pt x="297" y="115"/>
                  <a:pt x="297" y="114"/>
                </a:cubicBezTo>
                <a:cubicBezTo>
                  <a:pt x="297" y="114"/>
                  <a:pt x="297" y="114"/>
                  <a:pt x="297" y="114"/>
                </a:cubicBezTo>
                <a:cubicBezTo>
                  <a:pt x="297" y="113"/>
                  <a:pt x="295" y="112"/>
                  <a:pt x="296" y="111"/>
                </a:cubicBezTo>
                <a:cubicBezTo>
                  <a:pt x="296" y="111"/>
                  <a:pt x="296" y="110"/>
                  <a:pt x="296" y="110"/>
                </a:cubicBezTo>
                <a:cubicBezTo>
                  <a:pt x="295" y="110"/>
                  <a:pt x="294" y="110"/>
                  <a:pt x="294" y="110"/>
                </a:cubicBezTo>
                <a:cubicBezTo>
                  <a:pt x="294" y="110"/>
                  <a:pt x="294" y="110"/>
                  <a:pt x="294" y="110"/>
                </a:cubicBezTo>
                <a:cubicBezTo>
                  <a:pt x="294" y="110"/>
                  <a:pt x="294" y="111"/>
                  <a:pt x="294" y="111"/>
                </a:cubicBezTo>
                <a:cubicBezTo>
                  <a:pt x="294" y="111"/>
                  <a:pt x="293" y="111"/>
                  <a:pt x="293" y="111"/>
                </a:cubicBezTo>
                <a:cubicBezTo>
                  <a:pt x="293" y="110"/>
                  <a:pt x="293" y="109"/>
                  <a:pt x="293" y="109"/>
                </a:cubicBezTo>
                <a:cubicBezTo>
                  <a:pt x="293" y="108"/>
                  <a:pt x="292" y="110"/>
                  <a:pt x="291" y="108"/>
                </a:cubicBezTo>
                <a:cubicBezTo>
                  <a:pt x="291" y="108"/>
                  <a:pt x="290" y="106"/>
                  <a:pt x="292" y="106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292" y="104"/>
                  <a:pt x="290" y="103"/>
                  <a:pt x="290" y="102"/>
                </a:cubicBezTo>
                <a:cubicBezTo>
                  <a:pt x="290" y="102"/>
                  <a:pt x="289" y="102"/>
                  <a:pt x="288" y="103"/>
                </a:cubicBezTo>
                <a:cubicBezTo>
                  <a:pt x="289" y="103"/>
                  <a:pt x="289" y="103"/>
                  <a:pt x="289" y="103"/>
                </a:cubicBezTo>
                <a:cubicBezTo>
                  <a:pt x="289" y="103"/>
                  <a:pt x="289" y="103"/>
                  <a:pt x="288" y="104"/>
                </a:cubicBezTo>
                <a:cubicBezTo>
                  <a:pt x="287" y="103"/>
                  <a:pt x="285" y="101"/>
                  <a:pt x="285" y="99"/>
                </a:cubicBezTo>
                <a:cubicBezTo>
                  <a:pt x="285" y="99"/>
                  <a:pt x="285" y="99"/>
                  <a:pt x="285" y="99"/>
                </a:cubicBezTo>
                <a:cubicBezTo>
                  <a:pt x="284" y="99"/>
                  <a:pt x="284" y="98"/>
                  <a:pt x="284" y="98"/>
                </a:cubicBezTo>
                <a:cubicBezTo>
                  <a:pt x="284" y="99"/>
                  <a:pt x="284" y="99"/>
                  <a:pt x="284" y="99"/>
                </a:cubicBezTo>
                <a:cubicBezTo>
                  <a:pt x="283" y="98"/>
                  <a:pt x="283" y="98"/>
                  <a:pt x="283" y="98"/>
                </a:cubicBezTo>
                <a:cubicBezTo>
                  <a:pt x="283" y="98"/>
                  <a:pt x="283" y="98"/>
                  <a:pt x="283" y="98"/>
                </a:cubicBezTo>
                <a:cubicBezTo>
                  <a:pt x="282" y="98"/>
                  <a:pt x="282" y="97"/>
                  <a:pt x="282" y="97"/>
                </a:cubicBezTo>
                <a:cubicBezTo>
                  <a:pt x="282" y="97"/>
                  <a:pt x="282" y="96"/>
                  <a:pt x="282" y="96"/>
                </a:cubicBezTo>
                <a:cubicBezTo>
                  <a:pt x="280" y="94"/>
                  <a:pt x="278" y="96"/>
                  <a:pt x="276" y="95"/>
                </a:cubicBezTo>
                <a:cubicBezTo>
                  <a:pt x="277" y="95"/>
                  <a:pt x="276" y="95"/>
                  <a:pt x="276" y="96"/>
                </a:cubicBezTo>
                <a:cubicBezTo>
                  <a:pt x="275" y="95"/>
                  <a:pt x="275" y="95"/>
                  <a:pt x="275" y="95"/>
                </a:cubicBezTo>
                <a:cubicBezTo>
                  <a:pt x="276" y="93"/>
                  <a:pt x="274" y="93"/>
                  <a:pt x="274" y="92"/>
                </a:cubicBezTo>
                <a:cubicBezTo>
                  <a:pt x="273" y="92"/>
                  <a:pt x="273" y="92"/>
                  <a:pt x="273" y="92"/>
                </a:cubicBezTo>
                <a:cubicBezTo>
                  <a:pt x="272" y="91"/>
                  <a:pt x="273" y="90"/>
                  <a:pt x="273" y="88"/>
                </a:cubicBezTo>
                <a:cubicBezTo>
                  <a:pt x="273" y="86"/>
                  <a:pt x="276" y="86"/>
                  <a:pt x="275" y="84"/>
                </a:cubicBezTo>
                <a:cubicBezTo>
                  <a:pt x="276" y="82"/>
                  <a:pt x="279" y="85"/>
                  <a:pt x="280" y="83"/>
                </a:cubicBezTo>
                <a:cubicBezTo>
                  <a:pt x="280" y="83"/>
                  <a:pt x="280" y="83"/>
                  <a:pt x="280" y="83"/>
                </a:cubicBezTo>
                <a:cubicBezTo>
                  <a:pt x="281" y="82"/>
                  <a:pt x="281" y="82"/>
                  <a:pt x="281" y="82"/>
                </a:cubicBezTo>
                <a:cubicBezTo>
                  <a:pt x="281" y="82"/>
                  <a:pt x="282" y="82"/>
                  <a:pt x="282" y="82"/>
                </a:cubicBezTo>
                <a:cubicBezTo>
                  <a:pt x="281" y="81"/>
                  <a:pt x="283" y="81"/>
                  <a:pt x="283" y="80"/>
                </a:cubicBezTo>
                <a:cubicBezTo>
                  <a:pt x="284" y="81"/>
                  <a:pt x="284" y="81"/>
                  <a:pt x="284" y="81"/>
                </a:cubicBezTo>
                <a:cubicBezTo>
                  <a:pt x="283" y="81"/>
                  <a:pt x="283" y="81"/>
                  <a:pt x="283" y="81"/>
                </a:cubicBezTo>
                <a:cubicBezTo>
                  <a:pt x="284" y="82"/>
                  <a:pt x="284" y="82"/>
                  <a:pt x="284" y="82"/>
                </a:cubicBezTo>
                <a:cubicBezTo>
                  <a:pt x="284" y="81"/>
                  <a:pt x="284" y="81"/>
                  <a:pt x="284" y="81"/>
                </a:cubicBezTo>
                <a:cubicBezTo>
                  <a:pt x="285" y="82"/>
                  <a:pt x="286" y="81"/>
                  <a:pt x="287" y="82"/>
                </a:cubicBezTo>
                <a:cubicBezTo>
                  <a:pt x="287" y="81"/>
                  <a:pt x="286" y="81"/>
                  <a:pt x="286" y="81"/>
                </a:cubicBezTo>
                <a:cubicBezTo>
                  <a:pt x="286" y="81"/>
                  <a:pt x="286" y="81"/>
                  <a:pt x="286" y="81"/>
                </a:cubicBezTo>
                <a:cubicBezTo>
                  <a:pt x="286" y="79"/>
                  <a:pt x="285" y="78"/>
                  <a:pt x="285" y="77"/>
                </a:cubicBezTo>
                <a:cubicBezTo>
                  <a:pt x="284" y="77"/>
                  <a:pt x="284" y="77"/>
                  <a:pt x="284" y="77"/>
                </a:cubicBezTo>
                <a:cubicBezTo>
                  <a:pt x="284" y="77"/>
                  <a:pt x="284" y="77"/>
                  <a:pt x="284" y="77"/>
                </a:cubicBezTo>
                <a:cubicBezTo>
                  <a:pt x="284" y="77"/>
                  <a:pt x="284" y="77"/>
                  <a:pt x="283" y="77"/>
                </a:cubicBezTo>
                <a:cubicBezTo>
                  <a:pt x="283" y="77"/>
                  <a:pt x="283" y="77"/>
                  <a:pt x="283" y="77"/>
                </a:cubicBezTo>
                <a:cubicBezTo>
                  <a:pt x="283" y="77"/>
                  <a:pt x="283" y="76"/>
                  <a:pt x="283" y="76"/>
                </a:cubicBezTo>
                <a:cubicBezTo>
                  <a:pt x="283" y="76"/>
                  <a:pt x="283" y="76"/>
                  <a:pt x="283" y="76"/>
                </a:cubicBezTo>
                <a:cubicBezTo>
                  <a:pt x="283" y="76"/>
                  <a:pt x="283" y="76"/>
                  <a:pt x="283" y="75"/>
                </a:cubicBezTo>
                <a:cubicBezTo>
                  <a:pt x="283" y="75"/>
                  <a:pt x="283" y="75"/>
                  <a:pt x="283" y="75"/>
                </a:cubicBezTo>
                <a:cubicBezTo>
                  <a:pt x="282" y="71"/>
                  <a:pt x="282" y="71"/>
                  <a:pt x="282" y="71"/>
                </a:cubicBezTo>
                <a:cubicBezTo>
                  <a:pt x="281" y="73"/>
                  <a:pt x="280" y="72"/>
                  <a:pt x="279" y="73"/>
                </a:cubicBezTo>
                <a:cubicBezTo>
                  <a:pt x="279" y="73"/>
                  <a:pt x="279" y="73"/>
                  <a:pt x="279" y="73"/>
                </a:cubicBezTo>
                <a:cubicBezTo>
                  <a:pt x="279" y="72"/>
                  <a:pt x="279" y="72"/>
                  <a:pt x="279" y="72"/>
                </a:cubicBezTo>
                <a:cubicBezTo>
                  <a:pt x="279" y="72"/>
                  <a:pt x="279" y="71"/>
                  <a:pt x="279" y="71"/>
                </a:cubicBezTo>
                <a:cubicBezTo>
                  <a:pt x="279" y="70"/>
                  <a:pt x="279" y="70"/>
                  <a:pt x="279" y="70"/>
                </a:cubicBezTo>
                <a:cubicBezTo>
                  <a:pt x="279" y="70"/>
                  <a:pt x="279" y="70"/>
                  <a:pt x="279" y="70"/>
                </a:cubicBezTo>
                <a:cubicBezTo>
                  <a:pt x="279" y="69"/>
                  <a:pt x="279" y="69"/>
                  <a:pt x="280" y="69"/>
                </a:cubicBezTo>
                <a:cubicBezTo>
                  <a:pt x="280" y="69"/>
                  <a:pt x="280" y="68"/>
                  <a:pt x="281" y="68"/>
                </a:cubicBezTo>
                <a:cubicBezTo>
                  <a:pt x="281" y="68"/>
                  <a:pt x="281" y="68"/>
                  <a:pt x="281" y="69"/>
                </a:cubicBezTo>
                <a:cubicBezTo>
                  <a:pt x="282" y="68"/>
                  <a:pt x="283" y="68"/>
                  <a:pt x="282" y="67"/>
                </a:cubicBezTo>
                <a:cubicBezTo>
                  <a:pt x="282" y="67"/>
                  <a:pt x="282" y="67"/>
                  <a:pt x="282" y="67"/>
                </a:cubicBezTo>
                <a:cubicBezTo>
                  <a:pt x="283" y="66"/>
                  <a:pt x="283" y="65"/>
                  <a:pt x="284" y="64"/>
                </a:cubicBezTo>
                <a:cubicBezTo>
                  <a:pt x="284" y="64"/>
                  <a:pt x="283" y="64"/>
                  <a:pt x="283" y="64"/>
                </a:cubicBezTo>
                <a:cubicBezTo>
                  <a:pt x="283" y="63"/>
                  <a:pt x="283" y="63"/>
                  <a:pt x="284" y="63"/>
                </a:cubicBezTo>
                <a:cubicBezTo>
                  <a:pt x="283" y="63"/>
                  <a:pt x="283" y="63"/>
                  <a:pt x="283" y="63"/>
                </a:cubicBezTo>
                <a:cubicBezTo>
                  <a:pt x="283" y="63"/>
                  <a:pt x="283" y="63"/>
                  <a:pt x="283" y="63"/>
                </a:cubicBezTo>
                <a:cubicBezTo>
                  <a:pt x="279" y="67"/>
                  <a:pt x="280" y="60"/>
                  <a:pt x="277" y="59"/>
                </a:cubicBezTo>
                <a:cubicBezTo>
                  <a:pt x="277" y="58"/>
                  <a:pt x="278" y="58"/>
                  <a:pt x="278" y="58"/>
                </a:cubicBezTo>
                <a:cubicBezTo>
                  <a:pt x="277" y="58"/>
                  <a:pt x="277" y="58"/>
                  <a:pt x="277" y="57"/>
                </a:cubicBezTo>
                <a:cubicBezTo>
                  <a:pt x="277" y="57"/>
                  <a:pt x="277" y="57"/>
                  <a:pt x="278" y="57"/>
                </a:cubicBezTo>
                <a:cubicBezTo>
                  <a:pt x="275" y="55"/>
                  <a:pt x="275" y="55"/>
                  <a:pt x="275" y="55"/>
                </a:cubicBezTo>
                <a:cubicBezTo>
                  <a:pt x="277" y="53"/>
                  <a:pt x="274" y="53"/>
                  <a:pt x="275" y="51"/>
                </a:cubicBezTo>
                <a:cubicBezTo>
                  <a:pt x="274" y="52"/>
                  <a:pt x="273" y="51"/>
                  <a:pt x="273" y="51"/>
                </a:cubicBezTo>
                <a:cubicBezTo>
                  <a:pt x="271" y="50"/>
                  <a:pt x="272" y="48"/>
                  <a:pt x="272" y="48"/>
                </a:cubicBezTo>
                <a:cubicBezTo>
                  <a:pt x="272" y="48"/>
                  <a:pt x="272" y="48"/>
                  <a:pt x="272" y="48"/>
                </a:cubicBezTo>
                <a:cubicBezTo>
                  <a:pt x="271" y="48"/>
                  <a:pt x="271" y="47"/>
                  <a:pt x="271" y="47"/>
                </a:cubicBezTo>
                <a:cubicBezTo>
                  <a:pt x="270" y="47"/>
                  <a:pt x="269" y="47"/>
                  <a:pt x="268" y="45"/>
                </a:cubicBezTo>
                <a:cubicBezTo>
                  <a:pt x="268" y="45"/>
                  <a:pt x="269" y="45"/>
                  <a:pt x="269" y="45"/>
                </a:cubicBezTo>
                <a:cubicBezTo>
                  <a:pt x="269" y="44"/>
                  <a:pt x="269" y="44"/>
                  <a:pt x="269" y="44"/>
                </a:cubicBezTo>
                <a:cubicBezTo>
                  <a:pt x="268" y="45"/>
                  <a:pt x="268" y="45"/>
                  <a:pt x="268" y="45"/>
                </a:cubicBezTo>
                <a:cubicBezTo>
                  <a:pt x="267" y="43"/>
                  <a:pt x="270" y="43"/>
                  <a:pt x="270" y="41"/>
                </a:cubicBezTo>
                <a:cubicBezTo>
                  <a:pt x="270" y="41"/>
                  <a:pt x="269" y="41"/>
                  <a:pt x="269" y="40"/>
                </a:cubicBezTo>
                <a:cubicBezTo>
                  <a:pt x="269" y="40"/>
                  <a:pt x="269" y="40"/>
                  <a:pt x="269" y="40"/>
                </a:cubicBezTo>
                <a:cubicBezTo>
                  <a:pt x="268" y="39"/>
                  <a:pt x="268" y="40"/>
                  <a:pt x="267" y="40"/>
                </a:cubicBezTo>
                <a:cubicBezTo>
                  <a:pt x="266" y="40"/>
                  <a:pt x="266" y="39"/>
                  <a:pt x="266" y="38"/>
                </a:cubicBezTo>
                <a:cubicBezTo>
                  <a:pt x="266" y="38"/>
                  <a:pt x="266" y="38"/>
                  <a:pt x="266" y="38"/>
                </a:cubicBezTo>
                <a:cubicBezTo>
                  <a:pt x="265" y="37"/>
                  <a:pt x="267" y="35"/>
                  <a:pt x="267" y="34"/>
                </a:cubicBezTo>
                <a:cubicBezTo>
                  <a:pt x="266" y="34"/>
                  <a:pt x="265" y="35"/>
                  <a:pt x="264" y="35"/>
                </a:cubicBezTo>
                <a:cubicBezTo>
                  <a:pt x="264" y="34"/>
                  <a:pt x="264" y="33"/>
                  <a:pt x="264" y="33"/>
                </a:cubicBezTo>
                <a:cubicBezTo>
                  <a:pt x="263" y="32"/>
                  <a:pt x="263" y="30"/>
                  <a:pt x="261" y="31"/>
                </a:cubicBezTo>
                <a:cubicBezTo>
                  <a:pt x="259" y="31"/>
                  <a:pt x="260" y="29"/>
                  <a:pt x="259" y="27"/>
                </a:cubicBezTo>
                <a:cubicBezTo>
                  <a:pt x="259" y="27"/>
                  <a:pt x="259" y="27"/>
                  <a:pt x="260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27"/>
                  <a:pt x="258" y="27"/>
                  <a:pt x="258" y="28"/>
                </a:cubicBezTo>
                <a:cubicBezTo>
                  <a:pt x="257" y="29"/>
                  <a:pt x="255" y="27"/>
                  <a:pt x="253" y="27"/>
                </a:cubicBezTo>
                <a:cubicBezTo>
                  <a:pt x="252" y="27"/>
                  <a:pt x="251" y="28"/>
                  <a:pt x="250" y="29"/>
                </a:cubicBezTo>
                <a:cubicBezTo>
                  <a:pt x="248" y="28"/>
                  <a:pt x="249" y="31"/>
                  <a:pt x="247" y="31"/>
                </a:cubicBezTo>
                <a:cubicBezTo>
                  <a:pt x="246" y="31"/>
                  <a:pt x="244" y="30"/>
                  <a:pt x="244" y="31"/>
                </a:cubicBezTo>
                <a:cubicBezTo>
                  <a:pt x="244" y="31"/>
                  <a:pt x="245" y="31"/>
                  <a:pt x="245" y="32"/>
                </a:cubicBezTo>
                <a:cubicBezTo>
                  <a:pt x="244" y="32"/>
                  <a:pt x="244" y="33"/>
                  <a:pt x="243" y="33"/>
                </a:cubicBezTo>
                <a:cubicBezTo>
                  <a:pt x="242" y="33"/>
                  <a:pt x="241" y="31"/>
                  <a:pt x="240" y="30"/>
                </a:cubicBezTo>
                <a:cubicBezTo>
                  <a:pt x="240" y="30"/>
                  <a:pt x="238" y="30"/>
                  <a:pt x="238" y="31"/>
                </a:cubicBezTo>
                <a:cubicBezTo>
                  <a:pt x="236" y="31"/>
                  <a:pt x="236" y="33"/>
                  <a:pt x="236" y="34"/>
                </a:cubicBezTo>
                <a:cubicBezTo>
                  <a:pt x="235" y="33"/>
                  <a:pt x="235" y="33"/>
                  <a:pt x="235" y="33"/>
                </a:cubicBezTo>
                <a:cubicBezTo>
                  <a:pt x="233" y="29"/>
                  <a:pt x="229" y="33"/>
                  <a:pt x="227" y="30"/>
                </a:cubicBezTo>
                <a:cubicBezTo>
                  <a:pt x="227" y="29"/>
                  <a:pt x="227" y="29"/>
                  <a:pt x="228" y="28"/>
                </a:cubicBezTo>
                <a:cubicBezTo>
                  <a:pt x="226" y="27"/>
                  <a:pt x="228" y="22"/>
                  <a:pt x="224" y="23"/>
                </a:cubicBezTo>
                <a:cubicBezTo>
                  <a:pt x="225" y="23"/>
                  <a:pt x="224" y="24"/>
                  <a:pt x="224" y="24"/>
                </a:cubicBezTo>
                <a:cubicBezTo>
                  <a:pt x="222" y="23"/>
                  <a:pt x="220" y="26"/>
                  <a:pt x="219" y="23"/>
                </a:cubicBezTo>
                <a:cubicBezTo>
                  <a:pt x="214" y="25"/>
                  <a:pt x="215" y="18"/>
                  <a:pt x="210" y="19"/>
                </a:cubicBezTo>
                <a:cubicBezTo>
                  <a:pt x="210" y="21"/>
                  <a:pt x="208" y="21"/>
                  <a:pt x="206" y="20"/>
                </a:cubicBezTo>
                <a:cubicBezTo>
                  <a:pt x="204" y="20"/>
                  <a:pt x="206" y="18"/>
                  <a:pt x="204" y="17"/>
                </a:cubicBezTo>
                <a:cubicBezTo>
                  <a:pt x="203" y="16"/>
                  <a:pt x="203" y="18"/>
                  <a:pt x="202" y="18"/>
                </a:cubicBezTo>
                <a:cubicBezTo>
                  <a:pt x="202" y="18"/>
                  <a:pt x="202" y="18"/>
                  <a:pt x="202" y="18"/>
                </a:cubicBezTo>
                <a:cubicBezTo>
                  <a:pt x="203" y="21"/>
                  <a:pt x="202" y="24"/>
                  <a:pt x="205" y="26"/>
                </a:cubicBezTo>
                <a:cubicBezTo>
                  <a:pt x="205" y="25"/>
                  <a:pt x="205" y="25"/>
                  <a:pt x="205" y="25"/>
                </a:cubicBezTo>
                <a:cubicBezTo>
                  <a:pt x="205" y="26"/>
                  <a:pt x="205" y="26"/>
                  <a:pt x="205" y="26"/>
                </a:cubicBezTo>
                <a:cubicBezTo>
                  <a:pt x="206" y="26"/>
                  <a:pt x="206" y="27"/>
                  <a:pt x="206" y="27"/>
                </a:cubicBezTo>
                <a:cubicBezTo>
                  <a:pt x="205" y="28"/>
                  <a:pt x="205" y="27"/>
                  <a:pt x="205" y="27"/>
                </a:cubicBezTo>
                <a:cubicBezTo>
                  <a:pt x="204" y="29"/>
                  <a:pt x="204" y="29"/>
                  <a:pt x="204" y="29"/>
                </a:cubicBezTo>
                <a:cubicBezTo>
                  <a:pt x="206" y="29"/>
                  <a:pt x="203" y="30"/>
                  <a:pt x="205" y="31"/>
                </a:cubicBezTo>
                <a:cubicBezTo>
                  <a:pt x="204" y="31"/>
                  <a:pt x="204" y="31"/>
                  <a:pt x="204" y="31"/>
                </a:cubicBezTo>
                <a:cubicBezTo>
                  <a:pt x="204" y="30"/>
                  <a:pt x="202" y="30"/>
                  <a:pt x="202" y="29"/>
                </a:cubicBezTo>
                <a:cubicBezTo>
                  <a:pt x="201" y="29"/>
                  <a:pt x="201" y="27"/>
                  <a:pt x="200" y="27"/>
                </a:cubicBezTo>
                <a:cubicBezTo>
                  <a:pt x="201" y="25"/>
                  <a:pt x="198" y="24"/>
                  <a:pt x="198" y="22"/>
                </a:cubicBezTo>
                <a:cubicBezTo>
                  <a:pt x="198" y="22"/>
                  <a:pt x="198" y="23"/>
                  <a:pt x="198" y="23"/>
                </a:cubicBezTo>
                <a:cubicBezTo>
                  <a:pt x="197" y="21"/>
                  <a:pt x="194" y="20"/>
                  <a:pt x="195" y="18"/>
                </a:cubicBezTo>
                <a:cubicBezTo>
                  <a:pt x="194" y="17"/>
                  <a:pt x="195" y="16"/>
                  <a:pt x="196" y="14"/>
                </a:cubicBezTo>
                <a:cubicBezTo>
                  <a:pt x="195" y="12"/>
                  <a:pt x="193" y="13"/>
                  <a:pt x="192" y="13"/>
                </a:cubicBezTo>
                <a:cubicBezTo>
                  <a:pt x="192" y="15"/>
                  <a:pt x="191" y="16"/>
                  <a:pt x="191" y="16"/>
                </a:cubicBezTo>
                <a:cubicBezTo>
                  <a:pt x="189" y="16"/>
                  <a:pt x="187" y="15"/>
                  <a:pt x="187" y="13"/>
                </a:cubicBezTo>
                <a:cubicBezTo>
                  <a:pt x="186" y="13"/>
                  <a:pt x="185" y="11"/>
                  <a:pt x="184" y="11"/>
                </a:cubicBezTo>
                <a:cubicBezTo>
                  <a:pt x="184" y="11"/>
                  <a:pt x="184" y="11"/>
                  <a:pt x="184" y="10"/>
                </a:cubicBezTo>
                <a:cubicBezTo>
                  <a:pt x="184" y="10"/>
                  <a:pt x="184" y="10"/>
                  <a:pt x="184" y="10"/>
                </a:cubicBezTo>
                <a:cubicBezTo>
                  <a:pt x="183" y="10"/>
                  <a:pt x="183" y="10"/>
                  <a:pt x="183" y="10"/>
                </a:cubicBezTo>
                <a:cubicBezTo>
                  <a:pt x="183" y="10"/>
                  <a:pt x="183" y="9"/>
                  <a:pt x="184" y="9"/>
                </a:cubicBezTo>
                <a:cubicBezTo>
                  <a:pt x="182" y="7"/>
                  <a:pt x="182" y="7"/>
                  <a:pt x="182" y="7"/>
                </a:cubicBezTo>
                <a:cubicBezTo>
                  <a:pt x="182" y="6"/>
                  <a:pt x="180" y="6"/>
                  <a:pt x="180" y="5"/>
                </a:cubicBezTo>
                <a:cubicBezTo>
                  <a:pt x="180" y="5"/>
                  <a:pt x="180" y="5"/>
                  <a:pt x="180" y="5"/>
                </a:cubicBezTo>
                <a:cubicBezTo>
                  <a:pt x="179" y="5"/>
                  <a:pt x="180" y="4"/>
                  <a:pt x="180" y="4"/>
                </a:cubicBezTo>
                <a:cubicBezTo>
                  <a:pt x="178" y="3"/>
                  <a:pt x="176" y="4"/>
                  <a:pt x="174" y="3"/>
                </a:cubicBezTo>
                <a:cubicBezTo>
                  <a:pt x="174" y="3"/>
                  <a:pt x="175" y="3"/>
                  <a:pt x="175" y="2"/>
                </a:cubicBezTo>
                <a:cubicBezTo>
                  <a:pt x="174" y="2"/>
                  <a:pt x="174" y="2"/>
                  <a:pt x="174" y="2"/>
                </a:cubicBezTo>
                <a:cubicBezTo>
                  <a:pt x="173" y="1"/>
                  <a:pt x="171" y="1"/>
                  <a:pt x="171" y="1"/>
                </a:cubicBezTo>
                <a:cubicBezTo>
                  <a:pt x="170" y="1"/>
                  <a:pt x="170" y="0"/>
                  <a:pt x="170" y="0"/>
                </a:cubicBezTo>
                <a:cubicBezTo>
                  <a:pt x="170" y="1"/>
                  <a:pt x="170" y="1"/>
                  <a:pt x="170" y="1"/>
                </a:cubicBezTo>
                <a:cubicBezTo>
                  <a:pt x="169" y="0"/>
                  <a:pt x="169" y="0"/>
                  <a:pt x="169" y="0"/>
                </a:cubicBezTo>
                <a:cubicBezTo>
                  <a:pt x="168" y="1"/>
                  <a:pt x="168" y="1"/>
                  <a:pt x="168" y="1"/>
                </a:cubicBezTo>
                <a:cubicBezTo>
                  <a:pt x="169" y="1"/>
                  <a:pt x="169" y="1"/>
                  <a:pt x="169" y="1"/>
                </a:cubicBezTo>
                <a:cubicBezTo>
                  <a:pt x="168" y="1"/>
                  <a:pt x="167" y="2"/>
                  <a:pt x="167" y="2"/>
                </a:cubicBezTo>
                <a:cubicBezTo>
                  <a:pt x="167" y="3"/>
                  <a:pt x="167" y="3"/>
                  <a:pt x="167" y="3"/>
                </a:cubicBezTo>
                <a:cubicBezTo>
                  <a:pt x="167" y="3"/>
                  <a:pt x="167" y="3"/>
                  <a:pt x="167" y="3"/>
                </a:cubicBezTo>
                <a:cubicBezTo>
                  <a:pt x="166" y="3"/>
                  <a:pt x="165" y="3"/>
                  <a:pt x="165" y="3"/>
                </a:cubicBezTo>
                <a:cubicBezTo>
                  <a:pt x="165" y="3"/>
                  <a:pt x="165" y="3"/>
                  <a:pt x="165" y="3"/>
                </a:cubicBezTo>
                <a:cubicBezTo>
                  <a:pt x="164" y="3"/>
                  <a:pt x="163" y="4"/>
                  <a:pt x="163" y="3"/>
                </a:cubicBezTo>
                <a:cubicBezTo>
                  <a:pt x="162" y="5"/>
                  <a:pt x="161" y="7"/>
                  <a:pt x="159" y="9"/>
                </a:cubicBezTo>
                <a:cubicBezTo>
                  <a:pt x="159" y="10"/>
                  <a:pt x="160" y="12"/>
                  <a:pt x="158" y="12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9" y="13"/>
                  <a:pt x="159" y="13"/>
                  <a:pt x="159" y="13"/>
                </a:cubicBezTo>
                <a:cubicBezTo>
                  <a:pt x="156" y="17"/>
                  <a:pt x="156" y="17"/>
                  <a:pt x="156" y="17"/>
                </a:cubicBezTo>
                <a:cubicBezTo>
                  <a:pt x="157" y="18"/>
                  <a:pt x="157" y="18"/>
                  <a:pt x="157" y="18"/>
                </a:cubicBezTo>
                <a:cubicBezTo>
                  <a:pt x="156" y="19"/>
                  <a:pt x="156" y="19"/>
                  <a:pt x="156" y="19"/>
                </a:cubicBezTo>
                <a:cubicBezTo>
                  <a:pt x="157" y="20"/>
                  <a:pt x="157" y="21"/>
                  <a:pt x="157" y="22"/>
                </a:cubicBezTo>
                <a:cubicBezTo>
                  <a:pt x="157" y="22"/>
                  <a:pt x="157" y="22"/>
                  <a:pt x="157" y="22"/>
                </a:cubicBezTo>
                <a:cubicBezTo>
                  <a:pt x="157" y="25"/>
                  <a:pt x="157" y="25"/>
                  <a:pt x="157" y="25"/>
                </a:cubicBezTo>
                <a:cubicBezTo>
                  <a:pt x="154" y="27"/>
                  <a:pt x="157" y="21"/>
                  <a:pt x="153" y="22"/>
                </a:cubicBezTo>
                <a:cubicBezTo>
                  <a:pt x="154" y="23"/>
                  <a:pt x="154" y="23"/>
                  <a:pt x="154" y="23"/>
                </a:cubicBezTo>
                <a:cubicBezTo>
                  <a:pt x="154" y="23"/>
                  <a:pt x="154" y="23"/>
                  <a:pt x="154" y="23"/>
                </a:cubicBezTo>
                <a:cubicBezTo>
                  <a:pt x="153" y="24"/>
                  <a:pt x="153" y="24"/>
                  <a:pt x="153" y="24"/>
                </a:cubicBezTo>
                <a:cubicBezTo>
                  <a:pt x="153" y="25"/>
                  <a:pt x="153" y="25"/>
                  <a:pt x="153" y="25"/>
                </a:cubicBezTo>
                <a:cubicBezTo>
                  <a:pt x="152" y="27"/>
                  <a:pt x="152" y="27"/>
                  <a:pt x="152" y="27"/>
                </a:cubicBezTo>
                <a:cubicBezTo>
                  <a:pt x="152" y="27"/>
                  <a:pt x="152" y="27"/>
                  <a:pt x="152" y="27"/>
                </a:cubicBezTo>
                <a:cubicBezTo>
                  <a:pt x="151" y="27"/>
                  <a:pt x="152" y="29"/>
                  <a:pt x="151" y="29"/>
                </a:cubicBezTo>
                <a:cubicBezTo>
                  <a:pt x="151" y="29"/>
                  <a:pt x="151" y="30"/>
                  <a:pt x="152" y="30"/>
                </a:cubicBezTo>
                <a:cubicBezTo>
                  <a:pt x="151" y="32"/>
                  <a:pt x="150" y="33"/>
                  <a:pt x="149" y="34"/>
                </a:cubicBezTo>
                <a:cubicBezTo>
                  <a:pt x="147" y="34"/>
                  <a:pt x="149" y="30"/>
                  <a:pt x="146" y="30"/>
                </a:cubicBezTo>
                <a:cubicBezTo>
                  <a:pt x="147" y="30"/>
                  <a:pt x="146" y="29"/>
                  <a:pt x="146" y="29"/>
                </a:cubicBezTo>
                <a:cubicBezTo>
                  <a:pt x="146" y="29"/>
                  <a:pt x="146" y="29"/>
                  <a:pt x="145" y="29"/>
                </a:cubicBezTo>
                <a:cubicBezTo>
                  <a:pt x="146" y="27"/>
                  <a:pt x="144" y="25"/>
                  <a:pt x="145" y="24"/>
                </a:cubicBezTo>
                <a:cubicBezTo>
                  <a:pt x="144" y="25"/>
                  <a:pt x="144" y="25"/>
                  <a:pt x="144" y="25"/>
                </a:cubicBezTo>
                <a:cubicBezTo>
                  <a:pt x="144" y="24"/>
                  <a:pt x="144" y="24"/>
                  <a:pt x="144" y="24"/>
                </a:cubicBezTo>
                <a:cubicBezTo>
                  <a:pt x="143" y="27"/>
                  <a:pt x="141" y="24"/>
                  <a:pt x="141" y="26"/>
                </a:cubicBezTo>
                <a:cubicBezTo>
                  <a:pt x="140" y="26"/>
                  <a:pt x="140" y="26"/>
                  <a:pt x="140" y="26"/>
                </a:cubicBezTo>
                <a:cubicBezTo>
                  <a:pt x="141" y="24"/>
                  <a:pt x="141" y="24"/>
                  <a:pt x="141" y="24"/>
                </a:cubicBezTo>
                <a:cubicBezTo>
                  <a:pt x="139" y="25"/>
                  <a:pt x="139" y="25"/>
                  <a:pt x="139" y="25"/>
                </a:cubicBezTo>
                <a:cubicBezTo>
                  <a:pt x="139" y="24"/>
                  <a:pt x="138" y="23"/>
                  <a:pt x="139" y="22"/>
                </a:cubicBezTo>
                <a:cubicBezTo>
                  <a:pt x="139" y="22"/>
                  <a:pt x="139" y="22"/>
                  <a:pt x="139" y="22"/>
                </a:cubicBezTo>
                <a:cubicBezTo>
                  <a:pt x="138" y="22"/>
                  <a:pt x="138" y="22"/>
                  <a:pt x="138" y="22"/>
                </a:cubicBezTo>
                <a:cubicBezTo>
                  <a:pt x="137" y="22"/>
                  <a:pt x="137" y="23"/>
                  <a:pt x="136" y="23"/>
                </a:cubicBezTo>
                <a:cubicBezTo>
                  <a:pt x="137" y="24"/>
                  <a:pt x="137" y="24"/>
                  <a:pt x="137" y="24"/>
                </a:cubicBezTo>
                <a:cubicBezTo>
                  <a:pt x="137" y="27"/>
                  <a:pt x="134" y="25"/>
                  <a:pt x="133" y="26"/>
                </a:cubicBezTo>
                <a:cubicBezTo>
                  <a:pt x="134" y="26"/>
                  <a:pt x="134" y="25"/>
                  <a:pt x="135" y="26"/>
                </a:cubicBezTo>
                <a:cubicBezTo>
                  <a:pt x="134" y="27"/>
                  <a:pt x="134" y="27"/>
                  <a:pt x="134" y="27"/>
                </a:cubicBezTo>
                <a:cubicBezTo>
                  <a:pt x="135" y="28"/>
                  <a:pt x="137" y="28"/>
                  <a:pt x="139" y="29"/>
                </a:cubicBezTo>
                <a:cubicBezTo>
                  <a:pt x="139" y="29"/>
                  <a:pt x="140" y="30"/>
                  <a:pt x="139" y="31"/>
                </a:cubicBezTo>
                <a:cubicBezTo>
                  <a:pt x="139" y="31"/>
                  <a:pt x="138" y="31"/>
                  <a:pt x="138" y="31"/>
                </a:cubicBezTo>
                <a:cubicBezTo>
                  <a:pt x="138" y="31"/>
                  <a:pt x="137" y="32"/>
                  <a:pt x="137" y="32"/>
                </a:cubicBezTo>
                <a:cubicBezTo>
                  <a:pt x="137" y="32"/>
                  <a:pt x="136" y="32"/>
                  <a:pt x="136" y="31"/>
                </a:cubicBezTo>
                <a:cubicBezTo>
                  <a:pt x="136" y="32"/>
                  <a:pt x="136" y="32"/>
                  <a:pt x="136" y="32"/>
                </a:cubicBezTo>
                <a:cubicBezTo>
                  <a:pt x="136" y="32"/>
                  <a:pt x="136" y="32"/>
                  <a:pt x="135" y="31"/>
                </a:cubicBezTo>
                <a:cubicBezTo>
                  <a:pt x="135" y="33"/>
                  <a:pt x="136" y="35"/>
                  <a:pt x="135" y="36"/>
                </a:cubicBezTo>
                <a:cubicBezTo>
                  <a:pt x="134" y="36"/>
                  <a:pt x="133" y="37"/>
                  <a:pt x="132" y="35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30" y="37"/>
                  <a:pt x="133" y="35"/>
                  <a:pt x="132" y="37"/>
                </a:cubicBezTo>
                <a:cubicBezTo>
                  <a:pt x="132" y="37"/>
                  <a:pt x="132" y="38"/>
                  <a:pt x="131" y="38"/>
                </a:cubicBezTo>
                <a:cubicBezTo>
                  <a:pt x="131" y="37"/>
                  <a:pt x="131" y="37"/>
                  <a:pt x="131" y="37"/>
                </a:cubicBezTo>
                <a:cubicBezTo>
                  <a:pt x="130" y="38"/>
                  <a:pt x="130" y="38"/>
                  <a:pt x="130" y="38"/>
                </a:cubicBezTo>
                <a:cubicBezTo>
                  <a:pt x="130" y="38"/>
                  <a:pt x="130" y="39"/>
                  <a:pt x="130" y="39"/>
                </a:cubicBezTo>
                <a:cubicBezTo>
                  <a:pt x="128" y="40"/>
                  <a:pt x="128" y="43"/>
                  <a:pt x="126" y="42"/>
                </a:cubicBezTo>
                <a:cubicBezTo>
                  <a:pt x="126" y="43"/>
                  <a:pt x="125" y="44"/>
                  <a:pt x="124" y="44"/>
                </a:cubicBezTo>
                <a:cubicBezTo>
                  <a:pt x="124" y="44"/>
                  <a:pt x="125" y="44"/>
                  <a:pt x="125" y="44"/>
                </a:cubicBezTo>
                <a:cubicBezTo>
                  <a:pt x="125" y="45"/>
                  <a:pt x="125" y="46"/>
                  <a:pt x="124" y="46"/>
                </a:cubicBezTo>
                <a:cubicBezTo>
                  <a:pt x="124" y="46"/>
                  <a:pt x="123" y="46"/>
                  <a:pt x="123" y="45"/>
                </a:cubicBezTo>
                <a:cubicBezTo>
                  <a:pt x="122" y="45"/>
                  <a:pt x="122" y="43"/>
                  <a:pt x="123" y="43"/>
                </a:cubicBezTo>
                <a:cubicBezTo>
                  <a:pt x="122" y="43"/>
                  <a:pt x="122" y="43"/>
                  <a:pt x="122" y="43"/>
                </a:cubicBezTo>
                <a:cubicBezTo>
                  <a:pt x="122" y="44"/>
                  <a:pt x="121" y="43"/>
                  <a:pt x="121" y="43"/>
                </a:cubicBezTo>
                <a:cubicBezTo>
                  <a:pt x="121" y="43"/>
                  <a:pt x="121" y="42"/>
                  <a:pt x="121" y="42"/>
                </a:cubicBezTo>
                <a:cubicBezTo>
                  <a:pt x="120" y="43"/>
                  <a:pt x="119" y="45"/>
                  <a:pt x="118" y="46"/>
                </a:cubicBezTo>
                <a:cubicBezTo>
                  <a:pt x="118" y="45"/>
                  <a:pt x="118" y="45"/>
                  <a:pt x="118" y="45"/>
                </a:cubicBezTo>
                <a:cubicBezTo>
                  <a:pt x="117" y="46"/>
                  <a:pt x="117" y="45"/>
                  <a:pt x="117" y="46"/>
                </a:cubicBezTo>
                <a:cubicBezTo>
                  <a:pt x="116" y="45"/>
                  <a:pt x="116" y="44"/>
                  <a:pt x="116" y="44"/>
                </a:cubicBezTo>
                <a:cubicBezTo>
                  <a:pt x="115" y="44"/>
                  <a:pt x="115" y="44"/>
                  <a:pt x="115" y="44"/>
                </a:cubicBezTo>
                <a:cubicBezTo>
                  <a:pt x="114" y="43"/>
                  <a:pt x="115" y="43"/>
                  <a:pt x="115" y="42"/>
                </a:cubicBezTo>
                <a:cubicBezTo>
                  <a:pt x="115" y="42"/>
                  <a:pt x="115" y="40"/>
                  <a:pt x="114" y="41"/>
                </a:cubicBezTo>
                <a:cubicBezTo>
                  <a:pt x="113" y="41"/>
                  <a:pt x="113" y="40"/>
                  <a:pt x="113" y="40"/>
                </a:cubicBezTo>
                <a:cubicBezTo>
                  <a:pt x="113" y="40"/>
                  <a:pt x="113" y="40"/>
                  <a:pt x="113" y="40"/>
                </a:cubicBezTo>
                <a:cubicBezTo>
                  <a:pt x="112" y="40"/>
                  <a:pt x="112" y="39"/>
                  <a:pt x="112" y="39"/>
                </a:cubicBezTo>
                <a:cubicBezTo>
                  <a:pt x="111" y="40"/>
                  <a:pt x="111" y="40"/>
                  <a:pt x="111" y="40"/>
                </a:cubicBezTo>
                <a:cubicBezTo>
                  <a:pt x="111" y="39"/>
                  <a:pt x="110" y="40"/>
                  <a:pt x="110" y="40"/>
                </a:cubicBezTo>
                <a:cubicBezTo>
                  <a:pt x="108" y="41"/>
                  <a:pt x="107" y="39"/>
                  <a:pt x="106" y="41"/>
                </a:cubicBezTo>
                <a:cubicBezTo>
                  <a:pt x="106" y="39"/>
                  <a:pt x="103" y="41"/>
                  <a:pt x="103" y="38"/>
                </a:cubicBezTo>
                <a:cubicBezTo>
                  <a:pt x="103" y="39"/>
                  <a:pt x="103" y="39"/>
                  <a:pt x="103" y="39"/>
                </a:cubicBezTo>
                <a:cubicBezTo>
                  <a:pt x="102" y="39"/>
                  <a:pt x="102" y="38"/>
                  <a:pt x="102" y="38"/>
                </a:cubicBezTo>
                <a:cubicBezTo>
                  <a:pt x="102" y="38"/>
                  <a:pt x="102" y="38"/>
                  <a:pt x="102" y="38"/>
                </a:cubicBezTo>
                <a:cubicBezTo>
                  <a:pt x="101" y="36"/>
                  <a:pt x="101" y="36"/>
                  <a:pt x="101" y="36"/>
                </a:cubicBezTo>
                <a:cubicBezTo>
                  <a:pt x="99" y="37"/>
                  <a:pt x="97" y="35"/>
                  <a:pt x="97" y="35"/>
                </a:cubicBezTo>
                <a:cubicBezTo>
                  <a:pt x="97" y="36"/>
                  <a:pt x="98" y="36"/>
                  <a:pt x="98" y="36"/>
                </a:cubicBezTo>
                <a:cubicBezTo>
                  <a:pt x="96" y="39"/>
                  <a:pt x="94" y="37"/>
                  <a:pt x="92" y="36"/>
                </a:cubicBezTo>
                <a:cubicBezTo>
                  <a:pt x="91" y="36"/>
                  <a:pt x="90" y="37"/>
                  <a:pt x="90" y="36"/>
                </a:cubicBezTo>
                <a:cubicBezTo>
                  <a:pt x="89" y="37"/>
                  <a:pt x="88" y="36"/>
                  <a:pt x="88" y="36"/>
                </a:cubicBezTo>
                <a:cubicBezTo>
                  <a:pt x="86" y="36"/>
                  <a:pt x="85" y="35"/>
                  <a:pt x="83" y="35"/>
                </a:cubicBezTo>
                <a:cubicBezTo>
                  <a:pt x="83" y="37"/>
                  <a:pt x="83" y="37"/>
                  <a:pt x="83" y="37"/>
                </a:cubicBezTo>
                <a:cubicBezTo>
                  <a:pt x="84" y="38"/>
                  <a:pt x="85" y="39"/>
                  <a:pt x="86" y="39"/>
                </a:cubicBezTo>
                <a:cubicBezTo>
                  <a:pt x="86" y="39"/>
                  <a:pt x="86" y="39"/>
                  <a:pt x="86" y="39"/>
                </a:cubicBezTo>
                <a:cubicBezTo>
                  <a:pt x="86" y="41"/>
                  <a:pt x="88" y="41"/>
                  <a:pt x="88" y="42"/>
                </a:cubicBezTo>
                <a:cubicBezTo>
                  <a:pt x="88" y="44"/>
                  <a:pt x="91" y="45"/>
                  <a:pt x="90" y="47"/>
                </a:cubicBezTo>
                <a:cubicBezTo>
                  <a:pt x="89" y="45"/>
                  <a:pt x="86" y="44"/>
                  <a:pt x="86" y="41"/>
                </a:cubicBezTo>
                <a:cubicBezTo>
                  <a:pt x="85" y="42"/>
                  <a:pt x="85" y="42"/>
                  <a:pt x="85" y="42"/>
                </a:cubicBezTo>
                <a:cubicBezTo>
                  <a:pt x="83" y="38"/>
                  <a:pt x="82" y="43"/>
                  <a:pt x="80" y="43"/>
                </a:cubicBezTo>
                <a:cubicBezTo>
                  <a:pt x="82" y="46"/>
                  <a:pt x="76" y="46"/>
                  <a:pt x="79" y="48"/>
                </a:cubicBezTo>
                <a:cubicBezTo>
                  <a:pt x="79" y="48"/>
                  <a:pt x="79" y="49"/>
                  <a:pt x="79" y="48"/>
                </a:cubicBezTo>
                <a:cubicBezTo>
                  <a:pt x="79" y="49"/>
                  <a:pt x="79" y="49"/>
                  <a:pt x="78" y="49"/>
                </a:cubicBezTo>
                <a:cubicBezTo>
                  <a:pt x="79" y="50"/>
                  <a:pt x="79" y="52"/>
                  <a:pt x="80" y="53"/>
                </a:cubicBezTo>
                <a:cubicBezTo>
                  <a:pt x="80" y="53"/>
                  <a:pt x="80" y="53"/>
                  <a:pt x="80" y="53"/>
                </a:cubicBezTo>
                <a:cubicBezTo>
                  <a:pt x="81" y="54"/>
                  <a:pt x="81" y="54"/>
                  <a:pt x="81" y="54"/>
                </a:cubicBezTo>
                <a:cubicBezTo>
                  <a:pt x="81" y="54"/>
                  <a:pt x="80" y="55"/>
                  <a:pt x="80" y="56"/>
                </a:cubicBezTo>
                <a:cubicBezTo>
                  <a:pt x="80" y="57"/>
                  <a:pt x="82" y="57"/>
                  <a:pt x="83" y="57"/>
                </a:cubicBezTo>
                <a:cubicBezTo>
                  <a:pt x="84" y="57"/>
                  <a:pt x="82" y="56"/>
                  <a:pt x="83" y="55"/>
                </a:cubicBezTo>
                <a:cubicBezTo>
                  <a:pt x="84" y="55"/>
                  <a:pt x="85" y="56"/>
                  <a:pt x="85" y="56"/>
                </a:cubicBezTo>
                <a:cubicBezTo>
                  <a:pt x="87" y="59"/>
                  <a:pt x="83" y="59"/>
                  <a:pt x="83" y="61"/>
                </a:cubicBezTo>
                <a:cubicBezTo>
                  <a:pt x="83" y="62"/>
                  <a:pt x="82" y="62"/>
                  <a:pt x="81" y="62"/>
                </a:cubicBezTo>
                <a:cubicBezTo>
                  <a:pt x="82" y="62"/>
                  <a:pt x="82" y="62"/>
                  <a:pt x="82" y="62"/>
                </a:cubicBezTo>
                <a:cubicBezTo>
                  <a:pt x="82" y="62"/>
                  <a:pt x="81" y="63"/>
                  <a:pt x="81" y="62"/>
                </a:cubicBezTo>
                <a:cubicBezTo>
                  <a:pt x="81" y="63"/>
                  <a:pt x="80" y="64"/>
                  <a:pt x="81" y="64"/>
                </a:cubicBezTo>
                <a:cubicBezTo>
                  <a:pt x="81" y="65"/>
                  <a:pt x="81" y="66"/>
                  <a:pt x="81" y="67"/>
                </a:cubicBezTo>
                <a:cubicBezTo>
                  <a:pt x="79" y="67"/>
                  <a:pt x="78" y="70"/>
                  <a:pt x="75" y="70"/>
                </a:cubicBezTo>
                <a:cubicBezTo>
                  <a:pt x="74" y="70"/>
                  <a:pt x="74" y="71"/>
                  <a:pt x="74" y="72"/>
                </a:cubicBezTo>
                <a:cubicBezTo>
                  <a:pt x="75" y="73"/>
                  <a:pt x="75" y="73"/>
                  <a:pt x="76" y="73"/>
                </a:cubicBezTo>
                <a:cubicBezTo>
                  <a:pt x="78" y="75"/>
                  <a:pt x="76" y="78"/>
                  <a:pt x="76" y="80"/>
                </a:cubicBezTo>
                <a:cubicBezTo>
                  <a:pt x="79" y="83"/>
                  <a:pt x="73" y="86"/>
                  <a:pt x="76" y="89"/>
                </a:cubicBezTo>
                <a:cubicBezTo>
                  <a:pt x="74" y="90"/>
                  <a:pt x="72" y="88"/>
                  <a:pt x="70" y="88"/>
                </a:cubicBezTo>
                <a:cubicBezTo>
                  <a:pt x="69" y="91"/>
                  <a:pt x="66" y="90"/>
                  <a:pt x="64" y="91"/>
                </a:cubicBezTo>
                <a:cubicBezTo>
                  <a:pt x="66" y="92"/>
                  <a:pt x="64" y="92"/>
                  <a:pt x="64" y="93"/>
                </a:cubicBezTo>
                <a:cubicBezTo>
                  <a:pt x="65" y="93"/>
                  <a:pt x="65" y="93"/>
                  <a:pt x="65" y="93"/>
                </a:cubicBezTo>
                <a:cubicBezTo>
                  <a:pt x="66" y="94"/>
                  <a:pt x="67" y="95"/>
                  <a:pt x="67" y="96"/>
                </a:cubicBezTo>
                <a:cubicBezTo>
                  <a:pt x="67" y="97"/>
                  <a:pt x="67" y="97"/>
                  <a:pt x="67" y="97"/>
                </a:cubicBezTo>
                <a:cubicBezTo>
                  <a:pt x="66" y="97"/>
                  <a:pt x="65" y="96"/>
                  <a:pt x="65" y="95"/>
                </a:cubicBezTo>
                <a:cubicBezTo>
                  <a:pt x="63" y="97"/>
                  <a:pt x="63" y="97"/>
                  <a:pt x="63" y="97"/>
                </a:cubicBezTo>
                <a:cubicBezTo>
                  <a:pt x="64" y="100"/>
                  <a:pt x="60" y="101"/>
                  <a:pt x="60" y="103"/>
                </a:cubicBezTo>
                <a:cubicBezTo>
                  <a:pt x="59" y="103"/>
                  <a:pt x="57" y="103"/>
                  <a:pt x="56" y="102"/>
                </a:cubicBezTo>
                <a:cubicBezTo>
                  <a:pt x="54" y="102"/>
                  <a:pt x="52" y="104"/>
                  <a:pt x="50" y="103"/>
                </a:cubicBezTo>
                <a:cubicBezTo>
                  <a:pt x="51" y="103"/>
                  <a:pt x="51" y="104"/>
                  <a:pt x="50" y="104"/>
                </a:cubicBezTo>
                <a:cubicBezTo>
                  <a:pt x="49" y="103"/>
                  <a:pt x="48" y="106"/>
                  <a:pt x="47" y="105"/>
                </a:cubicBezTo>
                <a:cubicBezTo>
                  <a:pt x="47" y="107"/>
                  <a:pt x="49" y="107"/>
                  <a:pt x="50" y="109"/>
                </a:cubicBezTo>
                <a:cubicBezTo>
                  <a:pt x="50" y="110"/>
                  <a:pt x="50" y="110"/>
                  <a:pt x="50" y="110"/>
                </a:cubicBezTo>
                <a:cubicBezTo>
                  <a:pt x="50" y="110"/>
                  <a:pt x="50" y="110"/>
                  <a:pt x="50" y="111"/>
                </a:cubicBezTo>
                <a:cubicBezTo>
                  <a:pt x="51" y="110"/>
                  <a:pt x="51" y="110"/>
                  <a:pt x="51" y="110"/>
                </a:cubicBezTo>
                <a:cubicBezTo>
                  <a:pt x="52" y="111"/>
                  <a:pt x="53" y="113"/>
                  <a:pt x="55" y="113"/>
                </a:cubicBezTo>
                <a:cubicBezTo>
                  <a:pt x="56" y="115"/>
                  <a:pt x="58" y="115"/>
                  <a:pt x="59" y="116"/>
                </a:cubicBezTo>
                <a:cubicBezTo>
                  <a:pt x="61" y="119"/>
                  <a:pt x="64" y="120"/>
                  <a:pt x="67" y="121"/>
                </a:cubicBezTo>
                <a:cubicBezTo>
                  <a:pt x="69" y="123"/>
                  <a:pt x="70" y="123"/>
                  <a:pt x="72" y="124"/>
                </a:cubicBezTo>
                <a:cubicBezTo>
                  <a:pt x="74" y="127"/>
                  <a:pt x="76" y="130"/>
                  <a:pt x="79" y="132"/>
                </a:cubicBezTo>
                <a:cubicBezTo>
                  <a:pt x="80" y="134"/>
                  <a:pt x="80" y="135"/>
                  <a:pt x="82" y="137"/>
                </a:cubicBezTo>
                <a:cubicBezTo>
                  <a:pt x="82" y="137"/>
                  <a:pt x="82" y="138"/>
                  <a:pt x="81" y="138"/>
                </a:cubicBezTo>
                <a:cubicBezTo>
                  <a:pt x="81" y="139"/>
                  <a:pt x="82" y="140"/>
                  <a:pt x="82" y="141"/>
                </a:cubicBezTo>
                <a:cubicBezTo>
                  <a:pt x="83" y="143"/>
                  <a:pt x="85" y="140"/>
                  <a:pt x="86" y="141"/>
                </a:cubicBezTo>
                <a:cubicBezTo>
                  <a:pt x="86" y="141"/>
                  <a:pt x="86" y="142"/>
                  <a:pt x="86" y="142"/>
                </a:cubicBezTo>
                <a:cubicBezTo>
                  <a:pt x="86" y="142"/>
                  <a:pt x="86" y="142"/>
                  <a:pt x="86" y="142"/>
                </a:cubicBezTo>
                <a:cubicBezTo>
                  <a:pt x="86" y="143"/>
                  <a:pt x="86" y="143"/>
                  <a:pt x="86" y="143"/>
                </a:cubicBezTo>
                <a:cubicBezTo>
                  <a:pt x="86" y="144"/>
                  <a:pt x="86" y="144"/>
                  <a:pt x="86" y="144"/>
                </a:cubicBezTo>
                <a:cubicBezTo>
                  <a:pt x="86" y="144"/>
                  <a:pt x="86" y="144"/>
                  <a:pt x="86" y="144"/>
                </a:cubicBezTo>
                <a:cubicBezTo>
                  <a:pt x="86" y="145"/>
                  <a:pt x="86" y="145"/>
                  <a:pt x="87" y="146"/>
                </a:cubicBezTo>
                <a:cubicBezTo>
                  <a:pt x="86" y="146"/>
                  <a:pt x="86" y="146"/>
                  <a:pt x="85" y="146"/>
                </a:cubicBezTo>
                <a:cubicBezTo>
                  <a:pt x="85" y="146"/>
                  <a:pt x="86" y="147"/>
                  <a:pt x="85" y="147"/>
                </a:cubicBezTo>
                <a:cubicBezTo>
                  <a:pt x="85" y="147"/>
                  <a:pt x="85" y="147"/>
                  <a:pt x="85" y="147"/>
                </a:cubicBezTo>
                <a:cubicBezTo>
                  <a:pt x="84" y="147"/>
                  <a:pt x="84" y="148"/>
                  <a:pt x="83" y="148"/>
                </a:cubicBezTo>
                <a:cubicBezTo>
                  <a:pt x="83" y="147"/>
                  <a:pt x="81" y="148"/>
                  <a:pt x="82" y="147"/>
                </a:cubicBezTo>
                <a:cubicBezTo>
                  <a:pt x="79" y="145"/>
                  <a:pt x="79" y="145"/>
                  <a:pt x="79" y="145"/>
                </a:cubicBezTo>
                <a:cubicBezTo>
                  <a:pt x="79" y="146"/>
                  <a:pt x="79" y="146"/>
                  <a:pt x="79" y="146"/>
                </a:cubicBezTo>
                <a:cubicBezTo>
                  <a:pt x="77" y="147"/>
                  <a:pt x="80" y="147"/>
                  <a:pt x="80" y="148"/>
                </a:cubicBezTo>
                <a:cubicBezTo>
                  <a:pt x="81" y="149"/>
                  <a:pt x="81" y="150"/>
                  <a:pt x="80" y="150"/>
                </a:cubicBezTo>
                <a:cubicBezTo>
                  <a:pt x="80" y="151"/>
                  <a:pt x="81" y="151"/>
                  <a:pt x="81" y="152"/>
                </a:cubicBezTo>
                <a:cubicBezTo>
                  <a:pt x="81" y="152"/>
                  <a:pt x="80" y="152"/>
                  <a:pt x="80" y="152"/>
                </a:cubicBezTo>
                <a:cubicBezTo>
                  <a:pt x="80" y="152"/>
                  <a:pt x="80" y="153"/>
                  <a:pt x="80" y="153"/>
                </a:cubicBezTo>
                <a:cubicBezTo>
                  <a:pt x="81" y="154"/>
                  <a:pt x="82" y="156"/>
                  <a:pt x="83" y="156"/>
                </a:cubicBezTo>
                <a:cubicBezTo>
                  <a:pt x="83" y="157"/>
                  <a:pt x="82" y="159"/>
                  <a:pt x="80" y="160"/>
                </a:cubicBezTo>
                <a:cubicBezTo>
                  <a:pt x="77" y="161"/>
                  <a:pt x="78" y="157"/>
                  <a:pt x="76" y="156"/>
                </a:cubicBezTo>
                <a:cubicBezTo>
                  <a:pt x="76" y="156"/>
                  <a:pt x="76" y="156"/>
                  <a:pt x="75" y="156"/>
                </a:cubicBezTo>
                <a:cubicBezTo>
                  <a:pt x="75" y="156"/>
                  <a:pt x="74" y="156"/>
                  <a:pt x="75" y="155"/>
                </a:cubicBezTo>
                <a:cubicBezTo>
                  <a:pt x="73" y="155"/>
                  <a:pt x="73" y="155"/>
                  <a:pt x="73" y="155"/>
                </a:cubicBezTo>
                <a:cubicBezTo>
                  <a:pt x="71" y="157"/>
                  <a:pt x="69" y="153"/>
                  <a:pt x="68" y="156"/>
                </a:cubicBezTo>
                <a:cubicBezTo>
                  <a:pt x="69" y="158"/>
                  <a:pt x="66" y="159"/>
                  <a:pt x="65" y="159"/>
                </a:cubicBezTo>
                <a:cubicBezTo>
                  <a:pt x="64" y="160"/>
                  <a:pt x="63" y="160"/>
                  <a:pt x="62" y="160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1" y="162"/>
                  <a:pt x="60" y="163"/>
                  <a:pt x="58" y="163"/>
                </a:cubicBezTo>
                <a:cubicBezTo>
                  <a:pt x="59" y="163"/>
                  <a:pt x="59" y="164"/>
                  <a:pt x="59" y="165"/>
                </a:cubicBezTo>
                <a:cubicBezTo>
                  <a:pt x="58" y="165"/>
                  <a:pt x="58" y="165"/>
                  <a:pt x="58" y="165"/>
                </a:cubicBezTo>
                <a:cubicBezTo>
                  <a:pt x="58" y="165"/>
                  <a:pt x="58" y="165"/>
                  <a:pt x="58" y="165"/>
                </a:cubicBezTo>
                <a:cubicBezTo>
                  <a:pt x="59" y="165"/>
                  <a:pt x="59" y="166"/>
                  <a:pt x="60" y="166"/>
                </a:cubicBezTo>
                <a:cubicBezTo>
                  <a:pt x="61" y="166"/>
                  <a:pt x="61" y="166"/>
                  <a:pt x="61" y="166"/>
                </a:cubicBezTo>
                <a:cubicBezTo>
                  <a:pt x="61" y="167"/>
                  <a:pt x="61" y="167"/>
                  <a:pt x="61" y="167"/>
                </a:cubicBezTo>
                <a:cubicBezTo>
                  <a:pt x="61" y="168"/>
                  <a:pt x="60" y="167"/>
                  <a:pt x="60" y="167"/>
                </a:cubicBezTo>
                <a:cubicBezTo>
                  <a:pt x="60" y="168"/>
                  <a:pt x="60" y="168"/>
                  <a:pt x="59" y="168"/>
                </a:cubicBezTo>
                <a:cubicBezTo>
                  <a:pt x="58" y="167"/>
                  <a:pt x="58" y="167"/>
                  <a:pt x="58" y="167"/>
                </a:cubicBezTo>
                <a:cubicBezTo>
                  <a:pt x="59" y="167"/>
                  <a:pt x="59" y="167"/>
                  <a:pt x="59" y="167"/>
                </a:cubicBezTo>
                <a:cubicBezTo>
                  <a:pt x="59" y="167"/>
                  <a:pt x="58" y="166"/>
                  <a:pt x="58" y="166"/>
                </a:cubicBezTo>
                <a:cubicBezTo>
                  <a:pt x="58" y="166"/>
                  <a:pt x="57" y="166"/>
                  <a:pt x="57" y="166"/>
                </a:cubicBezTo>
                <a:cubicBezTo>
                  <a:pt x="57" y="166"/>
                  <a:pt x="57" y="165"/>
                  <a:pt x="57" y="165"/>
                </a:cubicBezTo>
                <a:cubicBezTo>
                  <a:pt x="57" y="165"/>
                  <a:pt x="56" y="165"/>
                  <a:pt x="56" y="165"/>
                </a:cubicBezTo>
                <a:cubicBezTo>
                  <a:pt x="56" y="166"/>
                  <a:pt x="56" y="166"/>
                  <a:pt x="57" y="166"/>
                </a:cubicBezTo>
                <a:cubicBezTo>
                  <a:pt x="56" y="167"/>
                  <a:pt x="55" y="166"/>
                  <a:pt x="54" y="168"/>
                </a:cubicBezTo>
                <a:cubicBezTo>
                  <a:pt x="54" y="168"/>
                  <a:pt x="55" y="168"/>
                  <a:pt x="55" y="168"/>
                </a:cubicBezTo>
                <a:cubicBezTo>
                  <a:pt x="54" y="169"/>
                  <a:pt x="54" y="169"/>
                  <a:pt x="54" y="169"/>
                </a:cubicBezTo>
                <a:cubicBezTo>
                  <a:pt x="54" y="169"/>
                  <a:pt x="55" y="169"/>
                  <a:pt x="55" y="169"/>
                </a:cubicBezTo>
                <a:cubicBezTo>
                  <a:pt x="54" y="170"/>
                  <a:pt x="54" y="170"/>
                  <a:pt x="54" y="170"/>
                </a:cubicBezTo>
                <a:cubicBezTo>
                  <a:pt x="54" y="170"/>
                  <a:pt x="54" y="170"/>
                  <a:pt x="53" y="169"/>
                </a:cubicBezTo>
                <a:cubicBezTo>
                  <a:pt x="53" y="170"/>
                  <a:pt x="53" y="170"/>
                  <a:pt x="53" y="170"/>
                </a:cubicBezTo>
                <a:cubicBezTo>
                  <a:pt x="51" y="170"/>
                  <a:pt x="50" y="173"/>
                  <a:pt x="49" y="173"/>
                </a:cubicBezTo>
                <a:cubicBezTo>
                  <a:pt x="50" y="175"/>
                  <a:pt x="48" y="175"/>
                  <a:pt x="48" y="176"/>
                </a:cubicBezTo>
                <a:cubicBezTo>
                  <a:pt x="48" y="176"/>
                  <a:pt x="47" y="176"/>
                  <a:pt x="48" y="177"/>
                </a:cubicBezTo>
                <a:cubicBezTo>
                  <a:pt x="48" y="177"/>
                  <a:pt x="48" y="177"/>
                  <a:pt x="48" y="177"/>
                </a:cubicBezTo>
                <a:cubicBezTo>
                  <a:pt x="47" y="177"/>
                  <a:pt x="47" y="177"/>
                  <a:pt x="47" y="177"/>
                </a:cubicBezTo>
                <a:cubicBezTo>
                  <a:pt x="47" y="177"/>
                  <a:pt x="46" y="177"/>
                  <a:pt x="46" y="177"/>
                </a:cubicBezTo>
                <a:cubicBezTo>
                  <a:pt x="46" y="178"/>
                  <a:pt x="46" y="178"/>
                  <a:pt x="46" y="178"/>
                </a:cubicBezTo>
                <a:cubicBezTo>
                  <a:pt x="46" y="179"/>
                  <a:pt x="45" y="178"/>
                  <a:pt x="44" y="178"/>
                </a:cubicBezTo>
                <a:cubicBezTo>
                  <a:pt x="44" y="179"/>
                  <a:pt x="45" y="179"/>
                  <a:pt x="45" y="179"/>
                </a:cubicBezTo>
                <a:cubicBezTo>
                  <a:pt x="44" y="180"/>
                  <a:pt x="43" y="181"/>
                  <a:pt x="42" y="179"/>
                </a:cubicBezTo>
                <a:cubicBezTo>
                  <a:pt x="40" y="181"/>
                  <a:pt x="39" y="180"/>
                  <a:pt x="38" y="181"/>
                </a:cubicBezTo>
                <a:cubicBezTo>
                  <a:pt x="37" y="181"/>
                  <a:pt x="35" y="181"/>
                  <a:pt x="35" y="180"/>
                </a:cubicBezTo>
                <a:cubicBezTo>
                  <a:pt x="35" y="180"/>
                  <a:pt x="35" y="180"/>
                  <a:pt x="35" y="180"/>
                </a:cubicBezTo>
                <a:cubicBezTo>
                  <a:pt x="34" y="181"/>
                  <a:pt x="34" y="180"/>
                  <a:pt x="33" y="180"/>
                </a:cubicBezTo>
                <a:cubicBezTo>
                  <a:pt x="32" y="181"/>
                  <a:pt x="31" y="179"/>
                  <a:pt x="29" y="181"/>
                </a:cubicBezTo>
                <a:cubicBezTo>
                  <a:pt x="29" y="181"/>
                  <a:pt x="30" y="182"/>
                  <a:pt x="30" y="182"/>
                </a:cubicBezTo>
                <a:cubicBezTo>
                  <a:pt x="29" y="183"/>
                  <a:pt x="29" y="182"/>
                  <a:pt x="28" y="182"/>
                </a:cubicBezTo>
                <a:cubicBezTo>
                  <a:pt x="27" y="184"/>
                  <a:pt x="27" y="181"/>
                  <a:pt x="26" y="181"/>
                </a:cubicBezTo>
                <a:cubicBezTo>
                  <a:pt x="25" y="181"/>
                  <a:pt x="25" y="182"/>
                  <a:pt x="24" y="181"/>
                </a:cubicBezTo>
                <a:cubicBezTo>
                  <a:pt x="24" y="182"/>
                  <a:pt x="23" y="181"/>
                  <a:pt x="23" y="183"/>
                </a:cubicBezTo>
                <a:cubicBezTo>
                  <a:pt x="23" y="182"/>
                  <a:pt x="23" y="182"/>
                  <a:pt x="23" y="182"/>
                </a:cubicBezTo>
                <a:cubicBezTo>
                  <a:pt x="24" y="183"/>
                  <a:pt x="24" y="183"/>
                  <a:pt x="24" y="183"/>
                </a:cubicBezTo>
                <a:cubicBezTo>
                  <a:pt x="25" y="182"/>
                  <a:pt x="25" y="185"/>
                  <a:pt x="27" y="185"/>
                </a:cubicBezTo>
                <a:cubicBezTo>
                  <a:pt x="26" y="186"/>
                  <a:pt x="27" y="187"/>
                  <a:pt x="26" y="188"/>
                </a:cubicBezTo>
                <a:cubicBezTo>
                  <a:pt x="25" y="188"/>
                  <a:pt x="23" y="188"/>
                  <a:pt x="22" y="186"/>
                </a:cubicBezTo>
                <a:cubicBezTo>
                  <a:pt x="22" y="187"/>
                  <a:pt x="21" y="187"/>
                  <a:pt x="21" y="187"/>
                </a:cubicBezTo>
                <a:cubicBezTo>
                  <a:pt x="20" y="186"/>
                  <a:pt x="18" y="187"/>
                  <a:pt x="18" y="185"/>
                </a:cubicBezTo>
                <a:cubicBezTo>
                  <a:pt x="18" y="185"/>
                  <a:pt x="18" y="185"/>
                  <a:pt x="18" y="185"/>
                </a:cubicBezTo>
                <a:cubicBezTo>
                  <a:pt x="17" y="187"/>
                  <a:pt x="15" y="186"/>
                  <a:pt x="14" y="187"/>
                </a:cubicBezTo>
                <a:cubicBezTo>
                  <a:pt x="13" y="186"/>
                  <a:pt x="13" y="186"/>
                  <a:pt x="13" y="186"/>
                </a:cubicBezTo>
                <a:cubicBezTo>
                  <a:pt x="12" y="186"/>
                  <a:pt x="12" y="186"/>
                  <a:pt x="12" y="186"/>
                </a:cubicBezTo>
                <a:cubicBezTo>
                  <a:pt x="12" y="186"/>
                  <a:pt x="11" y="187"/>
                  <a:pt x="11" y="186"/>
                </a:cubicBezTo>
                <a:cubicBezTo>
                  <a:pt x="11" y="186"/>
                  <a:pt x="11" y="186"/>
                  <a:pt x="11" y="186"/>
                </a:cubicBezTo>
                <a:cubicBezTo>
                  <a:pt x="11" y="187"/>
                  <a:pt x="10" y="187"/>
                  <a:pt x="9" y="187"/>
                </a:cubicBezTo>
                <a:cubicBezTo>
                  <a:pt x="10" y="188"/>
                  <a:pt x="10" y="188"/>
                  <a:pt x="10" y="188"/>
                </a:cubicBezTo>
                <a:cubicBezTo>
                  <a:pt x="10" y="188"/>
                  <a:pt x="10" y="189"/>
                  <a:pt x="9" y="189"/>
                </a:cubicBezTo>
                <a:cubicBezTo>
                  <a:pt x="9" y="188"/>
                  <a:pt x="8" y="188"/>
                  <a:pt x="9" y="187"/>
                </a:cubicBezTo>
                <a:cubicBezTo>
                  <a:pt x="8" y="188"/>
                  <a:pt x="8" y="188"/>
                  <a:pt x="8" y="188"/>
                </a:cubicBezTo>
                <a:cubicBezTo>
                  <a:pt x="7" y="188"/>
                  <a:pt x="7" y="188"/>
                  <a:pt x="6" y="187"/>
                </a:cubicBezTo>
                <a:cubicBezTo>
                  <a:pt x="5" y="189"/>
                  <a:pt x="3" y="187"/>
                  <a:pt x="2" y="189"/>
                </a:cubicBezTo>
                <a:cubicBezTo>
                  <a:pt x="2" y="189"/>
                  <a:pt x="4" y="189"/>
                  <a:pt x="3" y="190"/>
                </a:cubicBezTo>
                <a:cubicBezTo>
                  <a:pt x="2" y="190"/>
                  <a:pt x="2" y="189"/>
                  <a:pt x="2" y="189"/>
                </a:cubicBezTo>
                <a:cubicBezTo>
                  <a:pt x="2" y="190"/>
                  <a:pt x="0" y="191"/>
                  <a:pt x="0" y="192"/>
                </a:cubicBezTo>
                <a:cubicBezTo>
                  <a:pt x="0" y="192"/>
                  <a:pt x="1" y="193"/>
                  <a:pt x="1" y="194"/>
                </a:cubicBezTo>
                <a:cubicBezTo>
                  <a:pt x="3" y="194"/>
                  <a:pt x="4" y="194"/>
                  <a:pt x="5" y="193"/>
                </a:cubicBezTo>
                <a:cubicBezTo>
                  <a:pt x="6" y="193"/>
                  <a:pt x="6" y="195"/>
                  <a:pt x="7" y="194"/>
                </a:cubicBezTo>
                <a:cubicBezTo>
                  <a:pt x="8" y="195"/>
                  <a:pt x="9" y="194"/>
                  <a:pt x="9" y="196"/>
                </a:cubicBezTo>
                <a:cubicBezTo>
                  <a:pt x="8" y="196"/>
                  <a:pt x="8" y="198"/>
                  <a:pt x="7" y="198"/>
                </a:cubicBezTo>
                <a:cubicBezTo>
                  <a:pt x="7" y="198"/>
                  <a:pt x="8" y="198"/>
                  <a:pt x="8" y="199"/>
                </a:cubicBezTo>
                <a:cubicBezTo>
                  <a:pt x="8" y="198"/>
                  <a:pt x="8" y="198"/>
                  <a:pt x="8" y="198"/>
                </a:cubicBezTo>
                <a:cubicBezTo>
                  <a:pt x="8" y="200"/>
                  <a:pt x="10" y="200"/>
                  <a:pt x="11" y="201"/>
                </a:cubicBezTo>
                <a:cubicBezTo>
                  <a:pt x="8" y="203"/>
                  <a:pt x="8" y="203"/>
                  <a:pt x="8" y="203"/>
                </a:cubicBezTo>
                <a:cubicBezTo>
                  <a:pt x="10" y="205"/>
                  <a:pt x="11" y="207"/>
                  <a:pt x="13" y="209"/>
                </a:cubicBezTo>
                <a:cubicBezTo>
                  <a:pt x="13" y="210"/>
                  <a:pt x="14" y="210"/>
                  <a:pt x="14" y="211"/>
                </a:cubicBezTo>
                <a:cubicBezTo>
                  <a:pt x="15" y="212"/>
                  <a:pt x="15" y="212"/>
                  <a:pt x="15" y="212"/>
                </a:cubicBezTo>
                <a:cubicBezTo>
                  <a:pt x="15" y="212"/>
                  <a:pt x="15" y="212"/>
                  <a:pt x="15" y="212"/>
                </a:cubicBezTo>
                <a:cubicBezTo>
                  <a:pt x="16" y="212"/>
                  <a:pt x="16" y="212"/>
                  <a:pt x="16" y="212"/>
                </a:cubicBezTo>
                <a:cubicBezTo>
                  <a:pt x="15" y="213"/>
                  <a:pt x="16" y="214"/>
                  <a:pt x="15" y="215"/>
                </a:cubicBezTo>
                <a:cubicBezTo>
                  <a:pt x="15" y="215"/>
                  <a:pt x="15" y="215"/>
                  <a:pt x="15" y="215"/>
                </a:cubicBezTo>
                <a:cubicBezTo>
                  <a:pt x="15" y="215"/>
                  <a:pt x="16" y="215"/>
                  <a:pt x="16" y="215"/>
                </a:cubicBezTo>
                <a:cubicBezTo>
                  <a:pt x="17" y="216"/>
                  <a:pt x="17" y="216"/>
                  <a:pt x="17" y="216"/>
                </a:cubicBezTo>
                <a:cubicBezTo>
                  <a:pt x="17" y="216"/>
                  <a:pt x="17" y="216"/>
                  <a:pt x="16" y="216"/>
                </a:cubicBezTo>
                <a:cubicBezTo>
                  <a:pt x="17" y="216"/>
                  <a:pt x="17" y="216"/>
                  <a:pt x="17" y="216"/>
                </a:cubicBezTo>
                <a:cubicBezTo>
                  <a:pt x="17" y="216"/>
                  <a:pt x="17" y="216"/>
                  <a:pt x="18" y="216"/>
                </a:cubicBezTo>
                <a:cubicBezTo>
                  <a:pt x="18" y="216"/>
                  <a:pt x="18" y="216"/>
                  <a:pt x="18" y="216"/>
                </a:cubicBezTo>
                <a:cubicBezTo>
                  <a:pt x="16" y="220"/>
                  <a:pt x="21" y="219"/>
                  <a:pt x="21" y="222"/>
                </a:cubicBezTo>
                <a:cubicBezTo>
                  <a:pt x="20" y="225"/>
                  <a:pt x="19" y="223"/>
                  <a:pt x="18" y="224"/>
                </a:cubicBezTo>
                <a:cubicBezTo>
                  <a:pt x="18" y="224"/>
                  <a:pt x="19" y="225"/>
                  <a:pt x="19" y="226"/>
                </a:cubicBezTo>
                <a:cubicBezTo>
                  <a:pt x="18" y="226"/>
                  <a:pt x="17" y="227"/>
                  <a:pt x="15" y="228"/>
                </a:cubicBezTo>
                <a:cubicBezTo>
                  <a:pt x="15" y="229"/>
                  <a:pt x="16" y="230"/>
                  <a:pt x="15" y="231"/>
                </a:cubicBezTo>
                <a:cubicBezTo>
                  <a:pt x="16" y="231"/>
                  <a:pt x="16" y="231"/>
                  <a:pt x="16" y="231"/>
                </a:cubicBezTo>
                <a:cubicBezTo>
                  <a:pt x="15" y="232"/>
                  <a:pt x="14" y="232"/>
                  <a:pt x="13" y="233"/>
                </a:cubicBezTo>
                <a:cubicBezTo>
                  <a:pt x="14" y="234"/>
                  <a:pt x="13" y="235"/>
                  <a:pt x="12" y="236"/>
                </a:cubicBezTo>
                <a:cubicBezTo>
                  <a:pt x="15" y="237"/>
                  <a:pt x="15" y="237"/>
                  <a:pt x="15" y="237"/>
                </a:cubicBezTo>
                <a:cubicBezTo>
                  <a:pt x="15" y="238"/>
                  <a:pt x="15" y="239"/>
                  <a:pt x="14" y="240"/>
                </a:cubicBezTo>
                <a:cubicBezTo>
                  <a:pt x="15" y="240"/>
                  <a:pt x="15" y="240"/>
                  <a:pt x="15" y="241"/>
                </a:cubicBezTo>
                <a:cubicBezTo>
                  <a:pt x="16" y="241"/>
                  <a:pt x="17" y="242"/>
                  <a:pt x="15" y="242"/>
                </a:cubicBezTo>
                <a:cubicBezTo>
                  <a:pt x="16" y="244"/>
                  <a:pt x="14" y="246"/>
                  <a:pt x="13" y="247"/>
                </a:cubicBezTo>
                <a:cubicBezTo>
                  <a:pt x="13" y="249"/>
                  <a:pt x="14" y="249"/>
                  <a:pt x="14" y="250"/>
                </a:cubicBezTo>
                <a:cubicBezTo>
                  <a:pt x="15" y="250"/>
                  <a:pt x="15" y="251"/>
                  <a:pt x="16" y="250"/>
                </a:cubicBezTo>
                <a:cubicBezTo>
                  <a:pt x="16" y="250"/>
                  <a:pt x="16" y="250"/>
                  <a:pt x="16" y="250"/>
                </a:cubicBezTo>
                <a:cubicBezTo>
                  <a:pt x="18" y="249"/>
                  <a:pt x="18" y="249"/>
                  <a:pt x="18" y="249"/>
                </a:cubicBezTo>
                <a:cubicBezTo>
                  <a:pt x="18" y="249"/>
                  <a:pt x="19" y="250"/>
                  <a:pt x="19" y="251"/>
                </a:cubicBezTo>
                <a:cubicBezTo>
                  <a:pt x="18" y="251"/>
                  <a:pt x="18" y="252"/>
                  <a:pt x="17" y="252"/>
                </a:cubicBezTo>
                <a:cubicBezTo>
                  <a:pt x="17" y="253"/>
                  <a:pt x="16" y="254"/>
                  <a:pt x="16" y="256"/>
                </a:cubicBezTo>
                <a:cubicBezTo>
                  <a:pt x="16" y="257"/>
                  <a:pt x="17" y="256"/>
                  <a:pt x="18" y="256"/>
                </a:cubicBezTo>
                <a:cubicBezTo>
                  <a:pt x="18" y="256"/>
                  <a:pt x="18" y="256"/>
                  <a:pt x="18" y="256"/>
                </a:cubicBezTo>
                <a:cubicBezTo>
                  <a:pt x="18" y="256"/>
                  <a:pt x="20" y="256"/>
                  <a:pt x="20" y="255"/>
                </a:cubicBezTo>
                <a:cubicBezTo>
                  <a:pt x="21" y="256"/>
                  <a:pt x="20" y="257"/>
                  <a:pt x="20" y="258"/>
                </a:cubicBezTo>
                <a:cubicBezTo>
                  <a:pt x="21" y="259"/>
                  <a:pt x="23" y="259"/>
                  <a:pt x="23" y="260"/>
                </a:cubicBezTo>
                <a:cubicBezTo>
                  <a:pt x="23" y="259"/>
                  <a:pt x="23" y="259"/>
                  <a:pt x="24" y="259"/>
                </a:cubicBezTo>
                <a:cubicBezTo>
                  <a:pt x="24" y="260"/>
                  <a:pt x="24" y="260"/>
                  <a:pt x="24" y="260"/>
                </a:cubicBezTo>
                <a:cubicBezTo>
                  <a:pt x="24" y="260"/>
                  <a:pt x="25" y="259"/>
                  <a:pt x="25" y="259"/>
                </a:cubicBezTo>
                <a:cubicBezTo>
                  <a:pt x="26" y="261"/>
                  <a:pt x="28" y="258"/>
                  <a:pt x="29" y="260"/>
                </a:cubicBezTo>
                <a:cubicBezTo>
                  <a:pt x="29" y="260"/>
                  <a:pt x="29" y="261"/>
                  <a:pt x="29" y="261"/>
                </a:cubicBezTo>
                <a:cubicBezTo>
                  <a:pt x="31" y="262"/>
                  <a:pt x="32" y="264"/>
                  <a:pt x="33" y="265"/>
                </a:cubicBezTo>
                <a:cubicBezTo>
                  <a:pt x="34" y="265"/>
                  <a:pt x="35" y="263"/>
                  <a:pt x="36" y="265"/>
                </a:cubicBezTo>
                <a:cubicBezTo>
                  <a:pt x="36" y="265"/>
                  <a:pt x="36" y="266"/>
                  <a:pt x="36" y="267"/>
                </a:cubicBezTo>
                <a:cubicBezTo>
                  <a:pt x="36" y="268"/>
                  <a:pt x="36" y="269"/>
                  <a:pt x="36" y="271"/>
                </a:cubicBezTo>
                <a:cubicBezTo>
                  <a:pt x="36" y="272"/>
                  <a:pt x="36" y="273"/>
                  <a:pt x="34" y="273"/>
                </a:cubicBezTo>
                <a:cubicBezTo>
                  <a:pt x="35" y="274"/>
                  <a:pt x="35" y="275"/>
                  <a:pt x="36" y="275"/>
                </a:cubicBezTo>
                <a:cubicBezTo>
                  <a:pt x="35" y="279"/>
                  <a:pt x="39" y="279"/>
                  <a:pt x="39" y="282"/>
                </a:cubicBezTo>
                <a:cubicBezTo>
                  <a:pt x="40" y="281"/>
                  <a:pt x="40" y="281"/>
                  <a:pt x="41" y="281"/>
                </a:cubicBezTo>
                <a:cubicBezTo>
                  <a:pt x="40" y="278"/>
                  <a:pt x="43" y="275"/>
                  <a:pt x="45" y="274"/>
                </a:cubicBezTo>
                <a:cubicBezTo>
                  <a:pt x="48" y="274"/>
                  <a:pt x="44" y="275"/>
                  <a:pt x="47" y="275"/>
                </a:cubicBezTo>
                <a:cubicBezTo>
                  <a:pt x="47" y="274"/>
                  <a:pt x="47" y="274"/>
                  <a:pt x="47" y="274"/>
                </a:cubicBezTo>
                <a:cubicBezTo>
                  <a:pt x="48" y="274"/>
                  <a:pt x="48" y="273"/>
                  <a:pt x="49" y="274"/>
                </a:cubicBezTo>
                <a:cubicBezTo>
                  <a:pt x="50" y="272"/>
                  <a:pt x="51" y="274"/>
                  <a:pt x="53" y="274"/>
                </a:cubicBezTo>
                <a:cubicBezTo>
                  <a:pt x="51" y="275"/>
                  <a:pt x="53" y="276"/>
                  <a:pt x="52" y="277"/>
                </a:cubicBezTo>
                <a:cubicBezTo>
                  <a:pt x="53" y="278"/>
                  <a:pt x="54" y="279"/>
                  <a:pt x="54" y="279"/>
                </a:cubicBezTo>
                <a:cubicBezTo>
                  <a:pt x="54" y="280"/>
                  <a:pt x="55" y="282"/>
                  <a:pt x="54" y="282"/>
                </a:cubicBezTo>
                <a:cubicBezTo>
                  <a:pt x="55" y="283"/>
                  <a:pt x="55" y="283"/>
                  <a:pt x="55" y="283"/>
                </a:cubicBezTo>
                <a:cubicBezTo>
                  <a:pt x="55" y="284"/>
                  <a:pt x="54" y="285"/>
                  <a:pt x="54" y="285"/>
                </a:cubicBezTo>
                <a:cubicBezTo>
                  <a:pt x="54" y="287"/>
                  <a:pt x="54" y="288"/>
                  <a:pt x="55" y="289"/>
                </a:cubicBezTo>
                <a:cubicBezTo>
                  <a:pt x="55" y="289"/>
                  <a:pt x="55" y="289"/>
                  <a:pt x="55" y="289"/>
                </a:cubicBezTo>
                <a:cubicBezTo>
                  <a:pt x="56" y="289"/>
                  <a:pt x="56" y="290"/>
                  <a:pt x="56" y="290"/>
                </a:cubicBezTo>
                <a:cubicBezTo>
                  <a:pt x="56" y="292"/>
                  <a:pt x="54" y="291"/>
                  <a:pt x="54" y="293"/>
                </a:cubicBezTo>
                <a:cubicBezTo>
                  <a:pt x="53" y="293"/>
                  <a:pt x="53" y="293"/>
                  <a:pt x="53" y="293"/>
                </a:cubicBezTo>
                <a:cubicBezTo>
                  <a:pt x="53" y="294"/>
                  <a:pt x="53" y="294"/>
                  <a:pt x="53" y="294"/>
                </a:cubicBezTo>
                <a:cubicBezTo>
                  <a:pt x="53" y="294"/>
                  <a:pt x="53" y="294"/>
                  <a:pt x="52" y="294"/>
                </a:cubicBezTo>
                <a:cubicBezTo>
                  <a:pt x="52" y="295"/>
                  <a:pt x="52" y="295"/>
                  <a:pt x="52" y="295"/>
                </a:cubicBezTo>
                <a:cubicBezTo>
                  <a:pt x="53" y="295"/>
                  <a:pt x="53" y="295"/>
                  <a:pt x="53" y="295"/>
                </a:cubicBezTo>
                <a:cubicBezTo>
                  <a:pt x="52" y="296"/>
                  <a:pt x="53" y="298"/>
                  <a:pt x="53" y="299"/>
                </a:cubicBezTo>
                <a:cubicBezTo>
                  <a:pt x="53" y="299"/>
                  <a:pt x="54" y="298"/>
                  <a:pt x="54" y="299"/>
                </a:cubicBezTo>
                <a:cubicBezTo>
                  <a:pt x="57" y="296"/>
                  <a:pt x="57" y="296"/>
                  <a:pt x="57" y="296"/>
                </a:cubicBezTo>
                <a:cubicBezTo>
                  <a:pt x="57" y="296"/>
                  <a:pt x="57" y="296"/>
                  <a:pt x="57" y="297"/>
                </a:cubicBezTo>
                <a:cubicBezTo>
                  <a:pt x="58" y="297"/>
                  <a:pt x="58" y="297"/>
                  <a:pt x="58" y="297"/>
                </a:cubicBezTo>
                <a:cubicBezTo>
                  <a:pt x="59" y="299"/>
                  <a:pt x="58" y="301"/>
                  <a:pt x="58" y="302"/>
                </a:cubicBezTo>
                <a:cubicBezTo>
                  <a:pt x="58" y="302"/>
                  <a:pt x="58" y="302"/>
                  <a:pt x="58" y="302"/>
                </a:cubicBezTo>
                <a:cubicBezTo>
                  <a:pt x="59" y="301"/>
                  <a:pt x="59" y="302"/>
                  <a:pt x="60" y="302"/>
                </a:cubicBezTo>
                <a:cubicBezTo>
                  <a:pt x="60" y="303"/>
                  <a:pt x="62" y="303"/>
                  <a:pt x="61" y="304"/>
                </a:cubicBezTo>
                <a:cubicBezTo>
                  <a:pt x="61" y="305"/>
                  <a:pt x="61" y="305"/>
                  <a:pt x="61" y="305"/>
                </a:cubicBezTo>
                <a:cubicBezTo>
                  <a:pt x="61" y="306"/>
                  <a:pt x="61" y="306"/>
                  <a:pt x="61" y="306"/>
                </a:cubicBezTo>
                <a:cubicBezTo>
                  <a:pt x="61" y="306"/>
                  <a:pt x="61" y="305"/>
                  <a:pt x="61" y="305"/>
                </a:cubicBezTo>
                <a:cubicBezTo>
                  <a:pt x="63" y="303"/>
                  <a:pt x="63" y="307"/>
                  <a:pt x="64" y="307"/>
                </a:cubicBezTo>
                <a:cubicBezTo>
                  <a:pt x="64" y="306"/>
                  <a:pt x="64" y="306"/>
                  <a:pt x="64" y="306"/>
                </a:cubicBezTo>
                <a:cubicBezTo>
                  <a:pt x="66" y="306"/>
                  <a:pt x="68" y="306"/>
                  <a:pt x="69" y="304"/>
                </a:cubicBezTo>
                <a:cubicBezTo>
                  <a:pt x="71" y="304"/>
                  <a:pt x="73" y="304"/>
                  <a:pt x="73" y="306"/>
                </a:cubicBezTo>
                <a:cubicBezTo>
                  <a:pt x="74" y="306"/>
                  <a:pt x="74" y="306"/>
                  <a:pt x="74" y="306"/>
                </a:cubicBezTo>
                <a:cubicBezTo>
                  <a:pt x="75" y="305"/>
                  <a:pt x="74" y="307"/>
                  <a:pt x="75" y="307"/>
                </a:cubicBezTo>
                <a:cubicBezTo>
                  <a:pt x="75" y="307"/>
                  <a:pt x="74" y="307"/>
                  <a:pt x="75" y="308"/>
                </a:cubicBezTo>
                <a:cubicBezTo>
                  <a:pt x="76" y="308"/>
                  <a:pt x="76" y="310"/>
                  <a:pt x="77" y="309"/>
                </a:cubicBezTo>
                <a:cubicBezTo>
                  <a:pt x="78" y="310"/>
                  <a:pt x="79" y="309"/>
                  <a:pt x="79" y="310"/>
                </a:cubicBezTo>
                <a:cubicBezTo>
                  <a:pt x="80" y="308"/>
                  <a:pt x="82" y="307"/>
                  <a:pt x="84" y="308"/>
                </a:cubicBezTo>
                <a:cubicBezTo>
                  <a:pt x="86" y="307"/>
                  <a:pt x="87" y="310"/>
                  <a:pt x="89" y="310"/>
                </a:cubicBezTo>
                <a:cubicBezTo>
                  <a:pt x="90" y="309"/>
                  <a:pt x="91" y="307"/>
                  <a:pt x="91" y="306"/>
                </a:cubicBezTo>
                <a:cubicBezTo>
                  <a:pt x="92" y="307"/>
                  <a:pt x="93" y="308"/>
                  <a:pt x="94" y="308"/>
                </a:cubicBezTo>
                <a:cubicBezTo>
                  <a:pt x="94" y="307"/>
                  <a:pt x="94" y="307"/>
                  <a:pt x="94" y="307"/>
                </a:cubicBezTo>
                <a:cubicBezTo>
                  <a:pt x="94" y="307"/>
                  <a:pt x="94" y="307"/>
                  <a:pt x="94" y="307"/>
                </a:cubicBezTo>
                <a:cubicBezTo>
                  <a:pt x="95" y="306"/>
                  <a:pt x="94" y="306"/>
                  <a:pt x="95" y="306"/>
                </a:cubicBezTo>
                <a:cubicBezTo>
                  <a:pt x="96" y="307"/>
                  <a:pt x="98" y="305"/>
                  <a:pt x="100" y="306"/>
                </a:cubicBezTo>
                <a:cubicBezTo>
                  <a:pt x="100" y="305"/>
                  <a:pt x="100" y="305"/>
                  <a:pt x="101" y="305"/>
                </a:cubicBezTo>
                <a:cubicBezTo>
                  <a:pt x="101" y="303"/>
                  <a:pt x="103" y="301"/>
                  <a:pt x="105" y="300"/>
                </a:cubicBezTo>
                <a:cubicBezTo>
                  <a:pt x="105" y="299"/>
                  <a:pt x="105" y="299"/>
                  <a:pt x="105" y="299"/>
                </a:cubicBezTo>
                <a:cubicBezTo>
                  <a:pt x="105" y="299"/>
                  <a:pt x="105" y="299"/>
                  <a:pt x="105" y="299"/>
                </a:cubicBezTo>
                <a:cubicBezTo>
                  <a:pt x="105" y="298"/>
                  <a:pt x="105" y="298"/>
                  <a:pt x="105" y="298"/>
                </a:cubicBezTo>
                <a:cubicBezTo>
                  <a:pt x="105" y="297"/>
                  <a:pt x="105" y="297"/>
                  <a:pt x="105" y="297"/>
                </a:cubicBezTo>
                <a:cubicBezTo>
                  <a:pt x="105" y="296"/>
                  <a:pt x="102" y="295"/>
                  <a:pt x="104" y="294"/>
                </a:cubicBezTo>
                <a:cubicBezTo>
                  <a:pt x="105" y="294"/>
                  <a:pt x="105" y="294"/>
                  <a:pt x="106" y="294"/>
                </a:cubicBezTo>
                <a:cubicBezTo>
                  <a:pt x="106" y="294"/>
                  <a:pt x="106" y="293"/>
                  <a:pt x="106" y="293"/>
                </a:cubicBezTo>
                <a:cubicBezTo>
                  <a:pt x="107" y="293"/>
                  <a:pt x="108" y="295"/>
                  <a:pt x="109" y="294"/>
                </a:cubicBezTo>
                <a:cubicBezTo>
                  <a:pt x="110" y="295"/>
                  <a:pt x="110" y="295"/>
                  <a:pt x="110" y="295"/>
                </a:cubicBezTo>
                <a:cubicBezTo>
                  <a:pt x="110" y="296"/>
                  <a:pt x="111" y="297"/>
                  <a:pt x="110" y="297"/>
                </a:cubicBezTo>
                <a:cubicBezTo>
                  <a:pt x="110" y="296"/>
                  <a:pt x="109" y="296"/>
                  <a:pt x="109" y="296"/>
                </a:cubicBezTo>
                <a:cubicBezTo>
                  <a:pt x="109" y="297"/>
                  <a:pt x="108" y="297"/>
                  <a:pt x="109" y="298"/>
                </a:cubicBezTo>
                <a:cubicBezTo>
                  <a:pt x="109" y="298"/>
                  <a:pt x="109" y="298"/>
                  <a:pt x="109" y="298"/>
                </a:cubicBezTo>
                <a:cubicBezTo>
                  <a:pt x="108" y="298"/>
                  <a:pt x="108" y="298"/>
                  <a:pt x="108" y="298"/>
                </a:cubicBezTo>
                <a:cubicBezTo>
                  <a:pt x="108" y="298"/>
                  <a:pt x="108" y="298"/>
                  <a:pt x="108" y="298"/>
                </a:cubicBezTo>
                <a:cubicBezTo>
                  <a:pt x="108" y="298"/>
                  <a:pt x="108" y="299"/>
                  <a:pt x="107" y="299"/>
                </a:cubicBezTo>
                <a:cubicBezTo>
                  <a:pt x="108" y="299"/>
                  <a:pt x="108" y="299"/>
                  <a:pt x="108" y="299"/>
                </a:cubicBezTo>
                <a:cubicBezTo>
                  <a:pt x="108" y="299"/>
                  <a:pt x="109" y="299"/>
                  <a:pt x="109" y="300"/>
                </a:cubicBezTo>
                <a:cubicBezTo>
                  <a:pt x="109" y="300"/>
                  <a:pt x="109" y="300"/>
                  <a:pt x="110" y="300"/>
                </a:cubicBezTo>
                <a:cubicBezTo>
                  <a:pt x="110" y="300"/>
                  <a:pt x="109" y="301"/>
                  <a:pt x="109" y="301"/>
                </a:cubicBezTo>
                <a:cubicBezTo>
                  <a:pt x="109" y="302"/>
                  <a:pt x="109" y="303"/>
                  <a:pt x="110" y="303"/>
                </a:cubicBezTo>
                <a:cubicBezTo>
                  <a:pt x="111" y="303"/>
                  <a:pt x="111" y="303"/>
                  <a:pt x="111" y="304"/>
                </a:cubicBezTo>
                <a:cubicBezTo>
                  <a:pt x="111" y="304"/>
                  <a:pt x="111" y="304"/>
                  <a:pt x="111" y="304"/>
                </a:cubicBezTo>
                <a:cubicBezTo>
                  <a:pt x="111" y="303"/>
                  <a:pt x="111" y="303"/>
                  <a:pt x="111" y="303"/>
                </a:cubicBezTo>
                <a:cubicBezTo>
                  <a:pt x="111" y="303"/>
                  <a:pt x="111" y="302"/>
                  <a:pt x="112" y="302"/>
                </a:cubicBezTo>
                <a:cubicBezTo>
                  <a:pt x="114" y="301"/>
                  <a:pt x="111" y="298"/>
                  <a:pt x="113" y="297"/>
                </a:cubicBezTo>
                <a:cubicBezTo>
                  <a:pt x="113" y="296"/>
                  <a:pt x="113" y="297"/>
                  <a:pt x="113" y="297"/>
                </a:cubicBezTo>
                <a:cubicBezTo>
                  <a:pt x="116" y="296"/>
                  <a:pt x="116" y="293"/>
                  <a:pt x="117" y="290"/>
                </a:cubicBezTo>
                <a:cubicBezTo>
                  <a:pt x="119" y="290"/>
                  <a:pt x="119" y="287"/>
                  <a:pt x="122" y="288"/>
                </a:cubicBezTo>
                <a:cubicBezTo>
                  <a:pt x="124" y="290"/>
                  <a:pt x="121" y="292"/>
                  <a:pt x="122" y="294"/>
                </a:cubicBezTo>
                <a:cubicBezTo>
                  <a:pt x="122" y="296"/>
                  <a:pt x="121" y="297"/>
                  <a:pt x="120" y="299"/>
                </a:cubicBezTo>
                <a:cubicBezTo>
                  <a:pt x="122" y="300"/>
                  <a:pt x="118" y="301"/>
                  <a:pt x="119" y="303"/>
                </a:cubicBezTo>
                <a:cubicBezTo>
                  <a:pt x="119" y="305"/>
                  <a:pt x="119" y="308"/>
                  <a:pt x="117" y="309"/>
                </a:cubicBezTo>
                <a:cubicBezTo>
                  <a:pt x="115" y="311"/>
                  <a:pt x="120" y="313"/>
                  <a:pt x="116" y="315"/>
                </a:cubicBezTo>
                <a:cubicBezTo>
                  <a:pt x="117" y="315"/>
                  <a:pt x="117" y="315"/>
                  <a:pt x="117" y="315"/>
                </a:cubicBezTo>
                <a:cubicBezTo>
                  <a:pt x="116" y="315"/>
                  <a:pt x="117" y="316"/>
                  <a:pt x="116" y="316"/>
                </a:cubicBezTo>
                <a:cubicBezTo>
                  <a:pt x="118" y="317"/>
                  <a:pt x="118" y="317"/>
                  <a:pt x="118" y="317"/>
                </a:cubicBezTo>
                <a:cubicBezTo>
                  <a:pt x="117" y="318"/>
                  <a:pt x="117" y="318"/>
                  <a:pt x="117" y="318"/>
                </a:cubicBezTo>
                <a:cubicBezTo>
                  <a:pt x="118" y="319"/>
                  <a:pt x="118" y="319"/>
                  <a:pt x="118" y="319"/>
                </a:cubicBezTo>
                <a:cubicBezTo>
                  <a:pt x="117" y="319"/>
                  <a:pt x="117" y="319"/>
                  <a:pt x="117" y="319"/>
                </a:cubicBezTo>
                <a:cubicBezTo>
                  <a:pt x="118" y="319"/>
                  <a:pt x="118" y="319"/>
                  <a:pt x="118" y="320"/>
                </a:cubicBezTo>
                <a:cubicBezTo>
                  <a:pt x="118" y="319"/>
                  <a:pt x="118" y="319"/>
                  <a:pt x="118" y="319"/>
                </a:cubicBezTo>
                <a:cubicBezTo>
                  <a:pt x="119" y="319"/>
                  <a:pt x="121" y="319"/>
                  <a:pt x="122" y="320"/>
                </a:cubicBezTo>
                <a:cubicBezTo>
                  <a:pt x="122" y="321"/>
                  <a:pt x="123" y="322"/>
                  <a:pt x="122" y="323"/>
                </a:cubicBezTo>
                <a:cubicBezTo>
                  <a:pt x="122" y="323"/>
                  <a:pt x="122" y="323"/>
                  <a:pt x="122" y="323"/>
                </a:cubicBezTo>
                <a:cubicBezTo>
                  <a:pt x="123" y="323"/>
                  <a:pt x="123" y="323"/>
                  <a:pt x="123" y="323"/>
                </a:cubicBezTo>
                <a:cubicBezTo>
                  <a:pt x="123" y="323"/>
                  <a:pt x="123" y="322"/>
                  <a:pt x="122" y="322"/>
                </a:cubicBezTo>
                <a:cubicBezTo>
                  <a:pt x="123" y="321"/>
                  <a:pt x="124" y="323"/>
                  <a:pt x="124" y="321"/>
                </a:cubicBezTo>
                <a:cubicBezTo>
                  <a:pt x="127" y="323"/>
                  <a:pt x="127" y="323"/>
                  <a:pt x="127" y="323"/>
                </a:cubicBezTo>
                <a:cubicBezTo>
                  <a:pt x="127" y="322"/>
                  <a:pt x="128" y="322"/>
                  <a:pt x="129" y="321"/>
                </a:cubicBezTo>
                <a:cubicBezTo>
                  <a:pt x="128" y="321"/>
                  <a:pt x="128" y="321"/>
                  <a:pt x="128" y="321"/>
                </a:cubicBezTo>
                <a:cubicBezTo>
                  <a:pt x="129" y="321"/>
                  <a:pt x="129" y="321"/>
                  <a:pt x="130" y="321"/>
                </a:cubicBezTo>
                <a:cubicBezTo>
                  <a:pt x="130" y="320"/>
                  <a:pt x="130" y="320"/>
                  <a:pt x="130" y="320"/>
                </a:cubicBezTo>
                <a:cubicBezTo>
                  <a:pt x="130" y="320"/>
                  <a:pt x="130" y="320"/>
                  <a:pt x="130" y="320"/>
                </a:cubicBezTo>
                <a:cubicBezTo>
                  <a:pt x="130" y="319"/>
                  <a:pt x="130" y="319"/>
                  <a:pt x="130" y="319"/>
                </a:cubicBezTo>
                <a:cubicBezTo>
                  <a:pt x="130" y="319"/>
                  <a:pt x="130" y="319"/>
                  <a:pt x="131" y="318"/>
                </a:cubicBezTo>
                <a:cubicBezTo>
                  <a:pt x="133" y="319"/>
                  <a:pt x="134" y="316"/>
                  <a:pt x="137" y="317"/>
                </a:cubicBezTo>
                <a:cubicBezTo>
                  <a:pt x="138" y="315"/>
                  <a:pt x="140" y="315"/>
                  <a:pt x="142" y="315"/>
                </a:cubicBezTo>
                <a:cubicBezTo>
                  <a:pt x="142" y="315"/>
                  <a:pt x="142" y="315"/>
                  <a:pt x="142" y="315"/>
                </a:cubicBezTo>
                <a:cubicBezTo>
                  <a:pt x="142" y="315"/>
                  <a:pt x="142" y="315"/>
                  <a:pt x="142" y="315"/>
                </a:cubicBezTo>
                <a:cubicBezTo>
                  <a:pt x="143" y="315"/>
                  <a:pt x="143" y="316"/>
                  <a:pt x="144" y="316"/>
                </a:cubicBezTo>
                <a:cubicBezTo>
                  <a:pt x="144" y="316"/>
                  <a:pt x="144" y="317"/>
                  <a:pt x="144" y="317"/>
                </a:cubicBezTo>
                <a:cubicBezTo>
                  <a:pt x="142" y="318"/>
                  <a:pt x="140" y="320"/>
                  <a:pt x="140" y="322"/>
                </a:cubicBezTo>
                <a:cubicBezTo>
                  <a:pt x="138" y="322"/>
                  <a:pt x="138" y="324"/>
                  <a:pt x="136" y="324"/>
                </a:cubicBezTo>
                <a:cubicBezTo>
                  <a:pt x="136" y="325"/>
                  <a:pt x="135" y="325"/>
                  <a:pt x="135" y="325"/>
                </a:cubicBezTo>
                <a:cubicBezTo>
                  <a:pt x="136" y="325"/>
                  <a:pt x="136" y="325"/>
                  <a:pt x="136" y="325"/>
                </a:cubicBezTo>
                <a:cubicBezTo>
                  <a:pt x="137" y="325"/>
                  <a:pt x="136" y="326"/>
                  <a:pt x="136" y="326"/>
                </a:cubicBezTo>
                <a:cubicBezTo>
                  <a:pt x="136" y="326"/>
                  <a:pt x="136" y="326"/>
                  <a:pt x="136" y="326"/>
                </a:cubicBezTo>
                <a:cubicBezTo>
                  <a:pt x="138" y="327"/>
                  <a:pt x="139" y="324"/>
                  <a:pt x="140" y="323"/>
                </a:cubicBezTo>
                <a:cubicBezTo>
                  <a:pt x="143" y="327"/>
                  <a:pt x="143" y="327"/>
                  <a:pt x="143" y="327"/>
                </a:cubicBezTo>
                <a:cubicBezTo>
                  <a:pt x="143" y="326"/>
                  <a:pt x="143" y="326"/>
                  <a:pt x="143" y="326"/>
                </a:cubicBezTo>
                <a:cubicBezTo>
                  <a:pt x="143" y="327"/>
                  <a:pt x="143" y="327"/>
                  <a:pt x="143" y="327"/>
                </a:cubicBezTo>
                <a:cubicBezTo>
                  <a:pt x="143" y="327"/>
                  <a:pt x="143" y="328"/>
                  <a:pt x="143" y="328"/>
                </a:cubicBezTo>
                <a:cubicBezTo>
                  <a:pt x="144" y="329"/>
                  <a:pt x="144" y="329"/>
                  <a:pt x="144" y="329"/>
                </a:cubicBezTo>
                <a:cubicBezTo>
                  <a:pt x="144" y="330"/>
                  <a:pt x="144" y="330"/>
                  <a:pt x="144" y="330"/>
                </a:cubicBezTo>
                <a:cubicBezTo>
                  <a:pt x="143" y="330"/>
                  <a:pt x="143" y="329"/>
                  <a:pt x="143" y="329"/>
                </a:cubicBezTo>
                <a:cubicBezTo>
                  <a:pt x="144" y="330"/>
                  <a:pt x="144" y="330"/>
                  <a:pt x="144" y="330"/>
                </a:cubicBezTo>
                <a:cubicBezTo>
                  <a:pt x="143" y="331"/>
                  <a:pt x="143" y="331"/>
                  <a:pt x="143" y="331"/>
                </a:cubicBezTo>
                <a:cubicBezTo>
                  <a:pt x="143" y="331"/>
                  <a:pt x="143" y="331"/>
                  <a:pt x="143" y="331"/>
                </a:cubicBezTo>
                <a:cubicBezTo>
                  <a:pt x="143" y="332"/>
                  <a:pt x="142" y="332"/>
                  <a:pt x="142" y="333"/>
                </a:cubicBezTo>
                <a:cubicBezTo>
                  <a:pt x="143" y="333"/>
                  <a:pt x="144" y="333"/>
                  <a:pt x="144" y="332"/>
                </a:cubicBezTo>
                <a:cubicBezTo>
                  <a:pt x="144" y="331"/>
                  <a:pt x="145" y="330"/>
                  <a:pt x="144" y="330"/>
                </a:cubicBezTo>
                <a:cubicBezTo>
                  <a:pt x="144" y="330"/>
                  <a:pt x="144" y="330"/>
                  <a:pt x="145" y="329"/>
                </a:cubicBezTo>
                <a:cubicBezTo>
                  <a:pt x="145" y="330"/>
                  <a:pt x="145" y="330"/>
                  <a:pt x="145" y="330"/>
                </a:cubicBezTo>
                <a:cubicBezTo>
                  <a:pt x="145" y="329"/>
                  <a:pt x="145" y="329"/>
                  <a:pt x="144" y="329"/>
                </a:cubicBezTo>
                <a:cubicBezTo>
                  <a:pt x="145" y="327"/>
                  <a:pt x="147" y="326"/>
                  <a:pt x="146" y="325"/>
                </a:cubicBezTo>
                <a:cubicBezTo>
                  <a:pt x="146" y="324"/>
                  <a:pt x="147" y="323"/>
                  <a:pt x="148" y="323"/>
                </a:cubicBezTo>
                <a:cubicBezTo>
                  <a:pt x="147" y="323"/>
                  <a:pt x="147" y="323"/>
                  <a:pt x="147" y="323"/>
                </a:cubicBezTo>
                <a:cubicBezTo>
                  <a:pt x="147" y="322"/>
                  <a:pt x="148" y="322"/>
                  <a:pt x="148" y="322"/>
                </a:cubicBezTo>
                <a:cubicBezTo>
                  <a:pt x="148" y="321"/>
                  <a:pt x="148" y="321"/>
                  <a:pt x="149" y="321"/>
                </a:cubicBezTo>
                <a:cubicBezTo>
                  <a:pt x="149" y="321"/>
                  <a:pt x="149" y="321"/>
                  <a:pt x="149" y="321"/>
                </a:cubicBezTo>
                <a:cubicBezTo>
                  <a:pt x="150" y="321"/>
                  <a:pt x="150" y="321"/>
                  <a:pt x="150" y="321"/>
                </a:cubicBezTo>
                <a:cubicBezTo>
                  <a:pt x="149" y="321"/>
                  <a:pt x="149" y="321"/>
                  <a:pt x="149" y="321"/>
                </a:cubicBezTo>
                <a:cubicBezTo>
                  <a:pt x="152" y="320"/>
                  <a:pt x="149" y="317"/>
                  <a:pt x="152" y="316"/>
                </a:cubicBezTo>
                <a:cubicBezTo>
                  <a:pt x="153" y="317"/>
                  <a:pt x="153" y="317"/>
                  <a:pt x="153" y="317"/>
                </a:cubicBezTo>
                <a:cubicBezTo>
                  <a:pt x="153" y="317"/>
                  <a:pt x="153" y="317"/>
                  <a:pt x="154" y="316"/>
                </a:cubicBezTo>
                <a:cubicBezTo>
                  <a:pt x="155" y="317"/>
                  <a:pt x="154" y="317"/>
                  <a:pt x="154" y="318"/>
                </a:cubicBezTo>
                <a:cubicBezTo>
                  <a:pt x="155" y="317"/>
                  <a:pt x="154" y="316"/>
                  <a:pt x="156" y="315"/>
                </a:cubicBezTo>
                <a:cubicBezTo>
                  <a:pt x="158" y="316"/>
                  <a:pt x="157" y="317"/>
                  <a:pt x="157" y="319"/>
                </a:cubicBezTo>
                <a:cubicBezTo>
                  <a:pt x="158" y="318"/>
                  <a:pt x="159" y="318"/>
                  <a:pt x="159" y="316"/>
                </a:cubicBezTo>
                <a:cubicBezTo>
                  <a:pt x="160" y="316"/>
                  <a:pt x="160" y="317"/>
                  <a:pt x="160" y="317"/>
                </a:cubicBezTo>
                <a:cubicBezTo>
                  <a:pt x="161" y="316"/>
                  <a:pt x="161" y="316"/>
                  <a:pt x="161" y="316"/>
                </a:cubicBezTo>
                <a:cubicBezTo>
                  <a:pt x="161" y="316"/>
                  <a:pt x="162" y="316"/>
                  <a:pt x="162" y="316"/>
                </a:cubicBezTo>
                <a:cubicBezTo>
                  <a:pt x="162" y="317"/>
                  <a:pt x="162" y="317"/>
                  <a:pt x="161" y="317"/>
                </a:cubicBezTo>
                <a:cubicBezTo>
                  <a:pt x="162" y="317"/>
                  <a:pt x="162" y="317"/>
                  <a:pt x="162" y="317"/>
                </a:cubicBezTo>
                <a:cubicBezTo>
                  <a:pt x="160" y="320"/>
                  <a:pt x="163" y="322"/>
                  <a:pt x="163" y="324"/>
                </a:cubicBezTo>
                <a:cubicBezTo>
                  <a:pt x="163" y="325"/>
                  <a:pt x="162" y="326"/>
                  <a:pt x="161" y="326"/>
                </a:cubicBezTo>
                <a:cubicBezTo>
                  <a:pt x="161" y="326"/>
                  <a:pt x="161" y="326"/>
                  <a:pt x="162" y="326"/>
                </a:cubicBezTo>
                <a:cubicBezTo>
                  <a:pt x="161" y="327"/>
                  <a:pt x="161" y="327"/>
                  <a:pt x="161" y="327"/>
                </a:cubicBezTo>
                <a:cubicBezTo>
                  <a:pt x="161" y="328"/>
                  <a:pt x="161" y="329"/>
                  <a:pt x="162" y="328"/>
                </a:cubicBezTo>
                <a:cubicBezTo>
                  <a:pt x="162" y="330"/>
                  <a:pt x="165" y="329"/>
                  <a:pt x="166" y="330"/>
                </a:cubicBezTo>
                <a:cubicBezTo>
                  <a:pt x="167" y="332"/>
                  <a:pt x="169" y="331"/>
                  <a:pt x="171" y="331"/>
                </a:cubicBezTo>
                <a:cubicBezTo>
                  <a:pt x="170" y="332"/>
                  <a:pt x="170" y="332"/>
                  <a:pt x="170" y="332"/>
                </a:cubicBezTo>
                <a:cubicBezTo>
                  <a:pt x="172" y="332"/>
                  <a:pt x="172" y="332"/>
                  <a:pt x="172" y="332"/>
                </a:cubicBezTo>
                <a:cubicBezTo>
                  <a:pt x="172" y="331"/>
                  <a:pt x="173" y="332"/>
                  <a:pt x="172" y="332"/>
                </a:cubicBezTo>
                <a:cubicBezTo>
                  <a:pt x="173" y="332"/>
                  <a:pt x="173" y="332"/>
                  <a:pt x="173" y="332"/>
                </a:cubicBezTo>
                <a:cubicBezTo>
                  <a:pt x="174" y="332"/>
                  <a:pt x="174" y="333"/>
                  <a:pt x="174" y="333"/>
                </a:cubicBezTo>
                <a:cubicBezTo>
                  <a:pt x="175" y="334"/>
                  <a:pt x="175" y="333"/>
                  <a:pt x="176" y="332"/>
                </a:cubicBezTo>
                <a:cubicBezTo>
                  <a:pt x="176" y="333"/>
                  <a:pt x="176" y="333"/>
                  <a:pt x="176" y="333"/>
                </a:cubicBezTo>
                <a:cubicBezTo>
                  <a:pt x="177" y="332"/>
                  <a:pt x="177" y="332"/>
                  <a:pt x="177" y="332"/>
                </a:cubicBezTo>
                <a:cubicBezTo>
                  <a:pt x="178" y="332"/>
                  <a:pt x="180" y="329"/>
                  <a:pt x="181" y="332"/>
                </a:cubicBezTo>
                <a:cubicBezTo>
                  <a:pt x="182" y="331"/>
                  <a:pt x="182" y="331"/>
                  <a:pt x="182" y="331"/>
                </a:cubicBezTo>
                <a:cubicBezTo>
                  <a:pt x="182" y="333"/>
                  <a:pt x="185" y="331"/>
                  <a:pt x="186" y="332"/>
                </a:cubicBezTo>
                <a:cubicBezTo>
                  <a:pt x="185" y="331"/>
                  <a:pt x="185" y="331"/>
                  <a:pt x="185" y="331"/>
                </a:cubicBezTo>
                <a:cubicBezTo>
                  <a:pt x="186" y="330"/>
                  <a:pt x="185" y="329"/>
                  <a:pt x="187" y="329"/>
                </a:cubicBezTo>
                <a:cubicBezTo>
                  <a:pt x="187" y="330"/>
                  <a:pt x="187" y="330"/>
                  <a:pt x="187" y="330"/>
                </a:cubicBezTo>
                <a:cubicBezTo>
                  <a:pt x="188" y="329"/>
                  <a:pt x="189" y="329"/>
                  <a:pt x="190" y="329"/>
                </a:cubicBezTo>
                <a:cubicBezTo>
                  <a:pt x="192" y="329"/>
                  <a:pt x="193" y="331"/>
                  <a:pt x="194" y="332"/>
                </a:cubicBezTo>
                <a:cubicBezTo>
                  <a:pt x="197" y="329"/>
                  <a:pt x="197" y="329"/>
                  <a:pt x="197" y="329"/>
                </a:cubicBezTo>
                <a:cubicBezTo>
                  <a:pt x="197" y="329"/>
                  <a:pt x="197" y="329"/>
                  <a:pt x="197" y="329"/>
                </a:cubicBezTo>
                <a:cubicBezTo>
                  <a:pt x="197" y="329"/>
                  <a:pt x="197" y="329"/>
                  <a:pt x="198" y="329"/>
                </a:cubicBezTo>
                <a:cubicBezTo>
                  <a:pt x="198" y="329"/>
                  <a:pt x="198" y="329"/>
                  <a:pt x="198" y="329"/>
                </a:cubicBezTo>
                <a:cubicBezTo>
                  <a:pt x="203" y="325"/>
                  <a:pt x="203" y="325"/>
                  <a:pt x="203" y="325"/>
                </a:cubicBezTo>
                <a:cubicBezTo>
                  <a:pt x="203" y="325"/>
                  <a:pt x="203" y="325"/>
                  <a:pt x="203" y="325"/>
                </a:cubicBezTo>
                <a:cubicBezTo>
                  <a:pt x="204" y="325"/>
                  <a:pt x="204" y="324"/>
                  <a:pt x="204" y="324"/>
                </a:cubicBezTo>
                <a:cubicBezTo>
                  <a:pt x="205" y="325"/>
                  <a:pt x="205" y="326"/>
                  <a:pt x="205" y="326"/>
                </a:cubicBezTo>
                <a:cubicBezTo>
                  <a:pt x="206" y="328"/>
                  <a:pt x="204" y="328"/>
                  <a:pt x="204" y="329"/>
                </a:cubicBezTo>
                <a:cubicBezTo>
                  <a:pt x="203" y="328"/>
                  <a:pt x="202" y="330"/>
                  <a:pt x="201" y="330"/>
                </a:cubicBezTo>
                <a:cubicBezTo>
                  <a:pt x="202" y="330"/>
                  <a:pt x="202" y="330"/>
                  <a:pt x="202" y="330"/>
                </a:cubicBezTo>
                <a:cubicBezTo>
                  <a:pt x="201" y="331"/>
                  <a:pt x="201" y="331"/>
                  <a:pt x="201" y="331"/>
                </a:cubicBezTo>
                <a:cubicBezTo>
                  <a:pt x="201" y="333"/>
                  <a:pt x="198" y="335"/>
                  <a:pt x="198" y="336"/>
                </a:cubicBezTo>
                <a:cubicBezTo>
                  <a:pt x="199" y="337"/>
                  <a:pt x="198" y="337"/>
                  <a:pt x="198" y="337"/>
                </a:cubicBezTo>
                <a:cubicBezTo>
                  <a:pt x="200" y="339"/>
                  <a:pt x="201" y="336"/>
                  <a:pt x="203" y="335"/>
                </a:cubicBezTo>
                <a:cubicBezTo>
                  <a:pt x="204" y="335"/>
                  <a:pt x="204" y="335"/>
                  <a:pt x="204" y="335"/>
                </a:cubicBezTo>
                <a:cubicBezTo>
                  <a:pt x="204" y="335"/>
                  <a:pt x="204" y="335"/>
                  <a:pt x="204" y="335"/>
                </a:cubicBezTo>
                <a:cubicBezTo>
                  <a:pt x="205" y="336"/>
                  <a:pt x="205" y="336"/>
                  <a:pt x="205" y="336"/>
                </a:cubicBezTo>
                <a:cubicBezTo>
                  <a:pt x="205" y="335"/>
                  <a:pt x="205" y="336"/>
                  <a:pt x="206" y="335"/>
                </a:cubicBezTo>
                <a:cubicBezTo>
                  <a:pt x="206" y="336"/>
                  <a:pt x="206" y="336"/>
                  <a:pt x="206" y="336"/>
                </a:cubicBezTo>
                <a:cubicBezTo>
                  <a:pt x="206" y="336"/>
                  <a:pt x="207" y="335"/>
                  <a:pt x="207" y="335"/>
                </a:cubicBezTo>
                <a:cubicBezTo>
                  <a:pt x="206" y="335"/>
                  <a:pt x="206" y="334"/>
                  <a:pt x="206" y="334"/>
                </a:cubicBezTo>
                <a:cubicBezTo>
                  <a:pt x="207" y="334"/>
                  <a:pt x="207" y="333"/>
                  <a:pt x="208" y="333"/>
                </a:cubicBezTo>
                <a:cubicBezTo>
                  <a:pt x="207" y="333"/>
                  <a:pt x="207" y="333"/>
                  <a:pt x="207" y="333"/>
                </a:cubicBezTo>
                <a:cubicBezTo>
                  <a:pt x="208" y="333"/>
                  <a:pt x="209" y="332"/>
                  <a:pt x="210" y="332"/>
                </a:cubicBezTo>
                <a:cubicBezTo>
                  <a:pt x="209" y="332"/>
                  <a:pt x="209" y="332"/>
                  <a:pt x="209" y="332"/>
                </a:cubicBezTo>
                <a:cubicBezTo>
                  <a:pt x="209" y="331"/>
                  <a:pt x="209" y="331"/>
                  <a:pt x="210" y="330"/>
                </a:cubicBezTo>
                <a:cubicBezTo>
                  <a:pt x="210" y="330"/>
                  <a:pt x="211" y="330"/>
                  <a:pt x="212" y="331"/>
                </a:cubicBezTo>
                <a:cubicBezTo>
                  <a:pt x="212" y="331"/>
                  <a:pt x="212" y="331"/>
                  <a:pt x="211" y="332"/>
                </a:cubicBezTo>
                <a:cubicBezTo>
                  <a:pt x="212" y="332"/>
                  <a:pt x="212" y="334"/>
                  <a:pt x="213" y="334"/>
                </a:cubicBezTo>
                <a:cubicBezTo>
                  <a:pt x="213" y="334"/>
                  <a:pt x="213" y="334"/>
                  <a:pt x="213" y="335"/>
                </a:cubicBezTo>
                <a:cubicBezTo>
                  <a:pt x="214" y="335"/>
                  <a:pt x="215" y="334"/>
                  <a:pt x="215" y="333"/>
                </a:cubicBezTo>
                <a:cubicBezTo>
                  <a:pt x="214" y="332"/>
                  <a:pt x="217" y="331"/>
                  <a:pt x="216" y="330"/>
                </a:cubicBezTo>
                <a:cubicBezTo>
                  <a:pt x="217" y="330"/>
                  <a:pt x="219" y="328"/>
                  <a:pt x="220" y="330"/>
                </a:cubicBezTo>
                <a:cubicBezTo>
                  <a:pt x="221" y="330"/>
                  <a:pt x="221" y="330"/>
                  <a:pt x="221" y="330"/>
                </a:cubicBezTo>
                <a:cubicBezTo>
                  <a:pt x="222" y="330"/>
                  <a:pt x="223" y="331"/>
                  <a:pt x="223" y="333"/>
                </a:cubicBezTo>
                <a:cubicBezTo>
                  <a:pt x="223" y="333"/>
                  <a:pt x="224" y="333"/>
                  <a:pt x="224" y="333"/>
                </a:cubicBezTo>
                <a:cubicBezTo>
                  <a:pt x="224" y="333"/>
                  <a:pt x="224" y="333"/>
                  <a:pt x="224" y="333"/>
                </a:cubicBezTo>
                <a:cubicBezTo>
                  <a:pt x="224" y="334"/>
                  <a:pt x="225" y="336"/>
                  <a:pt x="223" y="336"/>
                </a:cubicBezTo>
                <a:cubicBezTo>
                  <a:pt x="224" y="336"/>
                  <a:pt x="224" y="336"/>
                  <a:pt x="224" y="336"/>
                </a:cubicBezTo>
                <a:cubicBezTo>
                  <a:pt x="225" y="336"/>
                  <a:pt x="225" y="337"/>
                  <a:pt x="225" y="337"/>
                </a:cubicBezTo>
                <a:cubicBezTo>
                  <a:pt x="226" y="337"/>
                  <a:pt x="226" y="337"/>
                  <a:pt x="226" y="337"/>
                </a:cubicBezTo>
                <a:cubicBezTo>
                  <a:pt x="226" y="337"/>
                  <a:pt x="226" y="337"/>
                  <a:pt x="226" y="337"/>
                </a:cubicBezTo>
                <a:cubicBezTo>
                  <a:pt x="225" y="338"/>
                  <a:pt x="225" y="338"/>
                  <a:pt x="225" y="338"/>
                </a:cubicBezTo>
                <a:cubicBezTo>
                  <a:pt x="227" y="339"/>
                  <a:pt x="226" y="337"/>
                  <a:pt x="227" y="337"/>
                </a:cubicBezTo>
                <a:cubicBezTo>
                  <a:pt x="227" y="337"/>
                  <a:pt x="227" y="337"/>
                  <a:pt x="227" y="337"/>
                </a:cubicBezTo>
                <a:cubicBezTo>
                  <a:pt x="227" y="336"/>
                  <a:pt x="228" y="336"/>
                  <a:pt x="228" y="336"/>
                </a:cubicBezTo>
                <a:cubicBezTo>
                  <a:pt x="228" y="336"/>
                  <a:pt x="227" y="335"/>
                  <a:pt x="228" y="335"/>
                </a:cubicBezTo>
                <a:cubicBezTo>
                  <a:pt x="227" y="334"/>
                  <a:pt x="228" y="334"/>
                  <a:pt x="228" y="333"/>
                </a:cubicBezTo>
                <a:cubicBezTo>
                  <a:pt x="230" y="332"/>
                  <a:pt x="227" y="329"/>
                  <a:pt x="228" y="328"/>
                </a:cubicBezTo>
                <a:cubicBezTo>
                  <a:pt x="229" y="327"/>
                  <a:pt x="230" y="327"/>
                  <a:pt x="231" y="328"/>
                </a:cubicBezTo>
                <a:cubicBezTo>
                  <a:pt x="231" y="327"/>
                  <a:pt x="231" y="327"/>
                  <a:pt x="231" y="327"/>
                </a:cubicBezTo>
                <a:cubicBezTo>
                  <a:pt x="232" y="327"/>
                  <a:pt x="232" y="328"/>
                  <a:pt x="232" y="328"/>
                </a:cubicBezTo>
                <a:cubicBezTo>
                  <a:pt x="233" y="328"/>
                  <a:pt x="233" y="328"/>
                  <a:pt x="233" y="328"/>
                </a:cubicBezTo>
                <a:cubicBezTo>
                  <a:pt x="233" y="328"/>
                  <a:pt x="233" y="328"/>
                  <a:pt x="233" y="328"/>
                </a:cubicBezTo>
                <a:cubicBezTo>
                  <a:pt x="232" y="327"/>
                  <a:pt x="233" y="326"/>
                  <a:pt x="233" y="326"/>
                </a:cubicBezTo>
                <a:cubicBezTo>
                  <a:pt x="235" y="327"/>
                  <a:pt x="237" y="328"/>
                  <a:pt x="236" y="330"/>
                </a:cubicBezTo>
                <a:cubicBezTo>
                  <a:pt x="237" y="331"/>
                  <a:pt x="237" y="332"/>
                  <a:pt x="238" y="333"/>
                </a:cubicBezTo>
                <a:cubicBezTo>
                  <a:pt x="237" y="334"/>
                  <a:pt x="239" y="336"/>
                  <a:pt x="239" y="338"/>
                </a:cubicBezTo>
                <a:cubicBezTo>
                  <a:pt x="239" y="338"/>
                  <a:pt x="239" y="338"/>
                  <a:pt x="239" y="338"/>
                </a:cubicBezTo>
                <a:cubicBezTo>
                  <a:pt x="241" y="339"/>
                  <a:pt x="241" y="339"/>
                  <a:pt x="241" y="339"/>
                </a:cubicBezTo>
                <a:cubicBezTo>
                  <a:pt x="241" y="338"/>
                  <a:pt x="242" y="338"/>
                  <a:pt x="241" y="338"/>
                </a:cubicBezTo>
                <a:cubicBezTo>
                  <a:pt x="241" y="338"/>
                  <a:pt x="241" y="338"/>
                  <a:pt x="241" y="337"/>
                </a:cubicBezTo>
                <a:cubicBezTo>
                  <a:pt x="241" y="337"/>
                  <a:pt x="241" y="336"/>
                  <a:pt x="241" y="336"/>
                </a:cubicBezTo>
                <a:cubicBezTo>
                  <a:pt x="243" y="338"/>
                  <a:pt x="244" y="335"/>
                  <a:pt x="246" y="336"/>
                </a:cubicBezTo>
                <a:cubicBezTo>
                  <a:pt x="246" y="336"/>
                  <a:pt x="246" y="336"/>
                  <a:pt x="247" y="336"/>
                </a:cubicBezTo>
                <a:cubicBezTo>
                  <a:pt x="247" y="336"/>
                  <a:pt x="247" y="336"/>
                  <a:pt x="247" y="336"/>
                </a:cubicBezTo>
                <a:cubicBezTo>
                  <a:pt x="247" y="337"/>
                  <a:pt x="247" y="337"/>
                  <a:pt x="247" y="337"/>
                </a:cubicBezTo>
                <a:cubicBezTo>
                  <a:pt x="248" y="338"/>
                  <a:pt x="250" y="338"/>
                  <a:pt x="251" y="337"/>
                </a:cubicBezTo>
                <a:cubicBezTo>
                  <a:pt x="250" y="336"/>
                  <a:pt x="250" y="336"/>
                  <a:pt x="250" y="336"/>
                </a:cubicBezTo>
                <a:cubicBezTo>
                  <a:pt x="251" y="336"/>
                  <a:pt x="252" y="335"/>
                  <a:pt x="251" y="334"/>
                </a:cubicBezTo>
                <a:cubicBezTo>
                  <a:pt x="250" y="333"/>
                  <a:pt x="250" y="331"/>
                  <a:pt x="248" y="330"/>
                </a:cubicBezTo>
                <a:cubicBezTo>
                  <a:pt x="250" y="329"/>
                  <a:pt x="247" y="328"/>
                  <a:pt x="249" y="327"/>
                </a:cubicBezTo>
                <a:cubicBezTo>
                  <a:pt x="250" y="327"/>
                  <a:pt x="251" y="327"/>
                  <a:pt x="252" y="328"/>
                </a:cubicBezTo>
                <a:cubicBezTo>
                  <a:pt x="251" y="328"/>
                  <a:pt x="251" y="328"/>
                  <a:pt x="251" y="328"/>
                </a:cubicBezTo>
                <a:cubicBezTo>
                  <a:pt x="254" y="328"/>
                  <a:pt x="253" y="332"/>
                  <a:pt x="255" y="333"/>
                </a:cubicBezTo>
                <a:cubicBezTo>
                  <a:pt x="255" y="333"/>
                  <a:pt x="256" y="333"/>
                  <a:pt x="256" y="333"/>
                </a:cubicBezTo>
                <a:cubicBezTo>
                  <a:pt x="256" y="333"/>
                  <a:pt x="256" y="333"/>
                  <a:pt x="256" y="334"/>
                </a:cubicBezTo>
                <a:cubicBezTo>
                  <a:pt x="257" y="334"/>
                  <a:pt x="258" y="333"/>
                  <a:pt x="258" y="333"/>
                </a:cubicBezTo>
                <a:cubicBezTo>
                  <a:pt x="258" y="333"/>
                  <a:pt x="258" y="332"/>
                  <a:pt x="258" y="332"/>
                </a:cubicBezTo>
                <a:cubicBezTo>
                  <a:pt x="260" y="332"/>
                  <a:pt x="257" y="330"/>
                  <a:pt x="257" y="329"/>
                </a:cubicBezTo>
                <a:cubicBezTo>
                  <a:pt x="258" y="327"/>
                  <a:pt x="256" y="324"/>
                  <a:pt x="257" y="322"/>
                </a:cubicBezTo>
                <a:cubicBezTo>
                  <a:pt x="259" y="321"/>
                  <a:pt x="256" y="320"/>
                  <a:pt x="258" y="318"/>
                </a:cubicBezTo>
                <a:cubicBezTo>
                  <a:pt x="257" y="317"/>
                  <a:pt x="258" y="316"/>
                  <a:pt x="257" y="315"/>
                </a:cubicBezTo>
                <a:cubicBezTo>
                  <a:pt x="257" y="315"/>
                  <a:pt x="257" y="315"/>
                  <a:pt x="257" y="315"/>
                </a:cubicBezTo>
                <a:cubicBezTo>
                  <a:pt x="257" y="314"/>
                  <a:pt x="257" y="314"/>
                  <a:pt x="257" y="314"/>
                </a:cubicBezTo>
                <a:cubicBezTo>
                  <a:pt x="255" y="314"/>
                  <a:pt x="256" y="313"/>
                  <a:pt x="257" y="312"/>
                </a:cubicBezTo>
                <a:cubicBezTo>
                  <a:pt x="257" y="312"/>
                  <a:pt x="257" y="312"/>
                  <a:pt x="257" y="312"/>
                </a:cubicBezTo>
                <a:cubicBezTo>
                  <a:pt x="258" y="313"/>
                  <a:pt x="259" y="311"/>
                  <a:pt x="260" y="313"/>
                </a:cubicBezTo>
                <a:cubicBezTo>
                  <a:pt x="259" y="314"/>
                  <a:pt x="262" y="314"/>
                  <a:pt x="260" y="316"/>
                </a:cubicBezTo>
                <a:cubicBezTo>
                  <a:pt x="261" y="317"/>
                  <a:pt x="261" y="317"/>
                  <a:pt x="261" y="317"/>
                </a:cubicBezTo>
                <a:cubicBezTo>
                  <a:pt x="261" y="317"/>
                  <a:pt x="261" y="317"/>
                  <a:pt x="261" y="317"/>
                </a:cubicBezTo>
                <a:cubicBezTo>
                  <a:pt x="261" y="318"/>
                  <a:pt x="261" y="318"/>
                  <a:pt x="261" y="318"/>
                </a:cubicBezTo>
                <a:cubicBezTo>
                  <a:pt x="261" y="318"/>
                  <a:pt x="261" y="318"/>
                  <a:pt x="261" y="319"/>
                </a:cubicBezTo>
                <a:cubicBezTo>
                  <a:pt x="261" y="318"/>
                  <a:pt x="261" y="319"/>
                  <a:pt x="261" y="319"/>
                </a:cubicBezTo>
                <a:cubicBezTo>
                  <a:pt x="261" y="319"/>
                  <a:pt x="261" y="320"/>
                  <a:pt x="261" y="320"/>
                </a:cubicBezTo>
                <a:cubicBezTo>
                  <a:pt x="261" y="321"/>
                  <a:pt x="262" y="321"/>
                  <a:pt x="261" y="322"/>
                </a:cubicBezTo>
                <a:cubicBezTo>
                  <a:pt x="261" y="321"/>
                  <a:pt x="261" y="321"/>
                  <a:pt x="261" y="321"/>
                </a:cubicBezTo>
                <a:cubicBezTo>
                  <a:pt x="259" y="322"/>
                  <a:pt x="261" y="323"/>
                  <a:pt x="261" y="325"/>
                </a:cubicBezTo>
                <a:cubicBezTo>
                  <a:pt x="264" y="326"/>
                  <a:pt x="264" y="329"/>
                  <a:pt x="266" y="331"/>
                </a:cubicBezTo>
                <a:cubicBezTo>
                  <a:pt x="266" y="331"/>
                  <a:pt x="267" y="332"/>
                  <a:pt x="268" y="332"/>
                </a:cubicBezTo>
                <a:cubicBezTo>
                  <a:pt x="269" y="333"/>
                  <a:pt x="270" y="331"/>
                  <a:pt x="271" y="330"/>
                </a:cubicBezTo>
                <a:cubicBezTo>
                  <a:pt x="274" y="328"/>
                  <a:pt x="271" y="324"/>
                  <a:pt x="275" y="323"/>
                </a:cubicBezTo>
                <a:cubicBezTo>
                  <a:pt x="276" y="320"/>
                  <a:pt x="274" y="319"/>
                  <a:pt x="274" y="317"/>
                </a:cubicBezTo>
                <a:cubicBezTo>
                  <a:pt x="274" y="317"/>
                  <a:pt x="274" y="317"/>
                  <a:pt x="274" y="317"/>
                </a:cubicBezTo>
                <a:cubicBezTo>
                  <a:pt x="274" y="316"/>
                  <a:pt x="274" y="316"/>
                  <a:pt x="274" y="316"/>
                </a:cubicBezTo>
                <a:cubicBezTo>
                  <a:pt x="275" y="316"/>
                  <a:pt x="276" y="315"/>
                  <a:pt x="276" y="316"/>
                </a:cubicBezTo>
                <a:cubicBezTo>
                  <a:pt x="277" y="316"/>
                  <a:pt x="277" y="316"/>
                  <a:pt x="277" y="316"/>
                </a:cubicBezTo>
                <a:cubicBezTo>
                  <a:pt x="277" y="316"/>
                  <a:pt x="277" y="316"/>
                  <a:pt x="277" y="316"/>
                </a:cubicBezTo>
                <a:cubicBezTo>
                  <a:pt x="277" y="314"/>
                  <a:pt x="277" y="314"/>
                  <a:pt x="277" y="314"/>
                </a:cubicBezTo>
                <a:cubicBezTo>
                  <a:pt x="277" y="314"/>
                  <a:pt x="277" y="314"/>
                  <a:pt x="277" y="314"/>
                </a:cubicBezTo>
                <a:cubicBezTo>
                  <a:pt x="277" y="312"/>
                  <a:pt x="278" y="313"/>
                  <a:pt x="278" y="313"/>
                </a:cubicBezTo>
                <a:cubicBezTo>
                  <a:pt x="280" y="311"/>
                  <a:pt x="283" y="312"/>
                  <a:pt x="284" y="309"/>
                </a:cubicBezTo>
                <a:cubicBezTo>
                  <a:pt x="283" y="309"/>
                  <a:pt x="283" y="309"/>
                  <a:pt x="283" y="309"/>
                </a:cubicBezTo>
                <a:cubicBezTo>
                  <a:pt x="283" y="309"/>
                  <a:pt x="283" y="309"/>
                  <a:pt x="283" y="308"/>
                </a:cubicBezTo>
                <a:cubicBezTo>
                  <a:pt x="284" y="309"/>
                  <a:pt x="285" y="308"/>
                  <a:pt x="286" y="308"/>
                </a:cubicBezTo>
                <a:cubicBezTo>
                  <a:pt x="287" y="307"/>
                  <a:pt x="288" y="310"/>
                  <a:pt x="290" y="309"/>
                </a:cubicBezTo>
                <a:cubicBezTo>
                  <a:pt x="290" y="308"/>
                  <a:pt x="293" y="309"/>
                  <a:pt x="292" y="307"/>
                </a:cubicBezTo>
                <a:cubicBezTo>
                  <a:pt x="293" y="307"/>
                  <a:pt x="294" y="306"/>
                  <a:pt x="295" y="306"/>
                </a:cubicBezTo>
                <a:cubicBezTo>
                  <a:pt x="295" y="306"/>
                  <a:pt x="294" y="306"/>
                  <a:pt x="294" y="306"/>
                </a:cubicBezTo>
                <a:cubicBezTo>
                  <a:pt x="295" y="304"/>
                  <a:pt x="294" y="303"/>
                  <a:pt x="294" y="302"/>
                </a:cubicBezTo>
                <a:cubicBezTo>
                  <a:pt x="295" y="299"/>
                  <a:pt x="292" y="298"/>
                  <a:pt x="291" y="297"/>
                </a:cubicBezTo>
                <a:cubicBezTo>
                  <a:pt x="291" y="297"/>
                  <a:pt x="291" y="297"/>
                  <a:pt x="291" y="297"/>
                </a:cubicBezTo>
                <a:cubicBezTo>
                  <a:pt x="290" y="297"/>
                  <a:pt x="290" y="297"/>
                  <a:pt x="290" y="296"/>
                </a:cubicBezTo>
                <a:cubicBezTo>
                  <a:pt x="290" y="297"/>
                  <a:pt x="290" y="297"/>
                  <a:pt x="290" y="297"/>
                </a:cubicBezTo>
                <a:cubicBezTo>
                  <a:pt x="290" y="296"/>
                  <a:pt x="289" y="296"/>
                  <a:pt x="290" y="296"/>
                </a:cubicBezTo>
                <a:cubicBezTo>
                  <a:pt x="290" y="296"/>
                  <a:pt x="290" y="295"/>
                  <a:pt x="290" y="295"/>
                </a:cubicBezTo>
                <a:cubicBezTo>
                  <a:pt x="290" y="295"/>
                  <a:pt x="290" y="295"/>
                  <a:pt x="290" y="294"/>
                </a:cubicBezTo>
                <a:cubicBezTo>
                  <a:pt x="290" y="294"/>
                  <a:pt x="290" y="294"/>
                  <a:pt x="290" y="294"/>
                </a:cubicBezTo>
                <a:cubicBezTo>
                  <a:pt x="290" y="294"/>
                  <a:pt x="290" y="293"/>
                  <a:pt x="290" y="293"/>
                </a:cubicBezTo>
                <a:cubicBezTo>
                  <a:pt x="290" y="293"/>
                  <a:pt x="290" y="293"/>
                  <a:pt x="290" y="293"/>
                </a:cubicBezTo>
                <a:cubicBezTo>
                  <a:pt x="290" y="292"/>
                  <a:pt x="290" y="291"/>
                  <a:pt x="289" y="291"/>
                </a:cubicBezTo>
                <a:cubicBezTo>
                  <a:pt x="289" y="290"/>
                  <a:pt x="290" y="289"/>
                  <a:pt x="290" y="289"/>
                </a:cubicBezTo>
                <a:cubicBezTo>
                  <a:pt x="290" y="287"/>
                  <a:pt x="292" y="288"/>
                  <a:pt x="292" y="286"/>
                </a:cubicBezTo>
                <a:cubicBezTo>
                  <a:pt x="292" y="286"/>
                  <a:pt x="293" y="286"/>
                  <a:pt x="293" y="286"/>
                </a:cubicBezTo>
                <a:cubicBezTo>
                  <a:pt x="293" y="286"/>
                  <a:pt x="293" y="286"/>
                  <a:pt x="293" y="286"/>
                </a:cubicBezTo>
                <a:cubicBezTo>
                  <a:pt x="294" y="286"/>
                  <a:pt x="294" y="287"/>
                  <a:pt x="294" y="286"/>
                </a:cubicBezTo>
                <a:cubicBezTo>
                  <a:pt x="294" y="286"/>
                  <a:pt x="294" y="286"/>
                  <a:pt x="294" y="286"/>
                </a:cubicBezTo>
                <a:cubicBezTo>
                  <a:pt x="294" y="286"/>
                  <a:pt x="294" y="286"/>
                  <a:pt x="294" y="285"/>
                </a:cubicBezTo>
                <a:cubicBezTo>
                  <a:pt x="295" y="286"/>
                  <a:pt x="295" y="286"/>
                  <a:pt x="295" y="286"/>
                </a:cubicBezTo>
                <a:cubicBezTo>
                  <a:pt x="295" y="285"/>
                  <a:pt x="295" y="285"/>
                  <a:pt x="295" y="285"/>
                </a:cubicBezTo>
                <a:cubicBezTo>
                  <a:pt x="294" y="284"/>
                  <a:pt x="294" y="284"/>
                  <a:pt x="294" y="284"/>
                </a:cubicBezTo>
                <a:cubicBezTo>
                  <a:pt x="295" y="284"/>
                  <a:pt x="295" y="284"/>
                  <a:pt x="295" y="284"/>
                </a:cubicBezTo>
                <a:cubicBezTo>
                  <a:pt x="294" y="284"/>
                  <a:pt x="294" y="283"/>
                  <a:pt x="294" y="283"/>
                </a:cubicBezTo>
                <a:cubicBezTo>
                  <a:pt x="294" y="283"/>
                  <a:pt x="294" y="282"/>
                  <a:pt x="295" y="282"/>
                </a:cubicBezTo>
                <a:cubicBezTo>
                  <a:pt x="295" y="282"/>
                  <a:pt x="295" y="282"/>
                  <a:pt x="295" y="282"/>
                </a:cubicBezTo>
                <a:cubicBezTo>
                  <a:pt x="294" y="281"/>
                  <a:pt x="295" y="279"/>
                  <a:pt x="296" y="278"/>
                </a:cubicBezTo>
                <a:cubicBezTo>
                  <a:pt x="295" y="277"/>
                  <a:pt x="295" y="277"/>
                  <a:pt x="295" y="277"/>
                </a:cubicBezTo>
                <a:cubicBezTo>
                  <a:pt x="296" y="276"/>
                  <a:pt x="296" y="276"/>
                  <a:pt x="296" y="276"/>
                </a:cubicBezTo>
                <a:cubicBezTo>
                  <a:pt x="296" y="276"/>
                  <a:pt x="295" y="275"/>
                  <a:pt x="296" y="275"/>
                </a:cubicBezTo>
                <a:cubicBezTo>
                  <a:pt x="296" y="275"/>
                  <a:pt x="295" y="274"/>
                  <a:pt x="295" y="274"/>
                </a:cubicBezTo>
                <a:cubicBezTo>
                  <a:pt x="295" y="274"/>
                  <a:pt x="296" y="274"/>
                  <a:pt x="296" y="273"/>
                </a:cubicBezTo>
                <a:cubicBezTo>
                  <a:pt x="295" y="273"/>
                  <a:pt x="295" y="274"/>
                  <a:pt x="295" y="274"/>
                </a:cubicBezTo>
                <a:cubicBezTo>
                  <a:pt x="294" y="273"/>
                  <a:pt x="296" y="272"/>
                  <a:pt x="295" y="271"/>
                </a:cubicBezTo>
                <a:cubicBezTo>
                  <a:pt x="296" y="271"/>
                  <a:pt x="296" y="271"/>
                  <a:pt x="296" y="271"/>
                </a:cubicBezTo>
                <a:cubicBezTo>
                  <a:pt x="296" y="271"/>
                  <a:pt x="296" y="271"/>
                  <a:pt x="296" y="271"/>
                </a:cubicBezTo>
                <a:cubicBezTo>
                  <a:pt x="298" y="270"/>
                  <a:pt x="299" y="271"/>
                  <a:pt x="301" y="271"/>
                </a:cubicBezTo>
                <a:cubicBezTo>
                  <a:pt x="302" y="269"/>
                  <a:pt x="303" y="271"/>
                  <a:pt x="304" y="271"/>
                </a:cubicBezTo>
                <a:cubicBezTo>
                  <a:pt x="303" y="271"/>
                  <a:pt x="303" y="271"/>
                  <a:pt x="303" y="271"/>
                </a:cubicBezTo>
                <a:cubicBezTo>
                  <a:pt x="303" y="270"/>
                  <a:pt x="303" y="270"/>
                  <a:pt x="303" y="270"/>
                </a:cubicBezTo>
                <a:cubicBezTo>
                  <a:pt x="303" y="270"/>
                  <a:pt x="303" y="269"/>
                  <a:pt x="304" y="269"/>
                </a:cubicBezTo>
                <a:cubicBezTo>
                  <a:pt x="304" y="269"/>
                  <a:pt x="304" y="268"/>
                  <a:pt x="304" y="268"/>
                </a:cubicBezTo>
                <a:cubicBezTo>
                  <a:pt x="305" y="268"/>
                  <a:pt x="305" y="268"/>
                  <a:pt x="305" y="268"/>
                </a:cubicBezTo>
                <a:cubicBezTo>
                  <a:pt x="305" y="268"/>
                  <a:pt x="305" y="267"/>
                  <a:pt x="305" y="267"/>
                </a:cubicBezTo>
                <a:cubicBezTo>
                  <a:pt x="306" y="267"/>
                  <a:pt x="307" y="268"/>
                  <a:pt x="307" y="268"/>
                </a:cubicBezTo>
                <a:cubicBezTo>
                  <a:pt x="307" y="267"/>
                  <a:pt x="306" y="265"/>
                  <a:pt x="308" y="265"/>
                </a:cubicBezTo>
                <a:cubicBezTo>
                  <a:pt x="308" y="264"/>
                  <a:pt x="309" y="264"/>
                  <a:pt x="310" y="263"/>
                </a:cubicBezTo>
                <a:cubicBezTo>
                  <a:pt x="309" y="263"/>
                  <a:pt x="309" y="263"/>
                  <a:pt x="309" y="262"/>
                </a:cubicBezTo>
                <a:cubicBezTo>
                  <a:pt x="309" y="262"/>
                  <a:pt x="309" y="262"/>
                  <a:pt x="309" y="262"/>
                </a:cubicBezTo>
                <a:cubicBezTo>
                  <a:pt x="309" y="263"/>
                  <a:pt x="309" y="263"/>
                  <a:pt x="309" y="263"/>
                </a:cubicBezTo>
                <a:cubicBezTo>
                  <a:pt x="309" y="263"/>
                  <a:pt x="309" y="263"/>
                  <a:pt x="309" y="263"/>
                </a:cubicBezTo>
                <a:cubicBezTo>
                  <a:pt x="308" y="264"/>
                  <a:pt x="307" y="262"/>
                  <a:pt x="306" y="262"/>
                </a:cubicBezTo>
                <a:cubicBezTo>
                  <a:pt x="305" y="262"/>
                  <a:pt x="304" y="261"/>
                  <a:pt x="305" y="260"/>
                </a:cubicBezTo>
                <a:cubicBezTo>
                  <a:pt x="305" y="259"/>
                  <a:pt x="306" y="259"/>
                  <a:pt x="307" y="259"/>
                </a:cubicBezTo>
                <a:cubicBezTo>
                  <a:pt x="308" y="260"/>
                  <a:pt x="309" y="260"/>
                  <a:pt x="310" y="261"/>
                </a:cubicBezTo>
                <a:cubicBezTo>
                  <a:pt x="311" y="262"/>
                  <a:pt x="312" y="262"/>
                  <a:pt x="313" y="261"/>
                </a:cubicBezTo>
                <a:cubicBezTo>
                  <a:pt x="313" y="261"/>
                  <a:pt x="312" y="262"/>
                  <a:pt x="312" y="261"/>
                </a:cubicBezTo>
                <a:cubicBezTo>
                  <a:pt x="312" y="261"/>
                  <a:pt x="312" y="261"/>
                  <a:pt x="312" y="261"/>
                </a:cubicBezTo>
                <a:cubicBezTo>
                  <a:pt x="315" y="260"/>
                  <a:pt x="318" y="260"/>
                  <a:pt x="321" y="263"/>
                </a:cubicBezTo>
                <a:cubicBezTo>
                  <a:pt x="320" y="264"/>
                  <a:pt x="322" y="263"/>
                  <a:pt x="322" y="265"/>
                </a:cubicBezTo>
                <a:cubicBezTo>
                  <a:pt x="323" y="265"/>
                  <a:pt x="323" y="265"/>
                  <a:pt x="323" y="264"/>
                </a:cubicBezTo>
                <a:cubicBezTo>
                  <a:pt x="324" y="264"/>
                  <a:pt x="323" y="264"/>
                  <a:pt x="323" y="264"/>
                </a:cubicBezTo>
                <a:cubicBezTo>
                  <a:pt x="323" y="263"/>
                  <a:pt x="323" y="263"/>
                  <a:pt x="323" y="263"/>
                </a:cubicBezTo>
                <a:cubicBezTo>
                  <a:pt x="322" y="262"/>
                  <a:pt x="322" y="262"/>
                  <a:pt x="322" y="262"/>
                </a:cubicBezTo>
                <a:cubicBezTo>
                  <a:pt x="323" y="261"/>
                  <a:pt x="323" y="261"/>
                  <a:pt x="323" y="260"/>
                </a:cubicBezTo>
                <a:cubicBezTo>
                  <a:pt x="323" y="260"/>
                  <a:pt x="323" y="260"/>
                  <a:pt x="322" y="260"/>
                </a:cubicBezTo>
                <a:cubicBezTo>
                  <a:pt x="322" y="259"/>
                  <a:pt x="323" y="260"/>
                  <a:pt x="323" y="259"/>
                </a:cubicBezTo>
                <a:cubicBezTo>
                  <a:pt x="322" y="259"/>
                  <a:pt x="324" y="256"/>
                  <a:pt x="322" y="256"/>
                </a:cubicBezTo>
                <a:cubicBezTo>
                  <a:pt x="321" y="255"/>
                  <a:pt x="321" y="254"/>
                  <a:pt x="322" y="252"/>
                </a:cubicBezTo>
                <a:cubicBezTo>
                  <a:pt x="323" y="252"/>
                  <a:pt x="323" y="252"/>
                  <a:pt x="323" y="252"/>
                </a:cubicBezTo>
                <a:cubicBezTo>
                  <a:pt x="324" y="252"/>
                  <a:pt x="324" y="252"/>
                  <a:pt x="324" y="253"/>
                </a:cubicBezTo>
                <a:cubicBezTo>
                  <a:pt x="324" y="253"/>
                  <a:pt x="324" y="252"/>
                  <a:pt x="324" y="252"/>
                </a:cubicBezTo>
                <a:cubicBezTo>
                  <a:pt x="324" y="252"/>
                  <a:pt x="324" y="252"/>
                  <a:pt x="324" y="252"/>
                </a:cubicBezTo>
                <a:cubicBezTo>
                  <a:pt x="324" y="249"/>
                  <a:pt x="320" y="248"/>
                  <a:pt x="323" y="246"/>
                </a:cubicBezTo>
                <a:cubicBezTo>
                  <a:pt x="323" y="246"/>
                  <a:pt x="324" y="246"/>
                  <a:pt x="323" y="246"/>
                </a:cubicBezTo>
                <a:cubicBezTo>
                  <a:pt x="325" y="246"/>
                  <a:pt x="325" y="246"/>
                  <a:pt x="325" y="246"/>
                </a:cubicBezTo>
                <a:cubicBezTo>
                  <a:pt x="326" y="246"/>
                  <a:pt x="326" y="246"/>
                  <a:pt x="326" y="245"/>
                </a:cubicBezTo>
                <a:cubicBezTo>
                  <a:pt x="325" y="244"/>
                  <a:pt x="325" y="244"/>
                  <a:pt x="324" y="244"/>
                </a:cubicBezTo>
                <a:cubicBezTo>
                  <a:pt x="325" y="243"/>
                  <a:pt x="325" y="243"/>
                  <a:pt x="325" y="243"/>
                </a:cubicBezTo>
                <a:cubicBezTo>
                  <a:pt x="325" y="243"/>
                  <a:pt x="325" y="243"/>
                  <a:pt x="325" y="243"/>
                </a:cubicBezTo>
                <a:cubicBezTo>
                  <a:pt x="324" y="243"/>
                  <a:pt x="324" y="243"/>
                  <a:pt x="324" y="243"/>
                </a:cubicBezTo>
                <a:cubicBezTo>
                  <a:pt x="321" y="241"/>
                  <a:pt x="321" y="241"/>
                  <a:pt x="321" y="241"/>
                </a:cubicBezTo>
                <a:cubicBezTo>
                  <a:pt x="321" y="238"/>
                  <a:pt x="324" y="238"/>
                  <a:pt x="325" y="235"/>
                </a:cubicBezTo>
                <a:cubicBezTo>
                  <a:pt x="326" y="236"/>
                  <a:pt x="327" y="234"/>
                  <a:pt x="328" y="235"/>
                </a:cubicBezTo>
                <a:cubicBezTo>
                  <a:pt x="328" y="234"/>
                  <a:pt x="328" y="234"/>
                  <a:pt x="328" y="234"/>
                </a:cubicBezTo>
                <a:cubicBezTo>
                  <a:pt x="327" y="234"/>
                  <a:pt x="328" y="233"/>
                  <a:pt x="328" y="232"/>
                </a:cubicBezTo>
                <a:cubicBezTo>
                  <a:pt x="328" y="232"/>
                  <a:pt x="329" y="232"/>
                  <a:pt x="329" y="233"/>
                </a:cubicBezTo>
                <a:cubicBezTo>
                  <a:pt x="329" y="232"/>
                  <a:pt x="329" y="232"/>
                  <a:pt x="329" y="232"/>
                </a:cubicBezTo>
                <a:cubicBezTo>
                  <a:pt x="329" y="231"/>
                  <a:pt x="328" y="231"/>
                  <a:pt x="327" y="231"/>
                </a:cubicBezTo>
                <a:cubicBezTo>
                  <a:pt x="329" y="230"/>
                  <a:pt x="328" y="229"/>
                  <a:pt x="329" y="228"/>
                </a:cubicBezTo>
                <a:cubicBezTo>
                  <a:pt x="329" y="228"/>
                  <a:pt x="328" y="228"/>
                  <a:pt x="328" y="228"/>
                </a:cubicBezTo>
                <a:cubicBezTo>
                  <a:pt x="328" y="228"/>
                  <a:pt x="328" y="228"/>
                  <a:pt x="328" y="227"/>
                </a:cubicBezTo>
                <a:cubicBezTo>
                  <a:pt x="327" y="228"/>
                  <a:pt x="327" y="228"/>
                  <a:pt x="327" y="228"/>
                </a:cubicBezTo>
                <a:cubicBezTo>
                  <a:pt x="327" y="227"/>
                  <a:pt x="327" y="227"/>
                  <a:pt x="327" y="227"/>
                </a:cubicBezTo>
                <a:cubicBezTo>
                  <a:pt x="327" y="227"/>
                  <a:pt x="327" y="227"/>
                  <a:pt x="326" y="228"/>
                </a:cubicBezTo>
                <a:cubicBezTo>
                  <a:pt x="326" y="227"/>
                  <a:pt x="325" y="227"/>
                  <a:pt x="325" y="226"/>
                </a:cubicBezTo>
                <a:cubicBezTo>
                  <a:pt x="324" y="226"/>
                  <a:pt x="324" y="226"/>
                  <a:pt x="324" y="226"/>
                </a:cubicBezTo>
                <a:cubicBezTo>
                  <a:pt x="323" y="224"/>
                  <a:pt x="320" y="222"/>
                  <a:pt x="318" y="220"/>
                </a:cubicBezTo>
                <a:cubicBezTo>
                  <a:pt x="320" y="220"/>
                  <a:pt x="317" y="218"/>
                  <a:pt x="319" y="217"/>
                </a:cubicBezTo>
                <a:cubicBezTo>
                  <a:pt x="318" y="217"/>
                  <a:pt x="318" y="216"/>
                  <a:pt x="318" y="216"/>
                </a:cubicBezTo>
                <a:cubicBezTo>
                  <a:pt x="318" y="215"/>
                  <a:pt x="318" y="215"/>
                  <a:pt x="318" y="215"/>
                </a:cubicBezTo>
                <a:cubicBezTo>
                  <a:pt x="317" y="214"/>
                  <a:pt x="317" y="214"/>
                  <a:pt x="317" y="214"/>
                </a:cubicBezTo>
                <a:cubicBezTo>
                  <a:pt x="318" y="214"/>
                  <a:pt x="319" y="214"/>
                  <a:pt x="319" y="213"/>
                </a:cubicBezTo>
                <a:cubicBezTo>
                  <a:pt x="319" y="214"/>
                  <a:pt x="320" y="214"/>
                  <a:pt x="320" y="215"/>
                </a:cubicBezTo>
                <a:cubicBezTo>
                  <a:pt x="321" y="215"/>
                  <a:pt x="322" y="215"/>
                  <a:pt x="322" y="215"/>
                </a:cubicBezTo>
                <a:cubicBezTo>
                  <a:pt x="324" y="215"/>
                  <a:pt x="325" y="216"/>
                  <a:pt x="327" y="216"/>
                </a:cubicBezTo>
                <a:cubicBezTo>
                  <a:pt x="328" y="216"/>
                  <a:pt x="330" y="217"/>
                  <a:pt x="331" y="216"/>
                </a:cubicBezTo>
                <a:cubicBezTo>
                  <a:pt x="327" y="212"/>
                  <a:pt x="329" y="207"/>
                  <a:pt x="325" y="204"/>
                </a:cubicBezTo>
                <a:close/>
                <a:moveTo>
                  <a:pt x="60" y="261"/>
                </a:moveTo>
                <a:cubicBezTo>
                  <a:pt x="59" y="259"/>
                  <a:pt x="59" y="259"/>
                  <a:pt x="59" y="259"/>
                </a:cubicBezTo>
                <a:cubicBezTo>
                  <a:pt x="60" y="259"/>
                  <a:pt x="60" y="260"/>
                  <a:pt x="62" y="260"/>
                </a:cubicBezTo>
                <a:cubicBezTo>
                  <a:pt x="61" y="261"/>
                  <a:pt x="60" y="261"/>
                  <a:pt x="60" y="261"/>
                </a:cubicBezTo>
                <a:close/>
                <a:moveTo>
                  <a:pt x="93" y="40"/>
                </a:moveTo>
                <a:cubicBezTo>
                  <a:pt x="92" y="39"/>
                  <a:pt x="92" y="39"/>
                  <a:pt x="92" y="39"/>
                </a:cubicBezTo>
                <a:cubicBezTo>
                  <a:pt x="93" y="39"/>
                  <a:pt x="93" y="39"/>
                  <a:pt x="93" y="39"/>
                </a:cubicBezTo>
                <a:lnTo>
                  <a:pt x="93" y="40"/>
                </a:lnTo>
                <a:close/>
                <a:moveTo>
                  <a:pt x="131" y="47"/>
                </a:moveTo>
                <a:cubicBezTo>
                  <a:pt x="131" y="49"/>
                  <a:pt x="131" y="49"/>
                  <a:pt x="131" y="49"/>
                </a:cubicBezTo>
                <a:cubicBezTo>
                  <a:pt x="131" y="49"/>
                  <a:pt x="131" y="49"/>
                  <a:pt x="131" y="49"/>
                </a:cubicBezTo>
                <a:lnTo>
                  <a:pt x="131" y="47"/>
                </a:lnTo>
                <a:close/>
                <a:moveTo>
                  <a:pt x="130" y="52"/>
                </a:moveTo>
                <a:cubicBezTo>
                  <a:pt x="130" y="52"/>
                  <a:pt x="130" y="51"/>
                  <a:pt x="131" y="51"/>
                </a:cubicBezTo>
                <a:cubicBezTo>
                  <a:pt x="130" y="51"/>
                  <a:pt x="130" y="50"/>
                  <a:pt x="131" y="50"/>
                </a:cubicBezTo>
                <a:cubicBezTo>
                  <a:pt x="131" y="51"/>
                  <a:pt x="131" y="51"/>
                  <a:pt x="131" y="51"/>
                </a:cubicBezTo>
                <a:cubicBezTo>
                  <a:pt x="132" y="50"/>
                  <a:pt x="132" y="50"/>
                  <a:pt x="132" y="50"/>
                </a:cubicBezTo>
                <a:cubicBezTo>
                  <a:pt x="131" y="51"/>
                  <a:pt x="133" y="51"/>
                  <a:pt x="133" y="52"/>
                </a:cubicBezTo>
                <a:cubicBezTo>
                  <a:pt x="132" y="51"/>
                  <a:pt x="131" y="53"/>
                  <a:pt x="130" y="52"/>
                </a:cubicBezTo>
                <a:close/>
                <a:moveTo>
                  <a:pt x="134" y="42"/>
                </a:moveTo>
                <a:cubicBezTo>
                  <a:pt x="134" y="42"/>
                  <a:pt x="135" y="42"/>
                  <a:pt x="135" y="42"/>
                </a:cubicBezTo>
                <a:cubicBezTo>
                  <a:pt x="134" y="43"/>
                  <a:pt x="134" y="43"/>
                  <a:pt x="134" y="43"/>
                </a:cubicBezTo>
                <a:cubicBezTo>
                  <a:pt x="135" y="43"/>
                  <a:pt x="134" y="44"/>
                  <a:pt x="135" y="44"/>
                </a:cubicBezTo>
                <a:cubicBezTo>
                  <a:pt x="133" y="45"/>
                  <a:pt x="133" y="43"/>
                  <a:pt x="132" y="43"/>
                </a:cubicBezTo>
                <a:cubicBezTo>
                  <a:pt x="135" y="40"/>
                  <a:pt x="135" y="40"/>
                  <a:pt x="135" y="40"/>
                </a:cubicBezTo>
                <a:cubicBezTo>
                  <a:pt x="135" y="40"/>
                  <a:pt x="135" y="40"/>
                  <a:pt x="135" y="40"/>
                </a:cubicBezTo>
                <a:cubicBezTo>
                  <a:pt x="136" y="41"/>
                  <a:pt x="135" y="41"/>
                  <a:pt x="134" y="42"/>
                </a:cubicBezTo>
                <a:close/>
                <a:moveTo>
                  <a:pt x="140" y="36"/>
                </a:moveTo>
                <a:cubicBezTo>
                  <a:pt x="140" y="35"/>
                  <a:pt x="140" y="35"/>
                  <a:pt x="140" y="35"/>
                </a:cubicBezTo>
                <a:cubicBezTo>
                  <a:pt x="139" y="36"/>
                  <a:pt x="138" y="35"/>
                  <a:pt x="137" y="35"/>
                </a:cubicBezTo>
                <a:cubicBezTo>
                  <a:pt x="137" y="35"/>
                  <a:pt x="137" y="34"/>
                  <a:pt x="136" y="34"/>
                </a:cubicBezTo>
                <a:cubicBezTo>
                  <a:pt x="136" y="33"/>
                  <a:pt x="136" y="33"/>
                  <a:pt x="136" y="33"/>
                </a:cubicBezTo>
                <a:cubicBezTo>
                  <a:pt x="136" y="33"/>
                  <a:pt x="136" y="33"/>
                  <a:pt x="136" y="33"/>
                </a:cubicBezTo>
                <a:cubicBezTo>
                  <a:pt x="136" y="33"/>
                  <a:pt x="136" y="33"/>
                  <a:pt x="136" y="33"/>
                </a:cubicBezTo>
                <a:cubicBezTo>
                  <a:pt x="136" y="33"/>
                  <a:pt x="136" y="33"/>
                  <a:pt x="136" y="34"/>
                </a:cubicBezTo>
                <a:cubicBezTo>
                  <a:pt x="136" y="34"/>
                  <a:pt x="137" y="33"/>
                  <a:pt x="137" y="33"/>
                </a:cubicBezTo>
                <a:cubicBezTo>
                  <a:pt x="137" y="33"/>
                  <a:pt x="137" y="33"/>
                  <a:pt x="137" y="33"/>
                </a:cubicBezTo>
                <a:cubicBezTo>
                  <a:pt x="138" y="33"/>
                  <a:pt x="138" y="34"/>
                  <a:pt x="139" y="34"/>
                </a:cubicBezTo>
                <a:cubicBezTo>
                  <a:pt x="139" y="34"/>
                  <a:pt x="139" y="34"/>
                  <a:pt x="139" y="33"/>
                </a:cubicBezTo>
                <a:cubicBezTo>
                  <a:pt x="139" y="34"/>
                  <a:pt x="140" y="34"/>
                  <a:pt x="141" y="34"/>
                </a:cubicBezTo>
                <a:lnTo>
                  <a:pt x="140" y="36"/>
                </a:lnTo>
                <a:close/>
                <a:moveTo>
                  <a:pt x="145" y="325"/>
                </a:moveTo>
                <a:cubicBezTo>
                  <a:pt x="145" y="325"/>
                  <a:pt x="144" y="325"/>
                  <a:pt x="144" y="325"/>
                </a:cubicBezTo>
                <a:cubicBezTo>
                  <a:pt x="144" y="323"/>
                  <a:pt x="144" y="323"/>
                  <a:pt x="144" y="323"/>
                </a:cubicBezTo>
                <a:cubicBezTo>
                  <a:pt x="145" y="323"/>
                  <a:pt x="145" y="324"/>
                  <a:pt x="146" y="324"/>
                </a:cubicBezTo>
                <a:cubicBezTo>
                  <a:pt x="146" y="325"/>
                  <a:pt x="146" y="325"/>
                  <a:pt x="145" y="325"/>
                </a:cubicBezTo>
                <a:close/>
                <a:moveTo>
                  <a:pt x="160" y="310"/>
                </a:moveTo>
                <a:cubicBezTo>
                  <a:pt x="160" y="310"/>
                  <a:pt x="160" y="309"/>
                  <a:pt x="161" y="309"/>
                </a:cubicBezTo>
                <a:cubicBezTo>
                  <a:pt x="161" y="310"/>
                  <a:pt x="161" y="310"/>
                  <a:pt x="160" y="310"/>
                </a:cubicBezTo>
                <a:close/>
                <a:moveTo>
                  <a:pt x="162" y="271"/>
                </a:moveTo>
                <a:cubicBezTo>
                  <a:pt x="160" y="269"/>
                  <a:pt x="160" y="269"/>
                  <a:pt x="160" y="269"/>
                </a:cubicBezTo>
                <a:cubicBezTo>
                  <a:pt x="162" y="271"/>
                  <a:pt x="162" y="271"/>
                  <a:pt x="162" y="271"/>
                </a:cubicBezTo>
                <a:close/>
                <a:moveTo>
                  <a:pt x="208" y="321"/>
                </a:moveTo>
                <a:cubicBezTo>
                  <a:pt x="207" y="322"/>
                  <a:pt x="207" y="322"/>
                  <a:pt x="206" y="322"/>
                </a:cubicBezTo>
                <a:cubicBezTo>
                  <a:pt x="207" y="323"/>
                  <a:pt x="207" y="323"/>
                  <a:pt x="207" y="323"/>
                </a:cubicBezTo>
                <a:cubicBezTo>
                  <a:pt x="206" y="322"/>
                  <a:pt x="205" y="323"/>
                  <a:pt x="205" y="323"/>
                </a:cubicBezTo>
                <a:cubicBezTo>
                  <a:pt x="204" y="321"/>
                  <a:pt x="207" y="322"/>
                  <a:pt x="206" y="320"/>
                </a:cubicBezTo>
                <a:cubicBezTo>
                  <a:pt x="207" y="319"/>
                  <a:pt x="207" y="319"/>
                  <a:pt x="207" y="319"/>
                </a:cubicBezTo>
                <a:cubicBezTo>
                  <a:pt x="206" y="319"/>
                  <a:pt x="206" y="319"/>
                  <a:pt x="206" y="319"/>
                </a:cubicBezTo>
                <a:cubicBezTo>
                  <a:pt x="208" y="317"/>
                  <a:pt x="208" y="317"/>
                  <a:pt x="208" y="317"/>
                </a:cubicBezTo>
                <a:cubicBezTo>
                  <a:pt x="210" y="318"/>
                  <a:pt x="207" y="320"/>
                  <a:pt x="208" y="321"/>
                </a:cubicBezTo>
                <a:close/>
                <a:moveTo>
                  <a:pt x="211" y="328"/>
                </a:moveTo>
                <a:cubicBezTo>
                  <a:pt x="210" y="328"/>
                  <a:pt x="210" y="328"/>
                  <a:pt x="210" y="328"/>
                </a:cubicBezTo>
                <a:cubicBezTo>
                  <a:pt x="210" y="327"/>
                  <a:pt x="211" y="327"/>
                  <a:pt x="210" y="327"/>
                </a:cubicBezTo>
                <a:cubicBezTo>
                  <a:pt x="210" y="327"/>
                  <a:pt x="210" y="326"/>
                  <a:pt x="210" y="326"/>
                </a:cubicBezTo>
                <a:cubicBezTo>
                  <a:pt x="209" y="327"/>
                  <a:pt x="209" y="327"/>
                  <a:pt x="209" y="327"/>
                </a:cubicBezTo>
                <a:cubicBezTo>
                  <a:pt x="209" y="326"/>
                  <a:pt x="209" y="326"/>
                  <a:pt x="209" y="326"/>
                </a:cubicBezTo>
                <a:cubicBezTo>
                  <a:pt x="210" y="326"/>
                  <a:pt x="210" y="326"/>
                  <a:pt x="210" y="326"/>
                </a:cubicBezTo>
                <a:cubicBezTo>
                  <a:pt x="210" y="326"/>
                  <a:pt x="210" y="326"/>
                  <a:pt x="210" y="326"/>
                </a:cubicBezTo>
                <a:cubicBezTo>
                  <a:pt x="210" y="327"/>
                  <a:pt x="212" y="327"/>
                  <a:pt x="211" y="328"/>
                </a:cubicBezTo>
                <a:close/>
                <a:moveTo>
                  <a:pt x="236" y="36"/>
                </a:moveTo>
                <a:cubicBezTo>
                  <a:pt x="236" y="35"/>
                  <a:pt x="236" y="35"/>
                  <a:pt x="236" y="35"/>
                </a:cubicBezTo>
                <a:cubicBezTo>
                  <a:pt x="237" y="35"/>
                  <a:pt x="237" y="36"/>
                  <a:pt x="237" y="36"/>
                </a:cubicBezTo>
                <a:lnTo>
                  <a:pt x="236" y="36"/>
                </a:lnTo>
                <a:close/>
                <a:moveTo>
                  <a:pt x="239" y="325"/>
                </a:moveTo>
                <a:cubicBezTo>
                  <a:pt x="238" y="324"/>
                  <a:pt x="237" y="324"/>
                  <a:pt x="237" y="323"/>
                </a:cubicBezTo>
                <a:cubicBezTo>
                  <a:pt x="237" y="323"/>
                  <a:pt x="237" y="323"/>
                  <a:pt x="237" y="323"/>
                </a:cubicBezTo>
                <a:cubicBezTo>
                  <a:pt x="237" y="322"/>
                  <a:pt x="237" y="322"/>
                  <a:pt x="237" y="322"/>
                </a:cubicBezTo>
                <a:cubicBezTo>
                  <a:pt x="237" y="322"/>
                  <a:pt x="237" y="322"/>
                  <a:pt x="237" y="322"/>
                </a:cubicBezTo>
                <a:cubicBezTo>
                  <a:pt x="237" y="321"/>
                  <a:pt x="237" y="321"/>
                  <a:pt x="237" y="321"/>
                </a:cubicBezTo>
                <a:cubicBezTo>
                  <a:pt x="237" y="321"/>
                  <a:pt x="237" y="322"/>
                  <a:pt x="237" y="322"/>
                </a:cubicBezTo>
                <a:cubicBezTo>
                  <a:pt x="238" y="322"/>
                  <a:pt x="238" y="322"/>
                  <a:pt x="237" y="322"/>
                </a:cubicBezTo>
                <a:cubicBezTo>
                  <a:pt x="237" y="322"/>
                  <a:pt x="237" y="322"/>
                  <a:pt x="237" y="322"/>
                </a:cubicBezTo>
                <a:cubicBezTo>
                  <a:pt x="237" y="322"/>
                  <a:pt x="237" y="322"/>
                  <a:pt x="237" y="322"/>
                </a:cubicBezTo>
                <a:cubicBezTo>
                  <a:pt x="237" y="322"/>
                  <a:pt x="237" y="322"/>
                  <a:pt x="237" y="323"/>
                </a:cubicBezTo>
                <a:cubicBezTo>
                  <a:pt x="239" y="323"/>
                  <a:pt x="238" y="324"/>
                  <a:pt x="239" y="325"/>
                </a:cubicBezTo>
                <a:cubicBezTo>
                  <a:pt x="239" y="325"/>
                  <a:pt x="239" y="325"/>
                  <a:pt x="239" y="325"/>
                </a:cubicBezTo>
                <a:cubicBezTo>
                  <a:pt x="239" y="325"/>
                  <a:pt x="239" y="325"/>
                  <a:pt x="239" y="325"/>
                </a:cubicBezTo>
                <a:close/>
                <a:moveTo>
                  <a:pt x="248" y="324"/>
                </a:moveTo>
                <a:cubicBezTo>
                  <a:pt x="248" y="324"/>
                  <a:pt x="248" y="324"/>
                  <a:pt x="248" y="324"/>
                </a:cubicBezTo>
                <a:cubicBezTo>
                  <a:pt x="248" y="324"/>
                  <a:pt x="247" y="324"/>
                  <a:pt x="247" y="325"/>
                </a:cubicBezTo>
                <a:cubicBezTo>
                  <a:pt x="246" y="323"/>
                  <a:pt x="246" y="323"/>
                  <a:pt x="246" y="323"/>
                </a:cubicBezTo>
                <a:cubicBezTo>
                  <a:pt x="244" y="325"/>
                  <a:pt x="244" y="322"/>
                  <a:pt x="243" y="321"/>
                </a:cubicBezTo>
                <a:cubicBezTo>
                  <a:pt x="244" y="320"/>
                  <a:pt x="244" y="320"/>
                  <a:pt x="244" y="320"/>
                </a:cubicBezTo>
                <a:cubicBezTo>
                  <a:pt x="246" y="321"/>
                  <a:pt x="247" y="322"/>
                  <a:pt x="248" y="324"/>
                </a:cubicBezTo>
                <a:cubicBezTo>
                  <a:pt x="248" y="324"/>
                  <a:pt x="248" y="324"/>
                  <a:pt x="248" y="324"/>
                </a:cubicBezTo>
                <a:close/>
                <a:moveTo>
                  <a:pt x="269" y="51"/>
                </a:moveTo>
                <a:cubicBezTo>
                  <a:pt x="267" y="51"/>
                  <a:pt x="267" y="51"/>
                  <a:pt x="267" y="51"/>
                </a:cubicBezTo>
                <a:cubicBezTo>
                  <a:pt x="268" y="50"/>
                  <a:pt x="268" y="50"/>
                  <a:pt x="268" y="50"/>
                </a:cubicBezTo>
                <a:cubicBezTo>
                  <a:pt x="268" y="49"/>
                  <a:pt x="268" y="49"/>
                  <a:pt x="268" y="49"/>
                </a:cubicBezTo>
                <a:cubicBezTo>
                  <a:pt x="268" y="49"/>
                  <a:pt x="269" y="50"/>
                  <a:pt x="269" y="50"/>
                </a:cubicBezTo>
                <a:lnTo>
                  <a:pt x="269" y="51"/>
                </a:lnTo>
                <a:close/>
                <a:moveTo>
                  <a:pt x="288" y="305"/>
                </a:moveTo>
                <a:cubicBezTo>
                  <a:pt x="288" y="305"/>
                  <a:pt x="288" y="305"/>
                  <a:pt x="287" y="305"/>
                </a:cubicBezTo>
                <a:cubicBezTo>
                  <a:pt x="287" y="303"/>
                  <a:pt x="287" y="303"/>
                  <a:pt x="287" y="303"/>
                </a:cubicBezTo>
                <a:cubicBezTo>
                  <a:pt x="288" y="304"/>
                  <a:pt x="288" y="304"/>
                  <a:pt x="288" y="304"/>
                </a:cubicBezTo>
                <a:lnTo>
                  <a:pt x="288" y="305"/>
                </a:lnTo>
                <a:close/>
                <a:moveTo>
                  <a:pt x="303" y="259"/>
                </a:moveTo>
                <a:cubicBezTo>
                  <a:pt x="302" y="258"/>
                  <a:pt x="300" y="258"/>
                  <a:pt x="301" y="256"/>
                </a:cubicBezTo>
                <a:cubicBezTo>
                  <a:pt x="302" y="256"/>
                  <a:pt x="302" y="258"/>
                  <a:pt x="303" y="258"/>
                </a:cubicBezTo>
                <a:lnTo>
                  <a:pt x="303" y="259"/>
                </a:lnTo>
                <a:close/>
                <a:moveTo>
                  <a:pt x="303" y="137"/>
                </a:moveTo>
                <a:cubicBezTo>
                  <a:pt x="303" y="137"/>
                  <a:pt x="302" y="137"/>
                  <a:pt x="302" y="136"/>
                </a:cubicBezTo>
                <a:cubicBezTo>
                  <a:pt x="303" y="135"/>
                  <a:pt x="303" y="135"/>
                  <a:pt x="303" y="135"/>
                </a:cubicBezTo>
                <a:cubicBezTo>
                  <a:pt x="304" y="136"/>
                  <a:pt x="303" y="137"/>
                  <a:pt x="304" y="137"/>
                </a:cubicBezTo>
                <a:cubicBezTo>
                  <a:pt x="304" y="138"/>
                  <a:pt x="303" y="137"/>
                  <a:pt x="303" y="137"/>
                </a:cubicBezTo>
                <a:close/>
                <a:moveTo>
                  <a:pt x="305" y="192"/>
                </a:moveTo>
                <a:cubicBezTo>
                  <a:pt x="304" y="193"/>
                  <a:pt x="303" y="191"/>
                  <a:pt x="303" y="190"/>
                </a:cubicBezTo>
                <a:cubicBezTo>
                  <a:pt x="304" y="190"/>
                  <a:pt x="305" y="191"/>
                  <a:pt x="305" y="192"/>
                </a:cubicBezTo>
                <a:close/>
                <a:moveTo>
                  <a:pt x="312" y="254"/>
                </a:moveTo>
                <a:cubicBezTo>
                  <a:pt x="312" y="254"/>
                  <a:pt x="312" y="254"/>
                  <a:pt x="312" y="254"/>
                </a:cubicBezTo>
                <a:cubicBezTo>
                  <a:pt x="311" y="253"/>
                  <a:pt x="310" y="253"/>
                  <a:pt x="310" y="251"/>
                </a:cubicBezTo>
                <a:cubicBezTo>
                  <a:pt x="310" y="251"/>
                  <a:pt x="311" y="251"/>
                  <a:pt x="311" y="252"/>
                </a:cubicBezTo>
                <a:cubicBezTo>
                  <a:pt x="310" y="253"/>
                  <a:pt x="312" y="252"/>
                  <a:pt x="312" y="254"/>
                </a:cubicBezTo>
                <a:close/>
                <a:moveTo>
                  <a:pt x="325" y="230"/>
                </a:moveTo>
                <a:cubicBezTo>
                  <a:pt x="325" y="230"/>
                  <a:pt x="325" y="230"/>
                  <a:pt x="325" y="230"/>
                </a:cubicBezTo>
                <a:cubicBezTo>
                  <a:pt x="326" y="230"/>
                  <a:pt x="326" y="230"/>
                  <a:pt x="326" y="230"/>
                </a:cubicBezTo>
                <a:cubicBezTo>
                  <a:pt x="326" y="230"/>
                  <a:pt x="327" y="231"/>
                  <a:pt x="327" y="232"/>
                </a:cubicBezTo>
                <a:cubicBezTo>
                  <a:pt x="326" y="233"/>
                  <a:pt x="325" y="231"/>
                  <a:pt x="324" y="231"/>
                </a:cubicBezTo>
                <a:lnTo>
                  <a:pt x="325" y="23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 l="-50000"/>
            </a:stretch>
          </a:blip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7" name="Freeform 25"/>
          <p:cNvSpPr>
            <a:spLocks/>
          </p:cNvSpPr>
          <p:nvPr/>
        </p:nvSpPr>
        <p:spPr bwMode="auto">
          <a:xfrm>
            <a:off x="2645570" y="3162300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8" name="Rectangle 26"/>
          <p:cNvSpPr>
            <a:spLocks noChangeArrowheads="1"/>
          </p:cNvSpPr>
          <p:nvPr/>
        </p:nvSpPr>
        <p:spPr bwMode="auto">
          <a:xfrm>
            <a:off x="1470422" y="3564732"/>
            <a:ext cx="1191" cy="119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9" name="Freeform 27"/>
          <p:cNvSpPr>
            <a:spLocks/>
          </p:cNvSpPr>
          <p:nvPr/>
        </p:nvSpPr>
        <p:spPr bwMode="auto">
          <a:xfrm>
            <a:off x="1477566" y="3564732"/>
            <a:ext cx="0" cy="7144"/>
          </a:xfrm>
          <a:custGeom>
            <a:avLst/>
            <a:gdLst>
              <a:gd name="T0" fmla="*/ 0 h 1"/>
              <a:gd name="T1" fmla="*/ 1 h 1"/>
              <a:gd name="T2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30" name="Freeform 28"/>
          <p:cNvSpPr>
            <a:spLocks/>
          </p:cNvSpPr>
          <p:nvPr/>
        </p:nvSpPr>
        <p:spPr bwMode="auto">
          <a:xfrm>
            <a:off x="1470423" y="3564731"/>
            <a:ext cx="7144" cy="0"/>
          </a:xfrm>
          <a:custGeom>
            <a:avLst/>
            <a:gdLst>
              <a:gd name="T0" fmla="*/ 1 w 1"/>
              <a:gd name="T1" fmla="*/ 0 w 1"/>
              <a:gd name="T2" fmla="*/ 1 w 1"/>
              <a:gd name="T3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1" y="0"/>
                </a:moveTo>
                <a:cubicBezTo>
                  <a:pt x="1" y="0"/>
                  <a:pt x="1" y="0"/>
                  <a:pt x="0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31" name="Freeform 29"/>
          <p:cNvSpPr>
            <a:spLocks/>
          </p:cNvSpPr>
          <p:nvPr/>
        </p:nvSpPr>
        <p:spPr bwMode="auto">
          <a:xfrm>
            <a:off x="1510904" y="3511154"/>
            <a:ext cx="7144" cy="7144"/>
          </a:xfrm>
          <a:custGeom>
            <a:avLst/>
            <a:gdLst>
              <a:gd name="T0" fmla="*/ 1 w 1"/>
              <a:gd name="T1" fmla="*/ 0 h 1"/>
              <a:gd name="T2" fmla="*/ 1 w 1"/>
              <a:gd name="T3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1">
                <a:moveTo>
                  <a:pt x="1" y="0"/>
                </a:moveTo>
                <a:cubicBezTo>
                  <a:pt x="0" y="1"/>
                  <a:pt x="1" y="0"/>
                  <a:pt x="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32" name="Freeform 30"/>
          <p:cNvSpPr>
            <a:spLocks/>
          </p:cNvSpPr>
          <p:nvPr/>
        </p:nvSpPr>
        <p:spPr bwMode="auto">
          <a:xfrm>
            <a:off x="1315641" y="3430191"/>
            <a:ext cx="7144" cy="0"/>
          </a:xfrm>
          <a:custGeom>
            <a:avLst/>
            <a:gdLst>
              <a:gd name="T0" fmla="*/ 0 w 1"/>
              <a:gd name="T1" fmla="*/ 1 w 1"/>
              <a:gd name="T2" fmla="*/ 0 w 1"/>
              <a:gd name="T3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0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33" name="Freeform 31"/>
          <p:cNvSpPr>
            <a:spLocks/>
          </p:cNvSpPr>
          <p:nvPr/>
        </p:nvSpPr>
        <p:spPr bwMode="auto">
          <a:xfrm>
            <a:off x="1315641" y="3424238"/>
            <a:ext cx="0" cy="5953"/>
          </a:xfrm>
          <a:custGeom>
            <a:avLst/>
            <a:gdLst>
              <a:gd name="T0" fmla="*/ 1 h 1"/>
              <a:gd name="T1" fmla="*/ 0 h 1"/>
              <a:gd name="T2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34" name="Freeform 24"/>
          <p:cNvSpPr>
            <a:spLocks noEditPoints="1"/>
          </p:cNvSpPr>
          <p:nvPr/>
        </p:nvSpPr>
        <p:spPr bwMode="auto">
          <a:xfrm>
            <a:off x="3291995" y="839222"/>
            <a:ext cx="2222897" cy="2277665"/>
          </a:xfrm>
          <a:custGeom>
            <a:avLst/>
            <a:gdLst>
              <a:gd name="T0" fmla="*/ 319 w 331"/>
              <a:gd name="T1" fmla="*/ 172 h 339"/>
              <a:gd name="T2" fmla="*/ 321 w 331"/>
              <a:gd name="T3" fmla="*/ 159 h 339"/>
              <a:gd name="T4" fmla="*/ 308 w 331"/>
              <a:gd name="T5" fmla="*/ 133 h 339"/>
              <a:gd name="T6" fmla="*/ 296 w 331"/>
              <a:gd name="T7" fmla="*/ 111 h 339"/>
              <a:gd name="T8" fmla="*/ 284 w 331"/>
              <a:gd name="T9" fmla="*/ 99 h 339"/>
              <a:gd name="T10" fmla="*/ 284 w 331"/>
              <a:gd name="T11" fmla="*/ 81 h 339"/>
              <a:gd name="T12" fmla="*/ 279 w 331"/>
              <a:gd name="T13" fmla="*/ 73 h 339"/>
              <a:gd name="T14" fmla="*/ 278 w 331"/>
              <a:gd name="T15" fmla="*/ 58 h 339"/>
              <a:gd name="T16" fmla="*/ 266 w 331"/>
              <a:gd name="T17" fmla="*/ 38 h 339"/>
              <a:gd name="T18" fmla="*/ 238 w 331"/>
              <a:gd name="T19" fmla="*/ 31 h 339"/>
              <a:gd name="T20" fmla="*/ 205 w 331"/>
              <a:gd name="T21" fmla="*/ 27 h 339"/>
              <a:gd name="T22" fmla="*/ 184 w 331"/>
              <a:gd name="T23" fmla="*/ 9 h 339"/>
              <a:gd name="T24" fmla="*/ 165 w 331"/>
              <a:gd name="T25" fmla="*/ 3 h 339"/>
              <a:gd name="T26" fmla="*/ 153 w 331"/>
              <a:gd name="T27" fmla="*/ 25 h 339"/>
              <a:gd name="T28" fmla="*/ 139 w 331"/>
              <a:gd name="T29" fmla="*/ 22 h 339"/>
              <a:gd name="T30" fmla="*/ 132 w 331"/>
              <a:gd name="T31" fmla="*/ 37 h 339"/>
              <a:gd name="T32" fmla="*/ 116 w 331"/>
              <a:gd name="T33" fmla="*/ 44 h 339"/>
              <a:gd name="T34" fmla="*/ 92 w 331"/>
              <a:gd name="T35" fmla="*/ 36 h 339"/>
              <a:gd name="T36" fmla="*/ 81 w 331"/>
              <a:gd name="T37" fmla="*/ 54 h 339"/>
              <a:gd name="T38" fmla="*/ 64 w 331"/>
              <a:gd name="T39" fmla="*/ 91 h 339"/>
              <a:gd name="T40" fmla="*/ 59 w 331"/>
              <a:gd name="T41" fmla="*/ 116 h 339"/>
              <a:gd name="T42" fmla="*/ 83 w 331"/>
              <a:gd name="T43" fmla="*/ 148 h 339"/>
              <a:gd name="T44" fmla="*/ 62 w 331"/>
              <a:gd name="T45" fmla="*/ 160 h 339"/>
              <a:gd name="T46" fmla="*/ 57 w 331"/>
              <a:gd name="T47" fmla="*/ 166 h 339"/>
              <a:gd name="T48" fmla="*/ 42 w 331"/>
              <a:gd name="T49" fmla="*/ 179 h 339"/>
              <a:gd name="T50" fmla="*/ 18 w 331"/>
              <a:gd name="T51" fmla="*/ 185 h 339"/>
              <a:gd name="T52" fmla="*/ 1 w 331"/>
              <a:gd name="T53" fmla="*/ 194 h 339"/>
              <a:gd name="T54" fmla="*/ 17 w 331"/>
              <a:gd name="T55" fmla="*/ 216 h 339"/>
              <a:gd name="T56" fmla="*/ 13 w 331"/>
              <a:gd name="T57" fmla="*/ 247 h 339"/>
              <a:gd name="T58" fmla="*/ 29 w 331"/>
              <a:gd name="T59" fmla="*/ 261 h 339"/>
              <a:gd name="T60" fmla="*/ 55 w 331"/>
              <a:gd name="T61" fmla="*/ 283 h 339"/>
              <a:gd name="T62" fmla="*/ 58 w 331"/>
              <a:gd name="T63" fmla="*/ 302 h 339"/>
              <a:gd name="T64" fmla="*/ 91 w 331"/>
              <a:gd name="T65" fmla="*/ 306 h 339"/>
              <a:gd name="T66" fmla="*/ 110 w 331"/>
              <a:gd name="T67" fmla="*/ 297 h 339"/>
              <a:gd name="T68" fmla="*/ 113 w 331"/>
              <a:gd name="T69" fmla="*/ 297 h 339"/>
              <a:gd name="T70" fmla="*/ 122 w 331"/>
              <a:gd name="T71" fmla="*/ 323 h 339"/>
              <a:gd name="T72" fmla="*/ 144 w 331"/>
              <a:gd name="T73" fmla="*/ 316 h 339"/>
              <a:gd name="T74" fmla="*/ 143 w 331"/>
              <a:gd name="T75" fmla="*/ 331 h 339"/>
              <a:gd name="T76" fmla="*/ 153 w 331"/>
              <a:gd name="T77" fmla="*/ 317 h 339"/>
              <a:gd name="T78" fmla="*/ 171 w 331"/>
              <a:gd name="T79" fmla="*/ 331 h 339"/>
              <a:gd name="T80" fmla="*/ 197 w 331"/>
              <a:gd name="T81" fmla="*/ 329 h 339"/>
              <a:gd name="T82" fmla="*/ 205 w 331"/>
              <a:gd name="T83" fmla="*/ 336 h 339"/>
              <a:gd name="T84" fmla="*/ 221 w 331"/>
              <a:gd name="T85" fmla="*/ 330 h 339"/>
              <a:gd name="T86" fmla="*/ 231 w 331"/>
              <a:gd name="T87" fmla="*/ 327 h 339"/>
              <a:gd name="T88" fmla="*/ 251 w 331"/>
              <a:gd name="T89" fmla="*/ 337 h 339"/>
              <a:gd name="T90" fmla="*/ 257 w 331"/>
              <a:gd name="T91" fmla="*/ 314 h 339"/>
              <a:gd name="T92" fmla="*/ 275 w 331"/>
              <a:gd name="T93" fmla="*/ 323 h 339"/>
              <a:gd name="T94" fmla="*/ 294 w 331"/>
              <a:gd name="T95" fmla="*/ 306 h 339"/>
              <a:gd name="T96" fmla="*/ 294 w 331"/>
              <a:gd name="T97" fmla="*/ 286 h 339"/>
              <a:gd name="T98" fmla="*/ 295 w 331"/>
              <a:gd name="T99" fmla="*/ 271 h 339"/>
              <a:gd name="T100" fmla="*/ 309 w 331"/>
              <a:gd name="T101" fmla="*/ 263 h 339"/>
              <a:gd name="T102" fmla="*/ 322 w 331"/>
              <a:gd name="T103" fmla="*/ 256 h 339"/>
              <a:gd name="T104" fmla="*/ 328 w 331"/>
              <a:gd name="T105" fmla="*/ 234 h 339"/>
              <a:gd name="T106" fmla="*/ 317 w 331"/>
              <a:gd name="T107" fmla="*/ 214 h 339"/>
              <a:gd name="T108" fmla="*/ 131 w 331"/>
              <a:gd name="T109" fmla="*/ 49 h 339"/>
              <a:gd name="T110" fmla="*/ 140 w 331"/>
              <a:gd name="T111" fmla="*/ 36 h 339"/>
              <a:gd name="T112" fmla="*/ 146 w 331"/>
              <a:gd name="T113" fmla="*/ 324 h 339"/>
              <a:gd name="T114" fmla="*/ 211 w 331"/>
              <a:gd name="T115" fmla="*/ 328 h 339"/>
              <a:gd name="T116" fmla="*/ 237 w 331"/>
              <a:gd name="T117" fmla="*/ 322 h 339"/>
              <a:gd name="T118" fmla="*/ 248 w 331"/>
              <a:gd name="T119" fmla="*/ 324 h 339"/>
              <a:gd name="T120" fmla="*/ 302 w 331"/>
              <a:gd name="T121" fmla="*/ 136 h 339"/>
              <a:gd name="T122" fmla="*/ 325 w 331"/>
              <a:gd name="T123" fmla="*/ 230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31" h="339">
                <a:moveTo>
                  <a:pt x="325" y="204"/>
                </a:moveTo>
                <a:cubicBezTo>
                  <a:pt x="326" y="203"/>
                  <a:pt x="326" y="203"/>
                  <a:pt x="326" y="203"/>
                </a:cubicBezTo>
                <a:cubicBezTo>
                  <a:pt x="326" y="203"/>
                  <a:pt x="325" y="203"/>
                  <a:pt x="325" y="203"/>
                </a:cubicBezTo>
                <a:cubicBezTo>
                  <a:pt x="325" y="201"/>
                  <a:pt x="324" y="200"/>
                  <a:pt x="325" y="198"/>
                </a:cubicBezTo>
                <a:cubicBezTo>
                  <a:pt x="325" y="199"/>
                  <a:pt x="326" y="199"/>
                  <a:pt x="326" y="199"/>
                </a:cubicBezTo>
                <a:cubicBezTo>
                  <a:pt x="327" y="198"/>
                  <a:pt x="327" y="197"/>
                  <a:pt x="327" y="196"/>
                </a:cubicBezTo>
                <a:cubicBezTo>
                  <a:pt x="327" y="195"/>
                  <a:pt x="327" y="193"/>
                  <a:pt x="327" y="192"/>
                </a:cubicBezTo>
                <a:cubicBezTo>
                  <a:pt x="326" y="191"/>
                  <a:pt x="326" y="188"/>
                  <a:pt x="327" y="187"/>
                </a:cubicBezTo>
                <a:cubicBezTo>
                  <a:pt x="326" y="186"/>
                  <a:pt x="326" y="186"/>
                  <a:pt x="326" y="186"/>
                </a:cubicBezTo>
                <a:cubicBezTo>
                  <a:pt x="326" y="186"/>
                  <a:pt x="326" y="186"/>
                  <a:pt x="326" y="186"/>
                </a:cubicBezTo>
                <a:cubicBezTo>
                  <a:pt x="325" y="186"/>
                  <a:pt x="325" y="185"/>
                  <a:pt x="324" y="185"/>
                </a:cubicBezTo>
                <a:cubicBezTo>
                  <a:pt x="324" y="182"/>
                  <a:pt x="320" y="184"/>
                  <a:pt x="320" y="181"/>
                </a:cubicBezTo>
                <a:cubicBezTo>
                  <a:pt x="321" y="181"/>
                  <a:pt x="321" y="181"/>
                  <a:pt x="321" y="181"/>
                </a:cubicBezTo>
                <a:cubicBezTo>
                  <a:pt x="319" y="180"/>
                  <a:pt x="321" y="179"/>
                  <a:pt x="320" y="178"/>
                </a:cubicBezTo>
                <a:cubicBezTo>
                  <a:pt x="320" y="178"/>
                  <a:pt x="321" y="178"/>
                  <a:pt x="321" y="178"/>
                </a:cubicBezTo>
                <a:cubicBezTo>
                  <a:pt x="320" y="177"/>
                  <a:pt x="321" y="176"/>
                  <a:pt x="320" y="176"/>
                </a:cubicBezTo>
                <a:cubicBezTo>
                  <a:pt x="321" y="174"/>
                  <a:pt x="319" y="173"/>
                  <a:pt x="319" y="172"/>
                </a:cubicBezTo>
                <a:cubicBezTo>
                  <a:pt x="319" y="173"/>
                  <a:pt x="319" y="173"/>
                  <a:pt x="319" y="173"/>
                </a:cubicBezTo>
                <a:cubicBezTo>
                  <a:pt x="319" y="172"/>
                  <a:pt x="319" y="172"/>
                  <a:pt x="319" y="172"/>
                </a:cubicBezTo>
                <a:cubicBezTo>
                  <a:pt x="319" y="172"/>
                  <a:pt x="319" y="171"/>
                  <a:pt x="319" y="172"/>
                </a:cubicBezTo>
                <a:cubicBezTo>
                  <a:pt x="319" y="171"/>
                  <a:pt x="319" y="171"/>
                  <a:pt x="319" y="171"/>
                </a:cubicBezTo>
                <a:cubicBezTo>
                  <a:pt x="318" y="170"/>
                  <a:pt x="319" y="169"/>
                  <a:pt x="318" y="168"/>
                </a:cubicBezTo>
                <a:cubicBezTo>
                  <a:pt x="318" y="168"/>
                  <a:pt x="318" y="168"/>
                  <a:pt x="318" y="168"/>
                </a:cubicBezTo>
                <a:cubicBezTo>
                  <a:pt x="317" y="168"/>
                  <a:pt x="317" y="168"/>
                  <a:pt x="317" y="168"/>
                </a:cubicBezTo>
                <a:cubicBezTo>
                  <a:pt x="316" y="170"/>
                  <a:pt x="315" y="168"/>
                  <a:pt x="314" y="168"/>
                </a:cubicBezTo>
                <a:cubicBezTo>
                  <a:pt x="313" y="167"/>
                  <a:pt x="311" y="166"/>
                  <a:pt x="313" y="164"/>
                </a:cubicBezTo>
                <a:cubicBezTo>
                  <a:pt x="314" y="164"/>
                  <a:pt x="316" y="166"/>
                  <a:pt x="318" y="166"/>
                </a:cubicBezTo>
                <a:cubicBezTo>
                  <a:pt x="318" y="166"/>
                  <a:pt x="319" y="166"/>
                  <a:pt x="319" y="165"/>
                </a:cubicBezTo>
                <a:cubicBezTo>
                  <a:pt x="317" y="163"/>
                  <a:pt x="317" y="163"/>
                  <a:pt x="317" y="163"/>
                </a:cubicBezTo>
                <a:cubicBezTo>
                  <a:pt x="318" y="161"/>
                  <a:pt x="319" y="163"/>
                  <a:pt x="320" y="163"/>
                </a:cubicBezTo>
                <a:cubicBezTo>
                  <a:pt x="320" y="163"/>
                  <a:pt x="319" y="162"/>
                  <a:pt x="319" y="162"/>
                </a:cubicBezTo>
                <a:cubicBezTo>
                  <a:pt x="320" y="162"/>
                  <a:pt x="321" y="162"/>
                  <a:pt x="321" y="161"/>
                </a:cubicBezTo>
                <a:cubicBezTo>
                  <a:pt x="321" y="160"/>
                  <a:pt x="321" y="160"/>
                  <a:pt x="321" y="160"/>
                </a:cubicBezTo>
                <a:cubicBezTo>
                  <a:pt x="321" y="160"/>
                  <a:pt x="321" y="159"/>
                  <a:pt x="321" y="159"/>
                </a:cubicBezTo>
                <a:cubicBezTo>
                  <a:pt x="320" y="158"/>
                  <a:pt x="320" y="158"/>
                  <a:pt x="320" y="158"/>
                </a:cubicBezTo>
                <a:cubicBezTo>
                  <a:pt x="321" y="157"/>
                  <a:pt x="320" y="157"/>
                  <a:pt x="321" y="156"/>
                </a:cubicBezTo>
                <a:cubicBezTo>
                  <a:pt x="320" y="156"/>
                  <a:pt x="320" y="156"/>
                  <a:pt x="320" y="156"/>
                </a:cubicBezTo>
                <a:cubicBezTo>
                  <a:pt x="317" y="156"/>
                  <a:pt x="317" y="154"/>
                  <a:pt x="316" y="153"/>
                </a:cubicBezTo>
                <a:cubicBezTo>
                  <a:pt x="317" y="152"/>
                  <a:pt x="314" y="150"/>
                  <a:pt x="316" y="150"/>
                </a:cubicBezTo>
                <a:cubicBezTo>
                  <a:pt x="314" y="149"/>
                  <a:pt x="316" y="147"/>
                  <a:pt x="314" y="146"/>
                </a:cubicBezTo>
                <a:cubicBezTo>
                  <a:pt x="313" y="147"/>
                  <a:pt x="313" y="145"/>
                  <a:pt x="312" y="146"/>
                </a:cubicBezTo>
                <a:cubicBezTo>
                  <a:pt x="310" y="146"/>
                  <a:pt x="310" y="144"/>
                  <a:pt x="308" y="143"/>
                </a:cubicBezTo>
                <a:cubicBezTo>
                  <a:pt x="308" y="142"/>
                  <a:pt x="309" y="143"/>
                  <a:pt x="309" y="142"/>
                </a:cubicBezTo>
                <a:cubicBezTo>
                  <a:pt x="310" y="142"/>
                  <a:pt x="310" y="142"/>
                  <a:pt x="310" y="142"/>
                </a:cubicBezTo>
                <a:cubicBezTo>
                  <a:pt x="310" y="141"/>
                  <a:pt x="311" y="139"/>
                  <a:pt x="312" y="138"/>
                </a:cubicBezTo>
                <a:cubicBezTo>
                  <a:pt x="312" y="136"/>
                  <a:pt x="313" y="135"/>
                  <a:pt x="311" y="134"/>
                </a:cubicBezTo>
                <a:cubicBezTo>
                  <a:pt x="311" y="134"/>
                  <a:pt x="311" y="134"/>
                  <a:pt x="311" y="134"/>
                </a:cubicBezTo>
                <a:cubicBezTo>
                  <a:pt x="310" y="134"/>
                  <a:pt x="310" y="133"/>
                  <a:pt x="309" y="134"/>
                </a:cubicBezTo>
                <a:cubicBezTo>
                  <a:pt x="309" y="133"/>
                  <a:pt x="309" y="133"/>
                  <a:pt x="309" y="133"/>
                </a:cubicBezTo>
                <a:cubicBezTo>
                  <a:pt x="308" y="133"/>
                  <a:pt x="308" y="133"/>
                  <a:pt x="308" y="134"/>
                </a:cubicBezTo>
                <a:cubicBezTo>
                  <a:pt x="308" y="133"/>
                  <a:pt x="307" y="133"/>
                  <a:pt x="308" y="133"/>
                </a:cubicBezTo>
                <a:cubicBezTo>
                  <a:pt x="306" y="132"/>
                  <a:pt x="304" y="133"/>
                  <a:pt x="304" y="131"/>
                </a:cubicBezTo>
                <a:cubicBezTo>
                  <a:pt x="304" y="130"/>
                  <a:pt x="303" y="129"/>
                  <a:pt x="304" y="129"/>
                </a:cubicBezTo>
                <a:cubicBezTo>
                  <a:pt x="305" y="129"/>
                  <a:pt x="306" y="129"/>
                  <a:pt x="306" y="130"/>
                </a:cubicBezTo>
                <a:cubicBezTo>
                  <a:pt x="309" y="128"/>
                  <a:pt x="304" y="126"/>
                  <a:pt x="307" y="125"/>
                </a:cubicBezTo>
                <a:cubicBezTo>
                  <a:pt x="306" y="124"/>
                  <a:pt x="305" y="125"/>
                  <a:pt x="305" y="126"/>
                </a:cubicBezTo>
                <a:cubicBezTo>
                  <a:pt x="304" y="126"/>
                  <a:pt x="304" y="125"/>
                  <a:pt x="304" y="124"/>
                </a:cubicBezTo>
                <a:cubicBezTo>
                  <a:pt x="304" y="124"/>
                  <a:pt x="305" y="124"/>
                  <a:pt x="305" y="124"/>
                </a:cubicBezTo>
                <a:cubicBezTo>
                  <a:pt x="305" y="123"/>
                  <a:pt x="304" y="123"/>
                  <a:pt x="303" y="122"/>
                </a:cubicBezTo>
                <a:cubicBezTo>
                  <a:pt x="304" y="123"/>
                  <a:pt x="304" y="123"/>
                  <a:pt x="304" y="123"/>
                </a:cubicBezTo>
                <a:cubicBezTo>
                  <a:pt x="304" y="124"/>
                  <a:pt x="304" y="124"/>
                  <a:pt x="304" y="124"/>
                </a:cubicBezTo>
                <a:cubicBezTo>
                  <a:pt x="301" y="123"/>
                  <a:pt x="300" y="121"/>
                  <a:pt x="300" y="119"/>
                </a:cubicBezTo>
                <a:cubicBezTo>
                  <a:pt x="299" y="119"/>
                  <a:pt x="299" y="120"/>
                  <a:pt x="299" y="120"/>
                </a:cubicBezTo>
                <a:cubicBezTo>
                  <a:pt x="298" y="119"/>
                  <a:pt x="298" y="118"/>
                  <a:pt x="299" y="118"/>
                </a:cubicBezTo>
                <a:cubicBezTo>
                  <a:pt x="298" y="118"/>
                  <a:pt x="297" y="117"/>
                  <a:pt x="296" y="117"/>
                </a:cubicBezTo>
                <a:cubicBezTo>
                  <a:pt x="296" y="116"/>
                  <a:pt x="297" y="115"/>
                  <a:pt x="297" y="114"/>
                </a:cubicBezTo>
                <a:cubicBezTo>
                  <a:pt x="297" y="114"/>
                  <a:pt x="297" y="114"/>
                  <a:pt x="297" y="114"/>
                </a:cubicBezTo>
                <a:cubicBezTo>
                  <a:pt x="297" y="113"/>
                  <a:pt x="295" y="112"/>
                  <a:pt x="296" y="111"/>
                </a:cubicBezTo>
                <a:cubicBezTo>
                  <a:pt x="296" y="111"/>
                  <a:pt x="296" y="110"/>
                  <a:pt x="296" y="110"/>
                </a:cubicBezTo>
                <a:cubicBezTo>
                  <a:pt x="295" y="110"/>
                  <a:pt x="294" y="110"/>
                  <a:pt x="294" y="110"/>
                </a:cubicBezTo>
                <a:cubicBezTo>
                  <a:pt x="294" y="110"/>
                  <a:pt x="294" y="110"/>
                  <a:pt x="294" y="110"/>
                </a:cubicBezTo>
                <a:cubicBezTo>
                  <a:pt x="294" y="110"/>
                  <a:pt x="294" y="111"/>
                  <a:pt x="294" y="111"/>
                </a:cubicBezTo>
                <a:cubicBezTo>
                  <a:pt x="294" y="111"/>
                  <a:pt x="293" y="111"/>
                  <a:pt x="293" y="111"/>
                </a:cubicBezTo>
                <a:cubicBezTo>
                  <a:pt x="293" y="110"/>
                  <a:pt x="293" y="109"/>
                  <a:pt x="293" y="109"/>
                </a:cubicBezTo>
                <a:cubicBezTo>
                  <a:pt x="293" y="108"/>
                  <a:pt x="292" y="110"/>
                  <a:pt x="291" y="108"/>
                </a:cubicBezTo>
                <a:cubicBezTo>
                  <a:pt x="291" y="108"/>
                  <a:pt x="290" y="106"/>
                  <a:pt x="292" y="106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292" y="104"/>
                  <a:pt x="290" y="103"/>
                  <a:pt x="290" y="102"/>
                </a:cubicBezTo>
                <a:cubicBezTo>
                  <a:pt x="290" y="102"/>
                  <a:pt x="289" y="102"/>
                  <a:pt x="288" y="103"/>
                </a:cubicBezTo>
                <a:cubicBezTo>
                  <a:pt x="289" y="103"/>
                  <a:pt x="289" y="103"/>
                  <a:pt x="289" y="103"/>
                </a:cubicBezTo>
                <a:cubicBezTo>
                  <a:pt x="289" y="103"/>
                  <a:pt x="289" y="103"/>
                  <a:pt x="288" y="104"/>
                </a:cubicBezTo>
                <a:cubicBezTo>
                  <a:pt x="287" y="103"/>
                  <a:pt x="285" y="101"/>
                  <a:pt x="285" y="99"/>
                </a:cubicBezTo>
                <a:cubicBezTo>
                  <a:pt x="285" y="99"/>
                  <a:pt x="285" y="99"/>
                  <a:pt x="285" y="99"/>
                </a:cubicBezTo>
                <a:cubicBezTo>
                  <a:pt x="284" y="99"/>
                  <a:pt x="284" y="98"/>
                  <a:pt x="284" y="98"/>
                </a:cubicBezTo>
                <a:cubicBezTo>
                  <a:pt x="284" y="99"/>
                  <a:pt x="284" y="99"/>
                  <a:pt x="284" y="99"/>
                </a:cubicBezTo>
                <a:cubicBezTo>
                  <a:pt x="283" y="98"/>
                  <a:pt x="283" y="98"/>
                  <a:pt x="283" y="98"/>
                </a:cubicBezTo>
                <a:cubicBezTo>
                  <a:pt x="283" y="98"/>
                  <a:pt x="283" y="98"/>
                  <a:pt x="283" y="98"/>
                </a:cubicBezTo>
                <a:cubicBezTo>
                  <a:pt x="282" y="98"/>
                  <a:pt x="282" y="97"/>
                  <a:pt x="282" y="97"/>
                </a:cubicBezTo>
                <a:cubicBezTo>
                  <a:pt x="282" y="97"/>
                  <a:pt x="282" y="96"/>
                  <a:pt x="282" y="96"/>
                </a:cubicBezTo>
                <a:cubicBezTo>
                  <a:pt x="280" y="94"/>
                  <a:pt x="278" y="96"/>
                  <a:pt x="276" y="95"/>
                </a:cubicBezTo>
                <a:cubicBezTo>
                  <a:pt x="277" y="95"/>
                  <a:pt x="276" y="95"/>
                  <a:pt x="276" y="96"/>
                </a:cubicBezTo>
                <a:cubicBezTo>
                  <a:pt x="275" y="95"/>
                  <a:pt x="275" y="95"/>
                  <a:pt x="275" y="95"/>
                </a:cubicBezTo>
                <a:cubicBezTo>
                  <a:pt x="276" y="93"/>
                  <a:pt x="274" y="93"/>
                  <a:pt x="274" y="92"/>
                </a:cubicBezTo>
                <a:cubicBezTo>
                  <a:pt x="273" y="92"/>
                  <a:pt x="273" y="92"/>
                  <a:pt x="273" y="92"/>
                </a:cubicBezTo>
                <a:cubicBezTo>
                  <a:pt x="272" y="91"/>
                  <a:pt x="273" y="90"/>
                  <a:pt x="273" y="88"/>
                </a:cubicBezTo>
                <a:cubicBezTo>
                  <a:pt x="273" y="86"/>
                  <a:pt x="276" y="86"/>
                  <a:pt x="275" y="84"/>
                </a:cubicBezTo>
                <a:cubicBezTo>
                  <a:pt x="276" y="82"/>
                  <a:pt x="279" y="85"/>
                  <a:pt x="280" y="83"/>
                </a:cubicBezTo>
                <a:cubicBezTo>
                  <a:pt x="280" y="83"/>
                  <a:pt x="280" y="83"/>
                  <a:pt x="280" y="83"/>
                </a:cubicBezTo>
                <a:cubicBezTo>
                  <a:pt x="281" y="82"/>
                  <a:pt x="281" y="82"/>
                  <a:pt x="281" y="82"/>
                </a:cubicBezTo>
                <a:cubicBezTo>
                  <a:pt x="281" y="82"/>
                  <a:pt x="282" y="82"/>
                  <a:pt x="282" y="82"/>
                </a:cubicBezTo>
                <a:cubicBezTo>
                  <a:pt x="281" y="81"/>
                  <a:pt x="283" y="81"/>
                  <a:pt x="283" y="80"/>
                </a:cubicBezTo>
                <a:cubicBezTo>
                  <a:pt x="284" y="81"/>
                  <a:pt x="284" y="81"/>
                  <a:pt x="284" y="81"/>
                </a:cubicBezTo>
                <a:cubicBezTo>
                  <a:pt x="283" y="81"/>
                  <a:pt x="283" y="81"/>
                  <a:pt x="283" y="81"/>
                </a:cubicBezTo>
                <a:cubicBezTo>
                  <a:pt x="284" y="82"/>
                  <a:pt x="284" y="82"/>
                  <a:pt x="284" y="82"/>
                </a:cubicBezTo>
                <a:cubicBezTo>
                  <a:pt x="284" y="81"/>
                  <a:pt x="284" y="81"/>
                  <a:pt x="284" y="81"/>
                </a:cubicBezTo>
                <a:cubicBezTo>
                  <a:pt x="285" y="82"/>
                  <a:pt x="286" y="81"/>
                  <a:pt x="287" y="82"/>
                </a:cubicBezTo>
                <a:cubicBezTo>
                  <a:pt x="287" y="81"/>
                  <a:pt x="286" y="81"/>
                  <a:pt x="286" y="81"/>
                </a:cubicBezTo>
                <a:cubicBezTo>
                  <a:pt x="286" y="81"/>
                  <a:pt x="286" y="81"/>
                  <a:pt x="286" y="81"/>
                </a:cubicBezTo>
                <a:cubicBezTo>
                  <a:pt x="286" y="79"/>
                  <a:pt x="285" y="78"/>
                  <a:pt x="285" y="77"/>
                </a:cubicBezTo>
                <a:cubicBezTo>
                  <a:pt x="284" y="77"/>
                  <a:pt x="284" y="77"/>
                  <a:pt x="284" y="77"/>
                </a:cubicBezTo>
                <a:cubicBezTo>
                  <a:pt x="284" y="77"/>
                  <a:pt x="284" y="77"/>
                  <a:pt x="284" y="77"/>
                </a:cubicBezTo>
                <a:cubicBezTo>
                  <a:pt x="284" y="77"/>
                  <a:pt x="284" y="77"/>
                  <a:pt x="283" y="77"/>
                </a:cubicBezTo>
                <a:cubicBezTo>
                  <a:pt x="283" y="77"/>
                  <a:pt x="283" y="77"/>
                  <a:pt x="283" y="77"/>
                </a:cubicBezTo>
                <a:cubicBezTo>
                  <a:pt x="283" y="77"/>
                  <a:pt x="283" y="76"/>
                  <a:pt x="283" y="76"/>
                </a:cubicBezTo>
                <a:cubicBezTo>
                  <a:pt x="283" y="76"/>
                  <a:pt x="283" y="76"/>
                  <a:pt x="283" y="76"/>
                </a:cubicBezTo>
                <a:cubicBezTo>
                  <a:pt x="283" y="76"/>
                  <a:pt x="283" y="76"/>
                  <a:pt x="283" y="75"/>
                </a:cubicBezTo>
                <a:cubicBezTo>
                  <a:pt x="283" y="75"/>
                  <a:pt x="283" y="75"/>
                  <a:pt x="283" y="75"/>
                </a:cubicBezTo>
                <a:cubicBezTo>
                  <a:pt x="282" y="71"/>
                  <a:pt x="282" y="71"/>
                  <a:pt x="282" y="71"/>
                </a:cubicBezTo>
                <a:cubicBezTo>
                  <a:pt x="281" y="73"/>
                  <a:pt x="280" y="72"/>
                  <a:pt x="279" y="73"/>
                </a:cubicBezTo>
                <a:cubicBezTo>
                  <a:pt x="279" y="73"/>
                  <a:pt x="279" y="73"/>
                  <a:pt x="279" y="73"/>
                </a:cubicBezTo>
                <a:cubicBezTo>
                  <a:pt x="279" y="72"/>
                  <a:pt x="279" y="72"/>
                  <a:pt x="279" y="72"/>
                </a:cubicBezTo>
                <a:cubicBezTo>
                  <a:pt x="279" y="72"/>
                  <a:pt x="279" y="71"/>
                  <a:pt x="279" y="71"/>
                </a:cubicBezTo>
                <a:cubicBezTo>
                  <a:pt x="279" y="70"/>
                  <a:pt x="279" y="70"/>
                  <a:pt x="279" y="70"/>
                </a:cubicBezTo>
                <a:cubicBezTo>
                  <a:pt x="279" y="70"/>
                  <a:pt x="279" y="70"/>
                  <a:pt x="279" y="70"/>
                </a:cubicBezTo>
                <a:cubicBezTo>
                  <a:pt x="279" y="69"/>
                  <a:pt x="279" y="69"/>
                  <a:pt x="280" y="69"/>
                </a:cubicBezTo>
                <a:cubicBezTo>
                  <a:pt x="280" y="69"/>
                  <a:pt x="280" y="68"/>
                  <a:pt x="281" y="68"/>
                </a:cubicBezTo>
                <a:cubicBezTo>
                  <a:pt x="281" y="68"/>
                  <a:pt x="281" y="68"/>
                  <a:pt x="281" y="69"/>
                </a:cubicBezTo>
                <a:cubicBezTo>
                  <a:pt x="282" y="68"/>
                  <a:pt x="283" y="68"/>
                  <a:pt x="282" y="67"/>
                </a:cubicBezTo>
                <a:cubicBezTo>
                  <a:pt x="282" y="67"/>
                  <a:pt x="282" y="67"/>
                  <a:pt x="282" y="67"/>
                </a:cubicBezTo>
                <a:cubicBezTo>
                  <a:pt x="283" y="66"/>
                  <a:pt x="283" y="65"/>
                  <a:pt x="284" y="64"/>
                </a:cubicBezTo>
                <a:cubicBezTo>
                  <a:pt x="284" y="64"/>
                  <a:pt x="283" y="64"/>
                  <a:pt x="283" y="64"/>
                </a:cubicBezTo>
                <a:cubicBezTo>
                  <a:pt x="283" y="63"/>
                  <a:pt x="283" y="63"/>
                  <a:pt x="284" y="63"/>
                </a:cubicBezTo>
                <a:cubicBezTo>
                  <a:pt x="283" y="63"/>
                  <a:pt x="283" y="63"/>
                  <a:pt x="283" y="63"/>
                </a:cubicBezTo>
                <a:cubicBezTo>
                  <a:pt x="283" y="63"/>
                  <a:pt x="283" y="63"/>
                  <a:pt x="283" y="63"/>
                </a:cubicBezTo>
                <a:cubicBezTo>
                  <a:pt x="279" y="67"/>
                  <a:pt x="280" y="60"/>
                  <a:pt x="277" y="59"/>
                </a:cubicBezTo>
                <a:cubicBezTo>
                  <a:pt x="277" y="58"/>
                  <a:pt x="278" y="58"/>
                  <a:pt x="278" y="58"/>
                </a:cubicBezTo>
                <a:cubicBezTo>
                  <a:pt x="277" y="58"/>
                  <a:pt x="277" y="58"/>
                  <a:pt x="277" y="57"/>
                </a:cubicBezTo>
                <a:cubicBezTo>
                  <a:pt x="277" y="57"/>
                  <a:pt x="277" y="57"/>
                  <a:pt x="278" y="57"/>
                </a:cubicBezTo>
                <a:cubicBezTo>
                  <a:pt x="275" y="55"/>
                  <a:pt x="275" y="55"/>
                  <a:pt x="275" y="55"/>
                </a:cubicBezTo>
                <a:cubicBezTo>
                  <a:pt x="277" y="53"/>
                  <a:pt x="274" y="53"/>
                  <a:pt x="275" y="51"/>
                </a:cubicBezTo>
                <a:cubicBezTo>
                  <a:pt x="274" y="52"/>
                  <a:pt x="273" y="51"/>
                  <a:pt x="273" y="51"/>
                </a:cubicBezTo>
                <a:cubicBezTo>
                  <a:pt x="271" y="50"/>
                  <a:pt x="272" y="48"/>
                  <a:pt x="272" y="48"/>
                </a:cubicBezTo>
                <a:cubicBezTo>
                  <a:pt x="272" y="48"/>
                  <a:pt x="272" y="48"/>
                  <a:pt x="272" y="48"/>
                </a:cubicBezTo>
                <a:cubicBezTo>
                  <a:pt x="271" y="48"/>
                  <a:pt x="271" y="47"/>
                  <a:pt x="271" y="47"/>
                </a:cubicBezTo>
                <a:cubicBezTo>
                  <a:pt x="270" y="47"/>
                  <a:pt x="269" y="47"/>
                  <a:pt x="268" y="45"/>
                </a:cubicBezTo>
                <a:cubicBezTo>
                  <a:pt x="268" y="45"/>
                  <a:pt x="269" y="45"/>
                  <a:pt x="269" y="45"/>
                </a:cubicBezTo>
                <a:cubicBezTo>
                  <a:pt x="269" y="44"/>
                  <a:pt x="269" y="44"/>
                  <a:pt x="269" y="44"/>
                </a:cubicBezTo>
                <a:cubicBezTo>
                  <a:pt x="268" y="45"/>
                  <a:pt x="268" y="45"/>
                  <a:pt x="268" y="45"/>
                </a:cubicBezTo>
                <a:cubicBezTo>
                  <a:pt x="267" y="43"/>
                  <a:pt x="270" y="43"/>
                  <a:pt x="270" y="41"/>
                </a:cubicBezTo>
                <a:cubicBezTo>
                  <a:pt x="270" y="41"/>
                  <a:pt x="269" y="41"/>
                  <a:pt x="269" y="40"/>
                </a:cubicBezTo>
                <a:cubicBezTo>
                  <a:pt x="269" y="40"/>
                  <a:pt x="269" y="40"/>
                  <a:pt x="269" y="40"/>
                </a:cubicBezTo>
                <a:cubicBezTo>
                  <a:pt x="268" y="39"/>
                  <a:pt x="268" y="40"/>
                  <a:pt x="267" y="40"/>
                </a:cubicBezTo>
                <a:cubicBezTo>
                  <a:pt x="266" y="40"/>
                  <a:pt x="266" y="39"/>
                  <a:pt x="266" y="38"/>
                </a:cubicBezTo>
                <a:cubicBezTo>
                  <a:pt x="266" y="38"/>
                  <a:pt x="266" y="38"/>
                  <a:pt x="266" y="38"/>
                </a:cubicBezTo>
                <a:cubicBezTo>
                  <a:pt x="265" y="37"/>
                  <a:pt x="267" y="35"/>
                  <a:pt x="267" y="34"/>
                </a:cubicBezTo>
                <a:cubicBezTo>
                  <a:pt x="266" y="34"/>
                  <a:pt x="265" y="35"/>
                  <a:pt x="264" y="35"/>
                </a:cubicBezTo>
                <a:cubicBezTo>
                  <a:pt x="264" y="34"/>
                  <a:pt x="264" y="33"/>
                  <a:pt x="264" y="33"/>
                </a:cubicBezTo>
                <a:cubicBezTo>
                  <a:pt x="263" y="32"/>
                  <a:pt x="263" y="30"/>
                  <a:pt x="261" y="31"/>
                </a:cubicBezTo>
                <a:cubicBezTo>
                  <a:pt x="259" y="31"/>
                  <a:pt x="260" y="29"/>
                  <a:pt x="259" y="27"/>
                </a:cubicBezTo>
                <a:cubicBezTo>
                  <a:pt x="259" y="27"/>
                  <a:pt x="259" y="27"/>
                  <a:pt x="260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27"/>
                  <a:pt x="258" y="27"/>
                  <a:pt x="258" y="28"/>
                </a:cubicBezTo>
                <a:cubicBezTo>
                  <a:pt x="257" y="29"/>
                  <a:pt x="255" y="27"/>
                  <a:pt x="253" y="27"/>
                </a:cubicBezTo>
                <a:cubicBezTo>
                  <a:pt x="252" y="27"/>
                  <a:pt x="251" y="28"/>
                  <a:pt x="250" y="29"/>
                </a:cubicBezTo>
                <a:cubicBezTo>
                  <a:pt x="248" y="28"/>
                  <a:pt x="249" y="31"/>
                  <a:pt x="247" y="31"/>
                </a:cubicBezTo>
                <a:cubicBezTo>
                  <a:pt x="246" y="31"/>
                  <a:pt x="244" y="30"/>
                  <a:pt x="244" y="31"/>
                </a:cubicBezTo>
                <a:cubicBezTo>
                  <a:pt x="244" y="31"/>
                  <a:pt x="245" y="31"/>
                  <a:pt x="245" y="32"/>
                </a:cubicBezTo>
                <a:cubicBezTo>
                  <a:pt x="244" y="32"/>
                  <a:pt x="244" y="33"/>
                  <a:pt x="243" y="33"/>
                </a:cubicBezTo>
                <a:cubicBezTo>
                  <a:pt x="242" y="33"/>
                  <a:pt x="241" y="31"/>
                  <a:pt x="240" y="30"/>
                </a:cubicBezTo>
                <a:cubicBezTo>
                  <a:pt x="240" y="30"/>
                  <a:pt x="238" y="30"/>
                  <a:pt x="238" y="31"/>
                </a:cubicBezTo>
                <a:cubicBezTo>
                  <a:pt x="236" y="31"/>
                  <a:pt x="236" y="33"/>
                  <a:pt x="236" y="34"/>
                </a:cubicBezTo>
                <a:cubicBezTo>
                  <a:pt x="235" y="33"/>
                  <a:pt x="235" y="33"/>
                  <a:pt x="235" y="33"/>
                </a:cubicBezTo>
                <a:cubicBezTo>
                  <a:pt x="233" y="29"/>
                  <a:pt x="229" y="33"/>
                  <a:pt x="227" y="30"/>
                </a:cubicBezTo>
                <a:cubicBezTo>
                  <a:pt x="227" y="29"/>
                  <a:pt x="227" y="29"/>
                  <a:pt x="228" y="28"/>
                </a:cubicBezTo>
                <a:cubicBezTo>
                  <a:pt x="226" y="27"/>
                  <a:pt x="228" y="22"/>
                  <a:pt x="224" y="23"/>
                </a:cubicBezTo>
                <a:cubicBezTo>
                  <a:pt x="225" y="23"/>
                  <a:pt x="224" y="24"/>
                  <a:pt x="224" y="24"/>
                </a:cubicBezTo>
                <a:cubicBezTo>
                  <a:pt x="222" y="23"/>
                  <a:pt x="220" y="26"/>
                  <a:pt x="219" y="23"/>
                </a:cubicBezTo>
                <a:cubicBezTo>
                  <a:pt x="214" y="25"/>
                  <a:pt x="215" y="18"/>
                  <a:pt x="210" y="19"/>
                </a:cubicBezTo>
                <a:cubicBezTo>
                  <a:pt x="210" y="21"/>
                  <a:pt x="208" y="21"/>
                  <a:pt x="206" y="20"/>
                </a:cubicBezTo>
                <a:cubicBezTo>
                  <a:pt x="204" y="20"/>
                  <a:pt x="206" y="18"/>
                  <a:pt x="204" y="17"/>
                </a:cubicBezTo>
                <a:cubicBezTo>
                  <a:pt x="203" y="16"/>
                  <a:pt x="203" y="18"/>
                  <a:pt x="202" y="18"/>
                </a:cubicBezTo>
                <a:cubicBezTo>
                  <a:pt x="202" y="18"/>
                  <a:pt x="202" y="18"/>
                  <a:pt x="202" y="18"/>
                </a:cubicBezTo>
                <a:cubicBezTo>
                  <a:pt x="203" y="21"/>
                  <a:pt x="202" y="24"/>
                  <a:pt x="205" y="26"/>
                </a:cubicBezTo>
                <a:cubicBezTo>
                  <a:pt x="205" y="25"/>
                  <a:pt x="205" y="25"/>
                  <a:pt x="205" y="25"/>
                </a:cubicBezTo>
                <a:cubicBezTo>
                  <a:pt x="205" y="26"/>
                  <a:pt x="205" y="26"/>
                  <a:pt x="205" y="26"/>
                </a:cubicBezTo>
                <a:cubicBezTo>
                  <a:pt x="206" y="26"/>
                  <a:pt x="206" y="27"/>
                  <a:pt x="206" y="27"/>
                </a:cubicBezTo>
                <a:cubicBezTo>
                  <a:pt x="205" y="28"/>
                  <a:pt x="205" y="27"/>
                  <a:pt x="205" y="27"/>
                </a:cubicBezTo>
                <a:cubicBezTo>
                  <a:pt x="204" y="29"/>
                  <a:pt x="204" y="29"/>
                  <a:pt x="204" y="29"/>
                </a:cubicBezTo>
                <a:cubicBezTo>
                  <a:pt x="206" y="29"/>
                  <a:pt x="203" y="30"/>
                  <a:pt x="205" y="31"/>
                </a:cubicBezTo>
                <a:cubicBezTo>
                  <a:pt x="204" y="31"/>
                  <a:pt x="204" y="31"/>
                  <a:pt x="204" y="31"/>
                </a:cubicBezTo>
                <a:cubicBezTo>
                  <a:pt x="204" y="30"/>
                  <a:pt x="202" y="30"/>
                  <a:pt x="202" y="29"/>
                </a:cubicBezTo>
                <a:cubicBezTo>
                  <a:pt x="201" y="29"/>
                  <a:pt x="201" y="27"/>
                  <a:pt x="200" y="27"/>
                </a:cubicBezTo>
                <a:cubicBezTo>
                  <a:pt x="201" y="25"/>
                  <a:pt x="198" y="24"/>
                  <a:pt x="198" y="22"/>
                </a:cubicBezTo>
                <a:cubicBezTo>
                  <a:pt x="198" y="22"/>
                  <a:pt x="198" y="23"/>
                  <a:pt x="198" y="23"/>
                </a:cubicBezTo>
                <a:cubicBezTo>
                  <a:pt x="197" y="21"/>
                  <a:pt x="194" y="20"/>
                  <a:pt x="195" y="18"/>
                </a:cubicBezTo>
                <a:cubicBezTo>
                  <a:pt x="194" y="17"/>
                  <a:pt x="195" y="16"/>
                  <a:pt x="196" y="14"/>
                </a:cubicBezTo>
                <a:cubicBezTo>
                  <a:pt x="195" y="12"/>
                  <a:pt x="193" y="13"/>
                  <a:pt x="192" y="13"/>
                </a:cubicBezTo>
                <a:cubicBezTo>
                  <a:pt x="192" y="15"/>
                  <a:pt x="191" y="16"/>
                  <a:pt x="191" y="16"/>
                </a:cubicBezTo>
                <a:cubicBezTo>
                  <a:pt x="189" y="16"/>
                  <a:pt x="187" y="15"/>
                  <a:pt x="187" y="13"/>
                </a:cubicBezTo>
                <a:cubicBezTo>
                  <a:pt x="186" y="13"/>
                  <a:pt x="185" y="11"/>
                  <a:pt x="184" y="11"/>
                </a:cubicBezTo>
                <a:cubicBezTo>
                  <a:pt x="184" y="11"/>
                  <a:pt x="184" y="11"/>
                  <a:pt x="184" y="10"/>
                </a:cubicBezTo>
                <a:cubicBezTo>
                  <a:pt x="184" y="10"/>
                  <a:pt x="184" y="10"/>
                  <a:pt x="184" y="10"/>
                </a:cubicBezTo>
                <a:cubicBezTo>
                  <a:pt x="183" y="10"/>
                  <a:pt x="183" y="10"/>
                  <a:pt x="183" y="10"/>
                </a:cubicBezTo>
                <a:cubicBezTo>
                  <a:pt x="183" y="10"/>
                  <a:pt x="183" y="9"/>
                  <a:pt x="184" y="9"/>
                </a:cubicBezTo>
                <a:cubicBezTo>
                  <a:pt x="182" y="7"/>
                  <a:pt x="182" y="7"/>
                  <a:pt x="182" y="7"/>
                </a:cubicBezTo>
                <a:cubicBezTo>
                  <a:pt x="182" y="6"/>
                  <a:pt x="180" y="6"/>
                  <a:pt x="180" y="5"/>
                </a:cubicBezTo>
                <a:cubicBezTo>
                  <a:pt x="180" y="5"/>
                  <a:pt x="180" y="5"/>
                  <a:pt x="180" y="5"/>
                </a:cubicBezTo>
                <a:cubicBezTo>
                  <a:pt x="179" y="5"/>
                  <a:pt x="180" y="4"/>
                  <a:pt x="180" y="4"/>
                </a:cubicBezTo>
                <a:cubicBezTo>
                  <a:pt x="178" y="3"/>
                  <a:pt x="176" y="4"/>
                  <a:pt x="174" y="3"/>
                </a:cubicBezTo>
                <a:cubicBezTo>
                  <a:pt x="174" y="3"/>
                  <a:pt x="175" y="3"/>
                  <a:pt x="175" y="2"/>
                </a:cubicBezTo>
                <a:cubicBezTo>
                  <a:pt x="174" y="2"/>
                  <a:pt x="174" y="2"/>
                  <a:pt x="174" y="2"/>
                </a:cubicBezTo>
                <a:cubicBezTo>
                  <a:pt x="173" y="1"/>
                  <a:pt x="171" y="1"/>
                  <a:pt x="171" y="1"/>
                </a:cubicBezTo>
                <a:cubicBezTo>
                  <a:pt x="170" y="1"/>
                  <a:pt x="170" y="0"/>
                  <a:pt x="170" y="0"/>
                </a:cubicBezTo>
                <a:cubicBezTo>
                  <a:pt x="170" y="1"/>
                  <a:pt x="170" y="1"/>
                  <a:pt x="170" y="1"/>
                </a:cubicBezTo>
                <a:cubicBezTo>
                  <a:pt x="169" y="0"/>
                  <a:pt x="169" y="0"/>
                  <a:pt x="169" y="0"/>
                </a:cubicBezTo>
                <a:cubicBezTo>
                  <a:pt x="168" y="1"/>
                  <a:pt x="168" y="1"/>
                  <a:pt x="168" y="1"/>
                </a:cubicBezTo>
                <a:cubicBezTo>
                  <a:pt x="169" y="1"/>
                  <a:pt x="169" y="1"/>
                  <a:pt x="169" y="1"/>
                </a:cubicBezTo>
                <a:cubicBezTo>
                  <a:pt x="168" y="1"/>
                  <a:pt x="167" y="2"/>
                  <a:pt x="167" y="2"/>
                </a:cubicBezTo>
                <a:cubicBezTo>
                  <a:pt x="167" y="3"/>
                  <a:pt x="167" y="3"/>
                  <a:pt x="167" y="3"/>
                </a:cubicBezTo>
                <a:cubicBezTo>
                  <a:pt x="167" y="3"/>
                  <a:pt x="167" y="3"/>
                  <a:pt x="167" y="3"/>
                </a:cubicBezTo>
                <a:cubicBezTo>
                  <a:pt x="166" y="3"/>
                  <a:pt x="165" y="3"/>
                  <a:pt x="165" y="3"/>
                </a:cubicBezTo>
                <a:cubicBezTo>
                  <a:pt x="165" y="3"/>
                  <a:pt x="165" y="3"/>
                  <a:pt x="165" y="3"/>
                </a:cubicBezTo>
                <a:cubicBezTo>
                  <a:pt x="164" y="3"/>
                  <a:pt x="163" y="4"/>
                  <a:pt x="163" y="3"/>
                </a:cubicBezTo>
                <a:cubicBezTo>
                  <a:pt x="162" y="5"/>
                  <a:pt x="161" y="7"/>
                  <a:pt x="159" y="9"/>
                </a:cubicBezTo>
                <a:cubicBezTo>
                  <a:pt x="159" y="10"/>
                  <a:pt x="160" y="12"/>
                  <a:pt x="158" y="12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9" y="13"/>
                  <a:pt x="159" y="13"/>
                  <a:pt x="159" y="13"/>
                </a:cubicBezTo>
                <a:cubicBezTo>
                  <a:pt x="156" y="17"/>
                  <a:pt x="156" y="17"/>
                  <a:pt x="156" y="17"/>
                </a:cubicBezTo>
                <a:cubicBezTo>
                  <a:pt x="157" y="18"/>
                  <a:pt x="157" y="18"/>
                  <a:pt x="157" y="18"/>
                </a:cubicBezTo>
                <a:cubicBezTo>
                  <a:pt x="156" y="19"/>
                  <a:pt x="156" y="19"/>
                  <a:pt x="156" y="19"/>
                </a:cubicBezTo>
                <a:cubicBezTo>
                  <a:pt x="157" y="20"/>
                  <a:pt x="157" y="21"/>
                  <a:pt x="157" y="22"/>
                </a:cubicBezTo>
                <a:cubicBezTo>
                  <a:pt x="157" y="22"/>
                  <a:pt x="157" y="22"/>
                  <a:pt x="157" y="22"/>
                </a:cubicBezTo>
                <a:cubicBezTo>
                  <a:pt x="157" y="25"/>
                  <a:pt x="157" y="25"/>
                  <a:pt x="157" y="25"/>
                </a:cubicBezTo>
                <a:cubicBezTo>
                  <a:pt x="154" y="27"/>
                  <a:pt x="157" y="21"/>
                  <a:pt x="153" y="22"/>
                </a:cubicBezTo>
                <a:cubicBezTo>
                  <a:pt x="154" y="23"/>
                  <a:pt x="154" y="23"/>
                  <a:pt x="154" y="23"/>
                </a:cubicBezTo>
                <a:cubicBezTo>
                  <a:pt x="154" y="23"/>
                  <a:pt x="154" y="23"/>
                  <a:pt x="154" y="23"/>
                </a:cubicBezTo>
                <a:cubicBezTo>
                  <a:pt x="153" y="24"/>
                  <a:pt x="153" y="24"/>
                  <a:pt x="153" y="24"/>
                </a:cubicBezTo>
                <a:cubicBezTo>
                  <a:pt x="153" y="25"/>
                  <a:pt x="153" y="25"/>
                  <a:pt x="153" y="25"/>
                </a:cubicBezTo>
                <a:cubicBezTo>
                  <a:pt x="152" y="27"/>
                  <a:pt x="152" y="27"/>
                  <a:pt x="152" y="27"/>
                </a:cubicBezTo>
                <a:cubicBezTo>
                  <a:pt x="152" y="27"/>
                  <a:pt x="152" y="27"/>
                  <a:pt x="152" y="27"/>
                </a:cubicBezTo>
                <a:cubicBezTo>
                  <a:pt x="151" y="27"/>
                  <a:pt x="152" y="29"/>
                  <a:pt x="151" y="29"/>
                </a:cubicBezTo>
                <a:cubicBezTo>
                  <a:pt x="151" y="29"/>
                  <a:pt x="151" y="30"/>
                  <a:pt x="152" y="30"/>
                </a:cubicBezTo>
                <a:cubicBezTo>
                  <a:pt x="151" y="32"/>
                  <a:pt x="150" y="33"/>
                  <a:pt x="149" y="34"/>
                </a:cubicBezTo>
                <a:cubicBezTo>
                  <a:pt x="147" y="34"/>
                  <a:pt x="149" y="30"/>
                  <a:pt x="146" y="30"/>
                </a:cubicBezTo>
                <a:cubicBezTo>
                  <a:pt x="147" y="30"/>
                  <a:pt x="146" y="29"/>
                  <a:pt x="146" y="29"/>
                </a:cubicBezTo>
                <a:cubicBezTo>
                  <a:pt x="146" y="29"/>
                  <a:pt x="146" y="29"/>
                  <a:pt x="145" y="29"/>
                </a:cubicBezTo>
                <a:cubicBezTo>
                  <a:pt x="146" y="27"/>
                  <a:pt x="144" y="25"/>
                  <a:pt x="145" y="24"/>
                </a:cubicBezTo>
                <a:cubicBezTo>
                  <a:pt x="144" y="25"/>
                  <a:pt x="144" y="25"/>
                  <a:pt x="144" y="25"/>
                </a:cubicBezTo>
                <a:cubicBezTo>
                  <a:pt x="144" y="24"/>
                  <a:pt x="144" y="24"/>
                  <a:pt x="144" y="24"/>
                </a:cubicBezTo>
                <a:cubicBezTo>
                  <a:pt x="143" y="27"/>
                  <a:pt x="141" y="24"/>
                  <a:pt x="141" y="26"/>
                </a:cubicBezTo>
                <a:cubicBezTo>
                  <a:pt x="140" y="26"/>
                  <a:pt x="140" y="26"/>
                  <a:pt x="140" y="26"/>
                </a:cubicBezTo>
                <a:cubicBezTo>
                  <a:pt x="141" y="24"/>
                  <a:pt x="141" y="24"/>
                  <a:pt x="141" y="24"/>
                </a:cubicBezTo>
                <a:cubicBezTo>
                  <a:pt x="139" y="25"/>
                  <a:pt x="139" y="25"/>
                  <a:pt x="139" y="25"/>
                </a:cubicBezTo>
                <a:cubicBezTo>
                  <a:pt x="139" y="24"/>
                  <a:pt x="138" y="23"/>
                  <a:pt x="139" y="22"/>
                </a:cubicBezTo>
                <a:cubicBezTo>
                  <a:pt x="139" y="22"/>
                  <a:pt x="139" y="22"/>
                  <a:pt x="139" y="22"/>
                </a:cubicBezTo>
                <a:cubicBezTo>
                  <a:pt x="138" y="22"/>
                  <a:pt x="138" y="22"/>
                  <a:pt x="138" y="22"/>
                </a:cubicBezTo>
                <a:cubicBezTo>
                  <a:pt x="137" y="22"/>
                  <a:pt x="137" y="23"/>
                  <a:pt x="136" y="23"/>
                </a:cubicBezTo>
                <a:cubicBezTo>
                  <a:pt x="137" y="24"/>
                  <a:pt x="137" y="24"/>
                  <a:pt x="137" y="24"/>
                </a:cubicBezTo>
                <a:cubicBezTo>
                  <a:pt x="137" y="27"/>
                  <a:pt x="134" y="25"/>
                  <a:pt x="133" y="26"/>
                </a:cubicBezTo>
                <a:cubicBezTo>
                  <a:pt x="134" y="26"/>
                  <a:pt x="134" y="25"/>
                  <a:pt x="135" y="26"/>
                </a:cubicBezTo>
                <a:cubicBezTo>
                  <a:pt x="134" y="27"/>
                  <a:pt x="134" y="27"/>
                  <a:pt x="134" y="27"/>
                </a:cubicBezTo>
                <a:cubicBezTo>
                  <a:pt x="135" y="28"/>
                  <a:pt x="137" y="28"/>
                  <a:pt x="139" y="29"/>
                </a:cubicBezTo>
                <a:cubicBezTo>
                  <a:pt x="139" y="29"/>
                  <a:pt x="140" y="30"/>
                  <a:pt x="139" y="31"/>
                </a:cubicBezTo>
                <a:cubicBezTo>
                  <a:pt x="139" y="31"/>
                  <a:pt x="138" y="31"/>
                  <a:pt x="138" y="31"/>
                </a:cubicBezTo>
                <a:cubicBezTo>
                  <a:pt x="138" y="31"/>
                  <a:pt x="137" y="32"/>
                  <a:pt x="137" y="32"/>
                </a:cubicBezTo>
                <a:cubicBezTo>
                  <a:pt x="137" y="32"/>
                  <a:pt x="136" y="32"/>
                  <a:pt x="136" y="31"/>
                </a:cubicBezTo>
                <a:cubicBezTo>
                  <a:pt x="136" y="32"/>
                  <a:pt x="136" y="32"/>
                  <a:pt x="136" y="32"/>
                </a:cubicBezTo>
                <a:cubicBezTo>
                  <a:pt x="136" y="32"/>
                  <a:pt x="136" y="32"/>
                  <a:pt x="135" y="31"/>
                </a:cubicBezTo>
                <a:cubicBezTo>
                  <a:pt x="135" y="33"/>
                  <a:pt x="136" y="35"/>
                  <a:pt x="135" y="36"/>
                </a:cubicBezTo>
                <a:cubicBezTo>
                  <a:pt x="134" y="36"/>
                  <a:pt x="133" y="37"/>
                  <a:pt x="132" y="35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30" y="37"/>
                  <a:pt x="133" y="35"/>
                  <a:pt x="132" y="37"/>
                </a:cubicBezTo>
                <a:cubicBezTo>
                  <a:pt x="132" y="37"/>
                  <a:pt x="132" y="38"/>
                  <a:pt x="131" y="38"/>
                </a:cubicBezTo>
                <a:cubicBezTo>
                  <a:pt x="131" y="37"/>
                  <a:pt x="131" y="37"/>
                  <a:pt x="131" y="37"/>
                </a:cubicBezTo>
                <a:cubicBezTo>
                  <a:pt x="130" y="38"/>
                  <a:pt x="130" y="38"/>
                  <a:pt x="130" y="38"/>
                </a:cubicBezTo>
                <a:cubicBezTo>
                  <a:pt x="130" y="38"/>
                  <a:pt x="130" y="39"/>
                  <a:pt x="130" y="39"/>
                </a:cubicBezTo>
                <a:cubicBezTo>
                  <a:pt x="128" y="40"/>
                  <a:pt x="128" y="43"/>
                  <a:pt x="126" y="42"/>
                </a:cubicBezTo>
                <a:cubicBezTo>
                  <a:pt x="126" y="43"/>
                  <a:pt x="125" y="44"/>
                  <a:pt x="124" y="44"/>
                </a:cubicBezTo>
                <a:cubicBezTo>
                  <a:pt x="124" y="44"/>
                  <a:pt x="125" y="44"/>
                  <a:pt x="125" y="44"/>
                </a:cubicBezTo>
                <a:cubicBezTo>
                  <a:pt x="125" y="45"/>
                  <a:pt x="125" y="46"/>
                  <a:pt x="124" y="46"/>
                </a:cubicBezTo>
                <a:cubicBezTo>
                  <a:pt x="124" y="46"/>
                  <a:pt x="123" y="46"/>
                  <a:pt x="123" y="45"/>
                </a:cubicBezTo>
                <a:cubicBezTo>
                  <a:pt x="122" y="45"/>
                  <a:pt x="122" y="43"/>
                  <a:pt x="123" y="43"/>
                </a:cubicBezTo>
                <a:cubicBezTo>
                  <a:pt x="122" y="43"/>
                  <a:pt x="122" y="43"/>
                  <a:pt x="122" y="43"/>
                </a:cubicBezTo>
                <a:cubicBezTo>
                  <a:pt x="122" y="44"/>
                  <a:pt x="121" y="43"/>
                  <a:pt x="121" y="43"/>
                </a:cubicBezTo>
                <a:cubicBezTo>
                  <a:pt x="121" y="43"/>
                  <a:pt x="121" y="42"/>
                  <a:pt x="121" y="42"/>
                </a:cubicBezTo>
                <a:cubicBezTo>
                  <a:pt x="120" y="43"/>
                  <a:pt x="119" y="45"/>
                  <a:pt x="118" y="46"/>
                </a:cubicBezTo>
                <a:cubicBezTo>
                  <a:pt x="118" y="45"/>
                  <a:pt x="118" y="45"/>
                  <a:pt x="118" y="45"/>
                </a:cubicBezTo>
                <a:cubicBezTo>
                  <a:pt x="117" y="46"/>
                  <a:pt x="117" y="45"/>
                  <a:pt x="117" y="46"/>
                </a:cubicBezTo>
                <a:cubicBezTo>
                  <a:pt x="116" y="45"/>
                  <a:pt x="116" y="44"/>
                  <a:pt x="116" y="44"/>
                </a:cubicBezTo>
                <a:cubicBezTo>
                  <a:pt x="115" y="44"/>
                  <a:pt x="115" y="44"/>
                  <a:pt x="115" y="44"/>
                </a:cubicBezTo>
                <a:cubicBezTo>
                  <a:pt x="114" y="43"/>
                  <a:pt x="115" y="43"/>
                  <a:pt x="115" y="42"/>
                </a:cubicBezTo>
                <a:cubicBezTo>
                  <a:pt x="115" y="42"/>
                  <a:pt x="115" y="40"/>
                  <a:pt x="114" y="41"/>
                </a:cubicBezTo>
                <a:cubicBezTo>
                  <a:pt x="113" y="41"/>
                  <a:pt x="113" y="40"/>
                  <a:pt x="113" y="40"/>
                </a:cubicBezTo>
                <a:cubicBezTo>
                  <a:pt x="113" y="40"/>
                  <a:pt x="113" y="40"/>
                  <a:pt x="113" y="40"/>
                </a:cubicBezTo>
                <a:cubicBezTo>
                  <a:pt x="112" y="40"/>
                  <a:pt x="112" y="39"/>
                  <a:pt x="112" y="39"/>
                </a:cubicBezTo>
                <a:cubicBezTo>
                  <a:pt x="111" y="40"/>
                  <a:pt x="111" y="40"/>
                  <a:pt x="111" y="40"/>
                </a:cubicBezTo>
                <a:cubicBezTo>
                  <a:pt x="111" y="39"/>
                  <a:pt x="110" y="40"/>
                  <a:pt x="110" y="40"/>
                </a:cubicBezTo>
                <a:cubicBezTo>
                  <a:pt x="108" y="41"/>
                  <a:pt x="107" y="39"/>
                  <a:pt x="106" y="41"/>
                </a:cubicBezTo>
                <a:cubicBezTo>
                  <a:pt x="106" y="39"/>
                  <a:pt x="103" y="41"/>
                  <a:pt x="103" y="38"/>
                </a:cubicBezTo>
                <a:cubicBezTo>
                  <a:pt x="103" y="39"/>
                  <a:pt x="103" y="39"/>
                  <a:pt x="103" y="39"/>
                </a:cubicBezTo>
                <a:cubicBezTo>
                  <a:pt x="102" y="39"/>
                  <a:pt x="102" y="38"/>
                  <a:pt x="102" y="38"/>
                </a:cubicBezTo>
                <a:cubicBezTo>
                  <a:pt x="102" y="38"/>
                  <a:pt x="102" y="38"/>
                  <a:pt x="102" y="38"/>
                </a:cubicBezTo>
                <a:cubicBezTo>
                  <a:pt x="101" y="36"/>
                  <a:pt x="101" y="36"/>
                  <a:pt x="101" y="36"/>
                </a:cubicBezTo>
                <a:cubicBezTo>
                  <a:pt x="99" y="37"/>
                  <a:pt x="97" y="35"/>
                  <a:pt x="97" y="35"/>
                </a:cubicBezTo>
                <a:cubicBezTo>
                  <a:pt x="97" y="36"/>
                  <a:pt x="98" y="36"/>
                  <a:pt x="98" y="36"/>
                </a:cubicBezTo>
                <a:cubicBezTo>
                  <a:pt x="96" y="39"/>
                  <a:pt x="94" y="37"/>
                  <a:pt x="92" y="36"/>
                </a:cubicBezTo>
                <a:cubicBezTo>
                  <a:pt x="91" y="36"/>
                  <a:pt x="90" y="37"/>
                  <a:pt x="90" y="36"/>
                </a:cubicBezTo>
                <a:cubicBezTo>
                  <a:pt x="89" y="37"/>
                  <a:pt x="88" y="36"/>
                  <a:pt x="88" y="36"/>
                </a:cubicBezTo>
                <a:cubicBezTo>
                  <a:pt x="86" y="36"/>
                  <a:pt x="85" y="35"/>
                  <a:pt x="83" y="35"/>
                </a:cubicBezTo>
                <a:cubicBezTo>
                  <a:pt x="83" y="37"/>
                  <a:pt x="83" y="37"/>
                  <a:pt x="83" y="37"/>
                </a:cubicBezTo>
                <a:cubicBezTo>
                  <a:pt x="84" y="38"/>
                  <a:pt x="85" y="39"/>
                  <a:pt x="86" y="39"/>
                </a:cubicBezTo>
                <a:cubicBezTo>
                  <a:pt x="86" y="39"/>
                  <a:pt x="86" y="39"/>
                  <a:pt x="86" y="39"/>
                </a:cubicBezTo>
                <a:cubicBezTo>
                  <a:pt x="86" y="41"/>
                  <a:pt x="88" y="41"/>
                  <a:pt x="88" y="42"/>
                </a:cubicBezTo>
                <a:cubicBezTo>
                  <a:pt x="88" y="44"/>
                  <a:pt x="91" y="45"/>
                  <a:pt x="90" y="47"/>
                </a:cubicBezTo>
                <a:cubicBezTo>
                  <a:pt x="89" y="45"/>
                  <a:pt x="86" y="44"/>
                  <a:pt x="86" y="41"/>
                </a:cubicBezTo>
                <a:cubicBezTo>
                  <a:pt x="85" y="42"/>
                  <a:pt x="85" y="42"/>
                  <a:pt x="85" y="42"/>
                </a:cubicBezTo>
                <a:cubicBezTo>
                  <a:pt x="83" y="38"/>
                  <a:pt x="82" y="43"/>
                  <a:pt x="80" y="43"/>
                </a:cubicBezTo>
                <a:cubicBezTo>
                  <a:pt x="82" y="46"/>
                  <a:pt x="76" y="46"/>
                  <a:pt x="79" y="48"/>
                </a:cubicBezTo>
                <a:cubicBezTo>
                  <a:pt x="79" y="48"/>
                  <a:pt x="79" y="49"/>
                  <a:pt x="79" y="48"/>
                </a:cubicBezTo>
                <a:cubicBezTo>
                  <a:pt x="79" y="49"/>
                  <a:pt x="79" y="49"/>
                  <a:pt x="78" y="49"/>
                </a:cubicBezTo>
                <a:cubicBezTo>
                  <a:pt x="79" y="50"/>
                  <a:pt x="79" y="52"/>
                  <a:pt x="80" y="53"/>
                </a:cubicBezTo>
                <a:cubicBezTo>
                  <a:pt x="80" y="53"/>
                  <a:pt x="80" y="53"/>
                  <a:pt x="80" y="53"/>
                </a:cubicBezTo>
                <a:cubicBezTo>
                  <a:pt x="81" y="54"/>
                  <a:pt x="81" y="54"/>
                  <a:pt x="81" y="54"/>
                </a:cubicBezTo>
                <a:cubicBezTo>
                  <a:pt x="81" y="54"/>
                  <a:pt x="80" y="55"/>
                  <a:pt x="80" y="56"/>
                </a:cubicBezTo>
                <a:cubicBezTo>
                  <a:pt x="80" y="57"/>
                  <a:pt x="82" y="57"/>
                  <a:pt x="83" y="57"/>
                </a:cubicBezTo>
                <a:cubicBezTo>
                  <a:pt x="84" y="57"/>
                  <a:pt x="82" y="56"/>
                  <a:pt x="83" y="55"/>
                </a:cubicBezTo>
                <a:cubicBezTo>
                  <a:pt x="84" y="55"/>
                  <a:pt x="85" y="56"/>
                  <a:pt x="85" y="56"/>
                </a:cubicBezTo>
                <a:cubicBezTo>
                  <a:pt x="87" y="59"/>
                  <a:pt x="83" y="59"/>
                  <a:pt x="83" y="61"/>
                </a:cubicBezTo>
                <a:cubicBezTo>
                  <a:pt x="83" y="62"/>
                  <a:pt x="82" y="62"/>
                  <a:pt x="81" y="62"/>
                </a:cubicBezTo>
                <a:cubicBezTo>
                  <a:pt x="82" y="62"/>
                  <a:pt x="82" y="62"/>
                  <a:pt x="82" y="62"/>
                </a:cubicBezTo>
                <a:cubicBezTo>
                  <a:pt x="82" y="62"/>
                  <a:pt x="81" y="63"/>
                  <a:pt x="81" y="62"/>
                </a:cubicBezTo>
                <a:cubicBezTo>
                  <a:pt x="81" y="63"/>
                  <a:pt x="80" y="64"/>
                  <a:pt x="81" y="64"/>
                </a:cubicBezTo>
                <a:cubicBezTo>
                  <a:pt x="81" y="65"/>
                  <a:pt x="81" y="66"/>
                  <a:pt x="81" y="67"/>
                </a:cubicBezTo>
                <a:cubicBezTo>
                  <a:pt x="79" y="67"/>
                  <a:pt x="78" y="70"/>
                  <a:pt x="75" y="70"/>
                </a:cubicBezTo>
                <a:cubicBezTo>
                  <a:pt x="74" y="70"/>
                  <a:pt x="74" y="71"/>
                  <a:pt x="74" y="72"/>
                </a:cubicBezTo>
                <a:cubicBezTo>
                  <a:pt x="75" y="73"/>
                  <a:pt x="75" y="73"/>
                  <a:pt x="76" y="73"/>
                </a:cubicBezTo>
                <a:cubicBezTo>
                  <a:pt x="78" y="75"/>
                  <a:pt x="76" y="78"/>
                  <a:pt x="76" y="80"/>
                </a:cubicBezTo>
                <a:cubicBezTo>
                  <a:pt x="79" y="83"/>
                  <a:pt x="73" y="86"/>
                  <a:pt x="76" y="89"/>
                </a:cubicBezTo>
                <a:cubicBezTo>
                  <a:pt x="74" y="90"/>
                  <a:pt x="72" y="88"/>
                  <a:pt x="70" y="88"/>
                </a:cubicBezTo>
                <a:cubicBezTo>
                  <a:pt x="69" y="91"/>
                  <a:pt x="66" y="90"/>
                  <a:pt x="64" y="91"/>
                </a:cubicBezTo>
                <a:cubicBezTo>
                  <a:pt x="66" y="92"/>
                  <a:pt x="64" y="92"/>
                  <a:pt x="64" y="93"/>
                </a:cubicBezTo>
                <a:cubicBezTo>
                  <a:pt x="65" y="93"/>
                  <a:pt x="65" y="93"/>
                  <a:pt x="65" y="93"/>
                </a:cubicBezTo>
                <a:cubicBezTo>
                  <a:pt x="66" y="94"/>
                  <a:pt x="67" y="95"/>
                  <a:pt x="67" y="96"/>
                </a:cubicBezTo>
                <a:cubicBezTo>
                  <a:pt x="67" y="97"/>
                  <a:pt x="67" y="97"/>
                  <a:pt x="67" y="97"/>
                </a:cubicBezTo>
                <a:cubicBezTo>
                  <a:pt x="66" y="97"/>
                  <a:pt x="65" y="96"/>
                  <a:pt x="65" y="95"/>
                </a:cubicBezTo>
                <a:cubicBezTo>
                  <a:pt x="63" y="97"/>
                  <a:pt x="63" y="97"/>
                  <a:pt x="63" y="97"/>
                </a:cubicBezTo>
                <a:cubicBezTo>
                  <a:pt x="64" y="100"/>
                  <a:pt x="60" y="101"/>
                  <a:pt x="60" y="103"/>
                </a:cubicBezTo>
                <a:cubicBezTo>
                  <a:pt x="59" y="103"/>
                  <a:pt x="57" y="103"/>
                  <a:pt x="56" y="102"/>
                </a:cubicBezTo>
                <a:cubicBezTo>
                  <a:pt x="54" y="102"/>
                  <a:pt x="52" y="104"/>
                  <a:pt x="50" y="103"/>
                </a:cubicBezTo>
                <a:cubicBezTo>
                  <a:pt x="51" y="103"/>
                  <a:pt x="51" y="104"/>
                  <a:pt x="50" y="104"/>
                </a:cubicBezTo>
                <a:cubicBezTo>
                  <a:pt x="49" y="103"/>
                  <a:pt x="48" y="106"/>
                  <a:pt x="47" y="105"/>
                </a:cubicBezTo>
                <a:cubicBezTo>
                  <a:pt x="47" y="107"/>
                  <a:pt x="49" y="107"/>
                  <a:pt x="50" y="109"/>
                </a:cubicBezTo>
                <a:cubicBezTo>
                  <a:pt x="50" y="110"/>
                  <a:pt x="50" y="110"/>
                  <a:pt x="50" y="110"/>
                </a:cubicBezTo>
                <a:cubicBezTo>
                  <a:pt x="50" y="110"/>
                  <a:pt x="50" y="110"/>
                  <a:pt x="50" y="111"/>
                </a:cubicBezTo>
                <a:cubicBezTo>
                  <a:pt x="51" y="110"/>
                  <a:pt x="51" y="110"/>
                  <a:pt x="51" y="110"/>
                </a:cubicBezTo>
                <a:cubicBezTo>
                  <a:pt x="52" y="111"/>
                  <a:pt x="53" y="113"/>
                  <a:pt x="55" y="113"/>
                </a:cubicBezTo>
                <a:cubicBezTo>
                  <a:pt x="56" y="115"/>
                  <a:pt x="58" y="115"/>
                  <a:pt x="59" y="116"/>
                </a:cubicBezTo>
                <a:cubicBezTo>
                  <a:pt x="61" y="119"/>
                  <a:pt x="64" y="120"/>
                  <a:pt x="67" y="121"/>
                </a:cubicBezTo>
                <a:cubicBezTo>
                  <a:pt x="69" y="123"/>
                  <a:pt x="70" y="123"/>
                  <a:pt x="72" y="124"/>
                </a:cubicBezTo>
                <a:cubicBezTo>
                  <a:pt x="74" y="127"/>
                  <a:pt x="76" y="130"/>
                  <a:pt x="79" y="132"/>
                </a:cubicBezTo>
                <a:cubicBezTo>
                  <a:pt x="80" y="134"/>
                  <a:pt x="80" y="135"/>
                  <a:pt x="82" y="137"/>
                </a:cubicBezTo>
                <a:cubicBezTo>
                  <a:pt x="82" y="137"/>
                  <a:pt x="82" y="138"/>
                  <a:pt x="81" y="138"/>
                </a:cubicBezTo>
                <a:cubicBezTo>
                  <a:pt x="81" y="139"/>
                  <a:pt x="82" y="140"/>
                  <a:pt x="82" y="141"/>
                </a:cubicBezTo>
                <a:cubicBezTo>
                  <a:pt x="83" y="143"/>
                  <a:pt x="85" y="140"/>
                  <a:pt x="86" y="141"/>
                </a:cubicBezTo>
                <a:cubicBezTo>
                  <a:pt x="86" y="141"/>
                  <a:pt x="86" y="142"/>
                  <a:pt x="86" y="142"/>
                </a:cubicBezTo>
                <a:cubicBezTo>
                  <a:pt x="86" y="142"/>
                  <a:pt x="86" y="142"/>
                  <a:pt x="86" y="142"/>
                </a:cubicBezTo>
                <a:cubicBezTo>
                  <a:pt x="86" y="143"/>
                  <a:pt x="86" y="143"/>
                  <a:pt x="86" y="143"/>
                </a:cubicBezTo>
                <a:cubicBezTo>
                  <a:pt x="86" y="144"/>
                  <a:pt x="86" y="144"/>
                  <a:pt x="86" y="144"/>
                </a:cubicBezTo>
                <a:cubicBezTo>
                  <a:pt x="86" y="144"/>
                  <a:pt x="86" y="144"/>
                  <a:pt x="86" y="144"/>
                </a:cubicBezTo>
                <a:cubicBezTo>
                  <a:pt x="86" y="145"/>
                  <a:pt x="86" y="145"/>
                  <a:pt x="87" y="146"/>
                </a:cubicBezTo>
                <a:cubicBezTo>
                  <a:pt x="86" y="146"/>
                  <a:pt x="86" y="146"/>
                  <a:pt x="85" y="146"/>
                </a:cubicBezTo>
                <a:cubicBezTo>
                  <a:pt x="85" y="146"/>
                  <a:pt x="86" y="147"/>
                  <a:pt x="85" y="147"/>
                </a:cubicBezTo>
                <a:cubicBezTo>
                  <a:pt x="85" y="147"/>
                  <a:pt x="85" y="147"/>
                  <a:pt x="85" y="147"/>
                </a:cubicBezTo>
                <a:cubicBezTo>
                  <a:pt x="84" y="147"/>
                  <a:pt x="84" y="148"/>
                  <a:pt x="83" y="148"/>
                </a:cubicBezTo>
                <a:cubicBezTo>
                  <a:pt x="83" y="147"/>
                  <a:pt x="81" y="148"/>
                  <a:pt x="82" y="147"/>
                </a:cubicBezTo>
                <a:cubicBezTo>
                  <a:pt x="79" y="145"/>
                  <a:pt x="79" y="145"/>
                  <a:pt x="79" y="145"/>
                </a:cubicBezTo>
                <a:cubicBezTo>
                  <a:pt x="79" y="146"/>
                  <a:pt x="79" y="146"/>
                  <a:pt x="79" y="146"/>
                </a:cubicBezTo>
                <a:cubicBezTo>
                  <a:pt x="77" y="147"/>
                  <a:pt x="80" y="147"/>
                  <a:pt x="80" y="148"/>
                </a:cubicBezTo>
                <a:cubicBezTo>
                  <a:pt x="81" y="149"/>
                  <a:pt x="81" y="150"/>
                  <a:pt x="80" y="150"/>
                </a:cubicBezTo>
                <a:cubicBezTo>
                  <a:pt x="80" y="151"/>
                  <a:pt x="81" y="151"/>
                  <a:pt x="81" y="152"/>
                </a:cubicBezTo>
                <a:cubicBezTo>
                  <a:pt x="81" y="152"/>
                  <a:pt x="80" y="152"/>
                  <a:pt x="80" y="152"/>
                </a:cubicBezTo>
                <a:cubicBezTo>
                  <a:pt x="80" y="152"/>
                  <a:pt x="80" y="153"/>
                  <a:pt x="80" y="153"/>
                </a:cubicBezTo>
                <a:cubicBezTo>
                  <a:pt x="81" y="154"/>
                  <a:pt x="82" y="156"/>
                  <a:pt x="83" y="156"/>
                </a:cubicBezTo>
                <a:cubicBezTo>
                  <a:pt x="83" y="157"/>
                  <a:pt x="82" y="159"/>
                  <a:pt x="80" y="160"/>
                </a:cubicBezTo>
                <a:cubicBezTo>
                  <a:pt x="77" y="161"/>
                  <a:pt x="78" y="157"/>
                  <a:pt x="76" y="156"/>
                </a:cubicBezTo>
                <a:cubicBezTo>
                  <a:pt x="76" y="156"/>
                  <a:pt x="76" y="156"/>
                  <a:pt x="75" y="156"/>
                </a:cubicBezTo>
                <a:cubicBezTo>
                  <a:pt x="75" y="156"/>
                  <a:pt x="74" y="156"/>
                  <a:pt x="75" y="155"/>
                </a:cubicBezTo>
                <a:cubicBezTo>
                  <a:pt x="73" y="155"/>
                  <a:pt x="73" y="155"/>
                  <a:pt x="73" y="155"/>
                </a:cubicBezTo>
                <a:cubicBezTo>
                  <a:pt x="71" y="157"/>
                  <a:pt x="69" y="153"/>
                  <a:pt x="68" y="156"/>
                </a:cubicBezTo>
                <a:cubicBezTo>
                  <a:pt x="69" y="158"/>
                  <a:pt x="66" y="159"/>
                  <a:pt x="65" y="159"/>
                </a:cubicBezTo>
                <a:cubicBezTo>
                  <a:pt x="64" y="160"/>
                  <a:pt x="63" y="160"/>
                  <a:pt x="62" y="160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1" y="162"/>
                  <a:pt x="60" y="163"/>
                  <a:pt x="58" y="163"/>
                </a:cubicBezTo>
                <a:cubicBezTo>
                  <a:pt x="59" y="163"/>
                  <a:pt x="59" y="164"/>
                  <a:pt x="59" y="165"/>
                </a:cubicBezTo>
                <a:cubicBezTo>
                  <a:pt x="58" y="165"/>
                  <a:pt x="58" y="165"/>
                  <a:pt x="58" y="165"/>
                </a:cubicBezTo>
                <a:cubicBezTo>
                  <a:pt x="58" y="165"/>
                  <a:pt x="58" y="165"/>
                  <a:pt x="58" y="165"/>
                </a:cubicBezTo>
                <a:cubicBezTo>
                  <a:pt x="59" y="165"/>
                  <a:pt x="59" y="166"/>
                  <a:pt x="60" y="166"/>
                </a:cubicBezTo>
                <a:cubicBezTo>
                  <a:pt x="61" y="166"/>
                  <a:pt x="61" y="166"/>
                  <a:pt x="61" y="166"/>
                </a:cubicBezTo>
                <a:cubicBezTo>
                  <a:pt x="61" y="167"/>
                  <a:pt x="61" y="167"/>
                  <a:pt x="61" y="167"/>
                </a:cubicBezTo>
                <a:cubicBezTo>
                  <a:pt x="61" y="168"/>
                  <a:pt x="60" y="167"/>
                  <a:pt x="60" y="167"/>
                </a:cubicBezTo>
                <a:cubicBezTo>
                  <a:pt x="60" y="168"/>
                  <a:pt x="60" y="168"/>
                  <a:pt x="59" y="168"/>
                </a:cubicBezTo>
                <a:cubicBezTo>
                  <a:pt x="58" y="167"/>
                  <a:pt x="58" y="167"/>
                  <a:pt x="58" y="167"/>
                </a:cubicBezTo>
                <a:cubicBezTo>
                  <a:pt x="59" y="167"/>
                  <a:pt x="59" y="167"/>
                  <a:pt x="59" y="167"/>
                </a:cubicBezTo>
                <a:cubicBezTo>
                  <a:pt x="59" y="167"/>
                  <a:pt x="58" y="166"/>
                  <a:pt x="58" y="166"/>
                </a:cubicBezTo>
                <a:cubicBezTo>
                  <a:pt x="58" y="166"/>
                  <a:pt x="57" y="166"/>
                  <a:pt x="57" y="166"/>
                </a:cubicBezTo>
                <a:cubicBezTo>
                  <a:pt x="57" y="166"/>
                  <a:pt x="57" y="165"/>
                  <a:pt x="57" y="165"/>
                </a:cubicBezTo>
                <a:cubicBezTo>
                  <a:pt x="57" y="165"/>
                  <a:pt x="56" y="165"/>
                  <a:pt x="56" y="165"/>
                </a:cubicBezTo>
                <a:cubicBezTo>
                  <a:pt x="56" y="166"/>
                  <a:pt x="56" y="166"/>
                  <a:pt x="57" y="166"/>
                </a:cubicBezTo>
                <a:cubicBezTo>
                  <a:pt x="56" y="167"/>
                  <a:pt x="55" y="166"/>
                  <a:pt x="54" y="168"/>
                </a:cubicBezTo>
                <a:cubicBezTo>
                  <a:pt x="54" y="168"/>
                  <a:pt x="55" y="168"/>
                  <a:pt x="55" y="168"/>
                </a:cubicBezTo>
                <a:cubicBezTo>
                  <a:pt x="54" y="169"/>
                  <a:pt x="54" y="169"/>
                  <a:pt x="54" y="169"/>
                </a:cubicBezTo>
                <a:cubicBezTo>
                  <a:pt x="54" y="169"/>
                  <a:pt x="55" y="169"/>
                  <a:pt x="55" y="169"/>
                </a:cubicBezTo>
                <a:cubicBezTo>
                  <a:pt x="54" y="170"/>
                  <a:pt x="54" y="170"/>
                  <a:pt x="54" y="170"/>
                </a:cubicBezTo>
                <a:cubicBezTo>
                  <a:pt x="54" y="170"/>
                  <a:pt x="54" y="170"/>
                  <a:pt x="53" y="169"/>
                </a:cubicBezTo>
                <a:cubicBezTo>
                  <a:pt x="53" y="170"/>
                  <a:pt x="53" y="170"/>
                  <a:pt x="53" y="170"/>
                </a:cubicBezTo>
                <a:cubicBezTo>
                  <a:pt x="51" y="170"/>
                  <a:pt x="50" y="173"/>
                  <a:pt x="49" y="173"/>
                </a:cubicBezTo>
                <a:cubicBezTo>
                  <a:pt x="50" y="175"/>
                  <a:pt x="48" y="175"/>
                  <a:pt x="48" y="176"/>
                </a:cubicBezTo>
                <a:cubicBezTo>
                  <a:pt x="48" y="176"/>
                  <a:pt x="47" y="176"/>
                  <a:pt x="48" y="177"/>
                </a:cubicBezTo>
                <a:cubicBezTo>
                  <a:pt x="48" y="177"/>
                  <a:pt x="48" y="177"/>
                  <a:pt x="48" y="177"/>
                </a:cubicBezTo>
                <a:cubicBezTo>
                  <a:pt x="47" y="177"/>
                  <a:pt x="47" y="177"/>
                  <a:pt x="47" y="177"/>
                </a:cubicBezTo>
                <a:cubicBezTo>
                  <a:pt x="47" y="177"/>
                  <a:pt x="46" y="177"/>
                  <a:pt x="46" y="177"/>
                </a:cubicBezTo>
                <a:cubicBezTo>
                  <a:pt x="46" y="178"/>
                  <a:pt x="46" y="178"/>
                  <a:pt x="46" y="178"/>
                </a:cubicBezTo>
                <a:cubicBezTo>
                  <a:pt x="46" y="179"/>
                  <a:pt x="45" y="178"/>
                  <a:pt x="44" y="178"/>
                </a:cubicBezTo>
                <a:cubicBezTo>
                  <a:pt x="44" y="179"/>
                  <a:pt x="45" y="179"/>
                  <a:pt x="45" y="179"/>
                </a:cubicBezTo>
                <a:cubicBezTo>
                  <a:pt x="44" y="180"/>
                  <a:pt x="43" y="181"/>
                  <a:pt x="42" y="179"/>
                </a:cubicBezTo>
                <a:cubicBezTo>
                  <a:pt x="40" y="181"/>
                  <a:pt x="39" y="180"/>
                  <a:pt x="38" y="181"/>
                </a:cubicBezTo>
                <a:cubicBezTo>
                  <a:pt x="37" y="181"/>
                  <a:pt x="35" y="181"/>
                  <a:pt x="35" y="180"/>
                </a:cubicBezTo>
                <a:cubicBezTo>
                  <a:pt x="35" y="180"/>
                  <a:pt x="35" y="180"/>
                  <a:pt x="35" y="180"/>
                </a:cubicBezTo>
                <a:cubicBezTo>
                  <a:pt x="34" y="181"/>
                  <a:pt x="34" y="180"/>
                  <a:pt x="33" y="180"/>
                </a:cubicBezTo>
                <a:cubicBezTo>
                  <a:pt x="32" y="181"/>
                  <a:pt x="31" y="179"/>
                  <a:pt x="29" y="181"/>
                </a:cubicBezTo>
                <a:cubicBezTo>
                  <a:pt x="29" y="181"/>
                  <a:pt x="30" y="182"/>
                  <a:pt x="30" y="182"/>
                </a:cubicBezTo>
                <a:cubicBezTo>
                  <a:pt x="29" y="183"/>
                  <a:pt x="29" y="182"/>
                  <a:pt x="28" y="182"/>
                </a:cubicBezTo>
                <a:cubicBezTo>
                  <a:pt x="27" y="184"/>
                  <a:pt x="27" y="181"/>
                  <a:pt x="26" y="181"/>
                </a:cubicBezTo>
                <a:cubicBezTo>
                  <a:pt x="25" y="181"/>
                  <a:pt x="25" y="182"/>
                  <a:pt x="24" y="181"/>
                </a:cubicBezTo>
                <a:cubicBezTo>
                  <a:pt x="24" y="182"/>
                  <a:pt x="23" y="181"/>
                  <a:pt x="23" y="183"/>
                </a:cubicBezTo>
                <a:cubicBezTo>
                  <a:pt x="23" y="182"/>
                  <a:pt x="23" y="182"/>
                  <a:pt x="23" y="182"/>
                </a:cubicBezTo>
                <a:cubicBezTo>
                  <a:pt x="24" y="183"/>
                  <a:pt x="24" y="183"/>
                  <a:pt x="24" y="183"/>
                </a:cubicBezTo>
                <a:cubicBezTo>
                  <a:pt x="25" y="182"/>
                  <a:pt x="25" y="185"/>
                  <a:pt x="27" y="185"/>
                </a:cubicBezTo>
                <a:cubicBezTo>
                  <a:pt x="26" y="186"/>
                  <a:pt x="27" y="187"/>
                  <a:pt x="26" y="188"/>
                </a:cubicBezTo>
                <a:cubicBezTo>
                  <a:pt x="25" y="188"/>
                  <a:pt x="23" y="188"/>
                  <a:pt x="22" y="186"/>
                </a:cubicBezTo>
                <a:cubicBezTo>
                  <a:pt x="22" y="187"/>
                  <a:pt x="21" y="187"/>
                  <a:pt x="21" y="187"/>
                </a:cubicBezTo>
                <a:cubicBezTo>
                  <a:pt x="20" y="186"/>
                  <a:pt x="18" y="187"/>
                  <a:pt x="18" y="185"/>
                </a:cubicBezTo>
                <a:cubicBezTo>
                  <a:pt x="18" y="185"/>
                  <a:pt x="18" y="185"/>
                  <a:pt x="18" y="185"/>
                </a:cubicBezTo>
                <a:cubicBezTo>
                  <a:pt x="17" y="187"/>
                  <a:pt x="15" y="186"/>
                  <a:pt x="14" y="187"/>
                </a:cubicBezTo>
                <a:cubicBezTo>
                  <a:pt x="13" y="186"/>
                  <a:pt x="13" y="186"/>
                  <a:pt x="13" y="186"/>
                </a:cubicBezTo>
                <a:cubicBezTo>
                  <a:pt x="12" y="186"/>
                  <a:pt x="12" y="186"/>
                  <a:pt x="12" y="186"/>
                </a:cubicBezTo>
                <a:cubicBezTo>
                  <a:pt x="12" y="186"/>
                  <a:pt x="11" y="187"/>
                  <a:pt x="11" y="186"/>
                </a:cubicBezTo>
                <a:cubicBezTo>
                  <a:pt x="11" y="186"/>
                  <a:pt x="11" y="186"/>
                  <a:pt x="11" y="186"/>
                </a:cubicBezTo>
                <a:cubicBezTo>
                  <a:pt x="11" y="187"/>
                  <a:pt x="10" y="187"/>
                  <a:pt x="9" y="187"/>
                </a:cubicBezTo>
                <a:cubicBezTo>
                  <a:pt x="10" y="188"/>
                  <a:pt x="10" y="188"/>
                  <a:pt x="10" y="188"/>
                </a:cubicBezTo>
                <a:cubicBezTo>
                  <a:pt x="10" y="188"/>
                  <a:pt x="10" y="189"/>
                  <a:pt x="9" y="189"/>
                </a:cubicBezTo>
                <a:cubicBezTo>
                  <a:pt x="9" y="188"/>
                  <a:pt x="8" y="188"/>
                  <a:pt x="9" y="187"/>
                </a:cubicBezTo>
                <a:cubicBezTo>
                  <a:pt x="8" y="188"/>
                  <a:pt x="8" y="188"/>
                  <a:pt x="8" y="188"/>
                </a:cubicBezTo>
                <a:cubicBezTo>
                  <a:pt x="7" y="188"/>
                  <a:pt x="7" y="188"/>
                  <a:pt x="6" y="187"/>
                </a:cubicBezTo>
                <a:cubicBezTo>
                  <a:pt x="5" y="189"/>
                  <a:pt x="3" y="187"/>
                  <a:pt x="2" y="189"/>
                </a:cubicBezTo>
                <a:cubicBezTo>
                  <a:pt x="2" y="189"/>
                  <a:pt x="4" y="189"/>
                  <a:pt x="3" y="190"/>
                </a:cubicBezTo>
                <a:cubicBezTo>
                  <a:pt x="2" y="190"/>
                  <a:pt x="2" y="189"/>
                  <a:pt x="2" y="189"/>
                </a:cubicBezTo>
                <a:cubicBezTo>
                  <a:pt x="2" y="190"/>
                  <a:pt x="0" y="191"/>
                  <a:pt x="0" y="192"/>
                </a:cubicBezTo>
                <a:cubicBezTo>
                  <a:pt x="0" y="192"/>
                  <a:pt x="1" y="193"/>
                  <a:pt x="1" y="194"/>
                </a:cubicBezTo>
                <a:cubicBezTo>
                  <a:pt x="3" y="194"/>
                  <a:pt x="4" y="194"/>
                  <a:pt x="5" y="193"/>
                </a:cubicBezTo>
                <a:cubicBezTo>
                  <a:pt x="6" y="193"/>
                  <a:pt x="6" y="195"/>
                  <a:pt x="7" y="194"/>
                </a:cubicBezTo>
                <a:cubicBezTo>
                  <a:pt x="8" y="195"/>
                  <a:pt x="9" y="194"/>
                  <a:pt x="9" y="196"/>
                </a:cubicBezTo>
                <a:cubicBezTo>
                  <a:pt x="8" y="196"/>
                  <a:pt x="8" y="198"/>
                  <a:pt x="7" y="198"/>
                </a:cubicBezTo>
                <a:cubicBezTo>
                  <a:pt x="7" y="198"/>
                  <a:pt x="8" y="198"/>
                  <a:pt x="8" y="199"/>
                </a:cubicBezTo>
                <a:cubicBezTo>
                  <a:pt x="8" y="198"/>
                  <a:pt x="8" y="198"/>
                  <a:pt x="8" y="198"/>
                </a:cubicBezTo>
                <a:cubicBezTo>
                  <a:pt x="8" y="200"/>
                  <a:pt x="10" y="200"/>
                  <a:pt x="11" y="201"/>
                </a:cubicBezTo>
                <a:cubicBezTo>
                  <a:pt x="8" y="203"/>
                  <a:pt x="8" y="203"/>
                  <a:pt x="8" y="203"/>
                </a:cubicBezTo>
                <a:cubicBezTo>
                  <a:pt x="10" y="205"/>
                  <a:pt x="11" y="207"/>
                  <a:pt x="13" y="209"/>
                </a:cubicBezTo>
                <a:cubicBezTo>
                  <a:pt x="13" y="210"/>
                  <a:pt x="14" y="210"/>
                  <a:pt x="14" y="211"/>
                </a:cubicBezTo>
                <a:cubicBezTo>
                  <a:pt x="15" y="212"/>
                  <a:pt x="15" y="212"/>
                  <a:pt x="15" y="212"/>
                </a:cubicBezTo>
                <a:cubicBezTo>
                  <a:pt x="15" y="212"/>
                  <a:pt x="15" y="212"/>
                  <a:pt x="15" y="212"/>
                </a:cubicBezTo>
                <a:cubicBezTo>
                  <a:pt x="16" y="212"/>
                  <a:pt x="16" y="212"/>
                  <a:pt x="16" y="212"/>
                </a:cubicBezTo>
                <a:cubicBezTo>
                  <a:pt x="15" y="213"/>
                  <a:pt x="16" y="214"/>
                  <a:pt x="15" y="215"/>
                </a:cubicBezTo>
                <a:cubicBezTo>
                  <a:pt x="15" y="215"/>
                  <a:pt x="15" y="215"/>
                  <a:pt x="15" y="215"/>
                </a:cubicBezTo>
                <a:cubicBezTo>
                  <a:pt x="15" y="215"/>
                  <a:pt x="16" y="215"/>
                  <a:pt x="16" y="215"/>
                </a:cubicBezTo>
                <a:cubicBezTo>
                  <a:pt x="17" y="216"/>
                  <a:pt x="17" y="216"/>
                  <a:pt x="17" y="216"/>
                </a:cubicBezTo>
                <a:cubicBezTo>
                  <a:pt x="17" y="216"/>
                  <a:pt x="17" y="216"/>
                  <a:pt x="16" y="216"/>
                </a:cubicBezTo>
                <a:cubicBezTo>
                  <a:pt x="17" y="216"/>
                  <a:pt x="17" y="216"/>
                  <a:pt x="17" y="216"/>
                </a:cubicBezTo>
                <a:cubicBezTo>
                  <a:pt x="17" y="216"/>
                  <a:pt x="17" y="216"/>
                  <a:pt x="18" y="216"/>
                </a:cubicBezTo>
                <a:cubicBezTo>
                  <a:pt x="18" y="216"/>
                  <a:pt x="18" y="216"/>
                  <a:pt x="18" y="216"/>
                </a:cubicBezTo>
                <a:cubicBezTo>
                  <a:pt x="16" y="220"/>
                  <a:pt x="21" y="219"/>
                  <a:pt x="21" y="222"/>
                </a:cubicBezTo>
                <a:cubicBezTo>
                  <a:pt x="20" y="225"/>
                  <a:pt x="19" y="223"/>
                  <a:pt x="18" y="224"/>
                </a:cubicBezTo>
                <a:cubicBezTo>
                  <a:pt x="18" y="224"/>
                  <a:pt x="19" y="225"/>
                  <a:pt x="19" y="226"/>
                </a:cubicBezTo>
                <a:cubicBezTo>
                  <a:pt x="18" y="226"/>
                  <a:pt x="17" y="227"/>
                  <a:pt x="15" y="228"/>
                </a:cubicBezTo>
                <a:cubicBezTo>
                  <a:pt x="15" y="229"/>
                  <a:pt x="16" y="230"/>
                  <a:pt x="15" y="231"/>
                </a:cubicBezTo>
                <a:cubicBezTo>
                  <a:pt x="16" y="231"/>
                  <a:pt x="16" y="231"/>
                  <a:pt x="16" y="231"/>
                </a:cubicBezTo>
                <a:cubicBezTo>
                  <a:pt x="15" y="232"/>
                  <a:pt x="14" y="232"/>
                  <a:pt x="13" y="233"/>
                </a:cubicBezTo>
                <a:cubicBezTo>
                  <a:pt x="14" y="234"/>
                  <a:pt x="13" y="235"/>
                  <a:pt x="12" y="236"/>
                </a:cubicBezTo>
                <a:cubicBezTo>
                  <a:pt x="15" y="237"/>
                  <a:pt x="15" y="237"/>
                  <a:pt x="15" y="237"/>
                </a:cubicBezTo>
                <a:cubicBezTo>
                  <a:pt x="15" y="238"/>
                  <a:pt x="15" y="239"/>
                  <a:pt x="14" y="240"/>
                </a:cubicBezTo>
                <a:cubicBezTo>
                  <a:pt x="15" y="240"/>
                  <a:pt x="15" y="240"/>
                  <a:pt x="15" y="241"/>
                </a:cubicBezTo>
                <a:cubicBezTo>
                  <a:pt x="16" y="241"/>
                  <a:pt x="17" y="242"/>
                  <a:pt x="15" y="242"/>
                </a:cubicBezTo>
                <a:cubicBezTo>
                  <a:pt x="16" y="244"/>
                  <a:pt x="14" y="246"/>
                  <a:pt x="13" y="247"/>
                </a:cubicBezTo>
                <a:cubicBezTo>
                  <a:pt x="13" y="249"/>
                  <a:pt x="14" y="249"/>
                  <a:pt x="14" y="250"/>
                </a:cubicBezTo>
                <a:cubicBezTo>
                  <a:pt x="15" y="250"/>
                  <a:pt x="15" y="251"/>
                  <a:pt x="16" y="250"/>
                </a:cubicBezTo>
                <a:cubicBezTo>
                  <a:pt x="16" y="250"/>
                  <a:pt x="16" y="250"/>
                  <a:pt x="16" y="250"/>
                </a:cubicBezTo>
                <a:cubicBezTo>
                  <a:pt x="18" y="249"/>
                  <a:pt x="18" y="249"/>
                  <a:pt x="18" y="249"/>
                </a:cubicBezTo>
                <a:cubicBezTo>
                  <a:pt x="18" y="249"/>
                  <a:pt x="19" y="250"/>
                  <a:pt x="19" y="251"/>
                </a:cubicBezTo>
                <a:cubicBezTo>
                  <a:pt x="18" y="251"/>
                  <a:pt x="18" y="252"/>
                  <a:pt x="17" y="252"/>
                </a:cubicBezTo>
                <a:cubicBezTo>
                  <a:pt x="17" y="253"/>
                  <a:pt x="16" y="254"/>
                  <a:pt x="16" y="256"/>
                </a:cubicBezTo>
                <a:cubicBezTo>
                  <a:pt x="16" y="257"/>
                  <a:pt x="17" y="256"/>
                  <a:pt x="18" y="256"/>
                </a:cubicBezTo>
                <a:cubicBezTo>
                  <a:pt x="18" y="256"/>
                  <a:pt x="18" y="256"/>
                  <a:pt x="18" y="256"/>
                </a:cubicBezTo>
                <a:cubicBezTo>
                  <a:pt x="18" y="256"/>
                  <a:pt x="20" y="256"/>
                  <a:pt x="20" y="255"/>
                </a:cubicBezTo>
                <a:cubicBezTo>
                  <a:pt x="21" y="256"/>
                  <a:pt x="20" y="257"/>
                  <a:pt x="20" y="258"/>
                </a:cubicBezTo>
                <a:cubicBezTo>
                  <a:pt x="21" y="259"/>
                  <a:pt x="23" y="259"/>
                  <a:pt x="23" y="260"/>
                </a:cubicBezTo>
                <a:cubicBezTo>
                  <a:pt x="23" y="259"/>
                  <a:pt x="23" y="259"/>
                  <a:pt x="24" y="259"/>
                </a:cubicBezTo>
                <a:cubicBezTo>
                  <a:pt x="24" y="260"/>
                  <a:pt x="24" y="260"/>
                  <a:pt x="24" y="260"/>
                </a:cubicBezTo>
                <a:cubicBezTo>
                  <a:pt x="24" y="260"/>
                  <a:pt x="25" y="259"/>
                  <a:pt x="25" y="259"/>
                </a:cubicBezTo>
                <a:cubicBezTo>
                  <a:pt x="26" y="261"/>
                  <a:pt x="28" y="258"/>
                  <a:pt x="29" y="260"/>
                </a:cubicBezTo>
                <a:cubicBezTo>
                  <a:pt x="29" y="260"/>
                  <a:pt x="29" y="261"/>
                  <a:pt x="29" y="261"/>
                </a:cubicBezTo>
                <a:cubicBezTo>
                  <a:pt x="31" y="262"/>
                  <a:pt x="32" y="264"/>
                  <a:pt x="33" y="265"/>
                </a:cubicBezTo>
                <a:cubicBezTo>
                  <a:pt x="34" y="265"/>
                  <a:pt x="35" y="263"/>
                  <a:pt x="36" y="265"/>
                </a:cubicBezTo>
                <a:cubicBezTo>
                  <a:pt x="36" y="265"/>
                  <a:pt x="36" y="266"/>
                  <a:pt x="36" y="267"/>
                </a:cubicBezTo>
                <a:cubicBezTo>
                  <a:pt x="36" y="268"/>
                  <a:pt x="36" y="269"/>
                  <a:pt x="36" y="271"/>
                </a:cubicBezTo>
                <a:cubicBezTo>
                  <a:pt x="36" y="272"/>
                  <a:pt x="36" y="273"/>
                  <a:pt x="34" y="273"/>
                </a:cubicBezTo>
                <a:cubicBezTo>
                  <a:pt x="35" y="274"/>
                  <a:pt x="35" y="275"/>
                  <a:pt x="36" y="275"/>
                </a:cubicBezTo>
                <a:cubicBezTo>
                  <a:pt x="35" y="279"/>
                  <a:pt x="39" y="279"/>
                  <a:pt x="39" y="282"/>
                </a:cubicBezTo>
                <a:cubicBezTo>
                  <a:pt x="40" y="281"/>
                  <a:pt x="40" y="281"/>
                  <a:pt x="41" y="281"/>
                </a:cubicBezTo>
                <a:cubicBezTo>
                  <a:pt x="40" y="278"/>
                  <a:pt x="43" y="275"/>
                  <a:pt x="45" y="274"/>
                </a:cubicBezTo>
                <a:cubicBezTo>
                  <a:pt x="48" y="274"/>
                  <a:pt x="44" y="275"/>
                  <a:pt x="47" y="275"/>
                </a:cubicBezTo>
                <a:cubicBezTo>
                  <a:pt x="47" y="274"/>
                  <a:pt x="47" y="274"/>
                  <a:pt x="47" y="274"/>
                </a:cubicBezTo>
                <a:cubicBezTo>
                  <a:pt x="48" y="274"/>
                  <a:pt x="48" y="273"/>
                  <a:pt x="49" y="274"/>
                </a:cubicBezTo>
                <a:cubicBezTo>
                  <a:pt x="50" y="272"/>
                  <a:pt x="51" y="274"/>
                  <a:pt x="53" y="274"/>
                </a:cubicBezTo>
                <a:cubicBezTo>
                  <a:pt x="51" y="275"/>
                  <a:pt x="53" y="276"/>
                  <a:pt x="52" y="277"/>
                </a:cubicBezTo>
                <a:cubicBezTo>
                  <a:pt x="53" y="278"/>
                  <a:pt x="54" y="279"/>
                  <a:pt x="54" y="279"/>
                </a:cubicBezTo>
                <a:cubicBezTo>
                  <a:pt x="54" y="280"/>
                  <a:pt x="55" y="282"/>
                  <a:pt x="54" y="282"/>
                </a:cubicBezTo>
                <a:cubicBezTo>
                  <a:pt x="55" y="283"/>
                  <a:pt x="55" y="283"/>
                  <a:pt x="55" y="283"/>
                </a:cubicBezTo>
                <a:cubicBezTo>
                  <a:pt x="55" y="284"/>
                  <a:pt x="54" y="285"/>
                  <a:pt x="54" y="285"/>
                </a:cubicBezTo>
                <a:cubicBezTo>
                  <a:pt x="54" y="287"/>
                  <a:pt x="54" y="288"/>
                  <a:pt x="55" y="289"/>
                </a:cubicBezTo>
                <a:cubicBezTo>
                  <a:pt x="55" y="289"/>
                  <a:pt x="55" y="289"/>
                  <a:pt x="55" y="289"/>
                </a:cubicBezTo>
                <a:cubicBezTo>
                  <a:pt x="56" y="289"/>
                  <a:pt x="56" y="290"/>
                  <a:pt x="56" y="290"/>
                </a:cubicBezTo>
                <a:cubicBezTo>
                  <a:pt x="56" y="292"/>
                  <a:pt x="54" y="291"/>
                  <a:pt x="54" y="293"/>
                </a:cubicBezTo>
                <a:cubicBezTo>
                  <a:pt x="53" y="293"/>
                  <a:pt x="53" y="293"/>
                  <a:pt x="53" y="293"/>
                </a:cubicBezTo>
                <a:cubicBezTo>
                  <a:pt x="53" y="294"/>
                  <a:pt x="53" y="294"/>
                  <a:pt x="53" y="294"/>
                </a:cubicBezTo>
                <a:cubicBezTo>
                  <a:pt x="53" y="294"/>
                  <a:pt x="53" y="294"/>
                  <a:pt x="52" y="294"/>
                </a:cubicBezTo>
                <a:cubicBezTo>
                  <a:pt x="52" y="295"/>
                  <a:pt x="52" y="295"/>
                  <a:pt x="52" y="295"/>
                </a:cubicBezTo>
                <a:cubicBezTo>
                  <a:pt x="53" y="295"/>
                  <a:pt x="53" y="295"/>
                  <a:pt x="53" y="295"/>
                </a:cubicBezTo>
                <a:cubicBezTo>
                  <a:pt x="52" y="296"/>
                  <a:pt x="53" y="298"/>
                  <a:pt x="53" y="299"/>
                </a:cubicBezTo>
                <a:cubicBezTo>
                  <a:pt x="53" y="299"/>
                  <a:pt x="54" y="298"/>
                  <a:pt x="54" y="299"/>
                </a:cubicBezTo>
                <a:cubicBezTo>
                  <a:pt x="57" y="296"/>
                  <a:pt x="57" y="296"/>
                  <a:pt x="57" y="296"/>
                </a:cubicBezTo>
                <a:cubicBezTo>
                  <a:pt x="57" y="296"/>
                  <a:pt x="57" y="296"/>
                  <a:pt x="57" y="297"/>
                </a:cubicBezTo>
                <a:cubicBezTo>
                  <a:pt x="58" y="297"/>
                  <a:pt x="58" y="297"/>
                  <a:pt x="58" y="297"/>
                </a:cubicBezTo>
                <a:cubicBezTo>
                  <a:pt x="59" y="299"/>
                  <a:pt x="58" y="301"/>
                  <a:pt x="58" y="302"/>
                </a:cubicBezTo>
                <a:cubicBezTo>
                  <a:pt x="58" y="302"/>
                  <a:pt x="58" y="302"/>
                  <a:pt x="58" y="302"/>
                </a:cubicBezTo>
                <a:cubicBezTo>
                  <a:pt x="59" y="301"/>
                  <a:pt x="59" y="302"/>
                  <a:pt x="60" y="302"/>
                </a:cubicBezTo>
                <a:cubicBezTo>
                  <a:pt x="60" y="303"/>
                  <a:pt x="62" y="303"/>
                  <a:pt x="61" y="304"/>
                </a:cubicBezTo>
                <a:cubicBezTo>
                  <a:pt x="61" y="305"/>
                  <a:pt x="61" y="305"/>
                  <a:pt x="61" y="305"/>
                </a:cubicBezTo>
                <a:cubicBezTo>
                  <a:pt x="61" y="306"/>
                  <a:pt x="61" y="306"/>
                  <a:pt x="61" y="306"/>
                </a:cubicBezTo>
                <a:cubicBezTo>
                  <a:pt x="61" y="306"/>
                  <a:pt x="61" y="305"/>
                  <a:pt x="61" y="305"/>
                </a:cubicBezTo>
                <a:cubicBezTo>
                  <a:pt x="63" y="303"/>
                  <a:pt x="63" y="307"/>
                  <a:pt x="64" y="307"/>
                </a:cubicBezTo>
                <a:cubicBezTo>
                  <a:pt x="64" y="306"/>
                  <a:pt x="64" y="306"/>
                  <a:pt x="64" y="306"/>
                </a:cubicBezTo>
                <a:cubicBezTo>
                  <a:pt x="66" y="306"/>
                  <a:pt x="68" y="306"/>
                  <a:pt x="69" y="304"/>
                </a:cubicBezTo>
                <a:cubicBezTo>
                  <a:pt x="71" y="304"/>
                  <a:pt x="73" y="304"/>
                  <a:pt x="73" y="306"/>
                </a:cubicBezTo>
                <a:cubicBezTo>
                  <a:pt x="74" y="306"/>
                  <a:pt x="74" y="306"/>
                  <a:pt x="74" y="306"/>
                </a:cubicBezTo>
                <a:cubicBezTo>
                  <a:pt x="75" y="305"/>
                  <a:pt x="74" y="307"/>
                  <a:pt x="75" y="307"/>
                </a:cubicBezTo>
                <a:cubicBezTo>
                  <a:pt x="75" y="307"/>
                  <a:pt x="74" y="307"/>
                  <a:pt x="75" y="308"/>
                </a:cubicBezTo>
                <a:cubicBezTo>
                  <a:pt x="76" y="308"/>
                  <a:pt x="76" y="310"/>
                  <a:pt x="77" y="309"/>
                </a:cubicBezTo>
                <a:cubicBezTo>
                  <a:pt x="78" y="310"/>
                  <a:pt x="79" y="309"/>
                  <a:pt x="79" y="310"/>
                </a:cubicBezTo>
                <a:cubicBezTo>
                  <a:pt x="80" y="308"/>
                  <a:pt x="82" y="307"/>
                  <a:pt x="84" y="308"/>
                </a:cubicBezTo>
                <a:cubicBezTo>
                  <a:pt x="86" y="307"/>
                  <a:pt x="87" y="310"/>
                  <a:pt x="89" y="310"/>
                </a:cubicBezTo>
                <a:cubicBezTo>
                  <a:pt x="90" y="309"/>
                  <a:pt x="91" y="307"/>
                  <a:pt x="91" y="306"/>
                </a:cubicBezTo>
                <a:cubicBezTo>
                  <a:pt x="92" y="307"/>
                  <a:pt x="93" y="308"/>
                  <a:pt x="94" y="308"/>
                </a:cubicBezTo>
                <a:cubicBezTo>
                  <a:pt x="94" y="307"/>
                  <a:pt x="94" y="307"/>
                  <a:pt x="94" y="307"/>
                </a:cubicBezTo>
                <a:cubicBezTo>
                  <a:pt x="94" y="307"/>
                  <a:pt x="94" y="307"/>
                  <a:pt x="94" y="307"/>
                </a:cubicBezTo>
                <a:cubicBezTo>
                  <a:pt x="95" y="306"/>
                  <a:pt x="94" y="306"/>
                  <a:pt x="95" y="306"/>
                </a:cubicBezTo>
                <a:cubicBezTo>
                  <a:pt x="96" y="307"/>
                  <a:pt x="98" y="305"/>
                  <a:pt x="100" y="306"/>
                </a:cubicBezTo>
                <a:cubicBezTo>
                  <a:pt x="100" y="305"/>
                  <a:pt x="100" y="305"/>
                  <a:pt x="101" y="305"/>
                </a:cubicBezTo>
                <a:cubicBezTo>
                  <a:pt x="101" y="303"/>
                  <a:pt x="103" y="301"/>
                  <a:pt x="105" y="300"/>
                </a:cubicBezTo>
                <a:cubicBezTo>
                  <a:pt x="105" y="299"/>
                  <a:pt x="105" y="299"/>
                  <a:pt x="105" y="299"/>
                </a:cubicBezTo>
                <a:cubicBezTo>
                  <a:pt x="105" y="299"/>
                  <a:pt x="105" y="299"/>
                  <a:pt x="105" y="299"/>
                </a:cubicBezTo>
                <a:cubicBezTo>
                  <a:pt x="105" y="298"/>
                  <a:pt x="105" y="298"/>
                  <a:pt x="105" y="298"/>
                </a:cubicBezTo>
                <a:cubicBezTo>
                  <a:pt x="105" y="297"/>
                  <a:pt x="105" y="297"/>
                  <a:pt x="105" y="297"/>
                </a:cubicBezTo>
                <a:cubicBezTo>
                  <a:pt x="105" y="296"/>
                  <a:pt x="102" y="295"/>
                  <a:pt x="104" y="294"/>
                </a:cubicBezTo>
                <a:cubicBezTo>
                  <a:pt x="105" y="294"/>
                  <a:pt x="105" y="294"/>
                  <a:pt x="106" y="294"/>
                </a:cubicBezTo>
                <a:cubicBezTo>
                  <a:pt x="106" y="294"/>
                  <a:pt x="106" y="293"/>
                  <a:pt x="106" y="293"/>
                </a:cubicBezTo>
                <a:cubicBezTo>
                  <a:pt x="107" y="293"/>
                  <a:pt x="108" y="295"/>
                  <a:pt x="109" y="294"/>
                </a:cubicBezTo>
                <a:cubicBezTo>
                  <a:pt x="110" y="295"/>
                  <a:pt x="110" y="295"/>
                  <a:pt x="110" y="295"/>
                </a:cubicBezTo>
                <a:cubicBezTo>
                  <a:pt x="110" y="296"/>
                  <a:pt x="111" y="297"/>
                  <a:pt x="110" y="297"/>
                </a:cubicBezTo>
                <a:cubicBezTo>
                  <a:pt x="110" y="296"/>
                  <a:pt x="109" y="296"/>
                  <a:pt x="109" y="296"/>
                </a:cubicBezTo>
                <a:cubicBezTo>
                  <a:pt x="109" y="297"/>
                  <a:pt x="108" y="297"/>
                  <a:pt x="109" y="298"/>
                </a:cubicBezTo>
                <a:cubicBezTo>
                  <a:pt x="109" y="298"/>
                  <a:pt x="109" y="298"/>
                  <a:pt x="109" y="298"/>
                </a:cubicBezTo>
                <a:cubicBezTo>
                  <a:pt x="108" y="298"/>
                  <a:pt x="108" y="298"/>
                  <a:pt x="108" y="298"/>
                </a:cubicBezTo>
                <a:cubicBezTo>
                  <a:pt x="108" y="298"/>
                  <a:pt x="108" y="298"/>
                  <a:pt x="108" y="298"/>
                </a:cubicBezTo>
                <a:cubicBezTo>
                  <a:pt x="108" y="298"/>
                  <a:pt x="108" y="299"/>
                  <a:pt x="107" y="299"/>
                </a:cubicBezTo>
                <a:cubicBezTo>
                  <a:pt x="108" y="299"/>
                  <a:pt x="108" y="299"/>
                  <a:pt x="108" y="299"/>
                </a:cubicBezTo>
                <a:cubicBezTo>
                  <a:pt x="108" y="299"/>
                  <a:pt x="109" y="299"/>
                  <a:pt x="109" y="300"/>
                </a:cubicBezTo>
                <a:cubicBezTo>
                  <a:pt x="109" y="300"/>
                  <a:pt x="109" y="300"/>
                  <a:pt x="110" y="300"/>
                </a:cubicBezTo>
                <a:cubicBezTo>
                  <a:pt x="110" y="300"/>
                  <a:pt x="109" y="301"/>
                  <a:pt x="109" y="301"/>
                </a:cubicBezTo>
                <a:cubicBezTo>
                  <a:pt x="109" y="302"/>
                  <a:pt x="109" y="303"/>
                  <a:pt x="110" y="303"/>
                </a:cubicBezTo>
                <a:cubicBezTo>
                  <a:pt x="111" y="303"/>
                  <a:pt x="111" y="303"/>
                  <a:pt x="111" y="304"/>
                </a:cubicBezTo>
                <a:cubicBezTo>
                  <a:pt x="111" y="304"/>
                  <a:pt x="111" y="304"/>
                  <a:pt x="111" y="304"/>
                </a:cubicBezTo>
                <a:cubicBezTo>
                  <a:pt x="111" y="303"/>
                  <a:pt x="111" y="303"/>
                  <a:pt x="111" y="303"/>
                </a:cubicBezTo>
                <a:cubicBezTo>
                  <a:pt x="111" y="303"/>
                  <a:pt x="111" y="302"/>
                  <a:pt x="112" y="302"/>
                </a:cubicBezTo>
                <a:cubicBezTo>
                  <a:pt x="114" y="301"/>
                  <a:pt x="111" y="298"/>
                  <a:pt x="113" y="297"/>
                </a:cubicBezTo>
                <a:cubicBezTo>
                  <a:pt x="113" y="296"/>
                  <a:pt x="113" y="297"/>
                  <a:pt x="113" y="297"/>
                </a:cubicBezTo>
                <a:cubicBezTo>
                  <a:pt x="116" y="296"/>
                  <a:pt x="116" y="293"/>
                  <a:pt x="117" y="290"/>
                </a:cubicBezTo>
                <a:cubicBezTo>
                  <a:pt x="119" y="290"/>
                  <a:pt x="119" y="287"/>
                  <a:pt x="122" y="288"/>
                </a:cubicBezTo>
                <a:cubicBezTo>
                  <a:pt x="124" y="290"/>
                  <a:pt x="121" y="292"/>
                  <a:pt x="122" y="294"/>
                </a:cubicBezTo>
                <a:cubicBezTo>
                  <a:pt x="122" y="296"/>
                  <a:pt x="121" y="297"/>
                  <a:pt x="120" y="299"/>
                </a:cubicBezTo>
                <a:cubicBezTo>
                  <a:pt x="122" y="300"/>
                  <a:pt x="118" y="301"/>
                  <a:pt x="119" y="303"/>
                </a:cubicBezTo>
                <a:cubicBezTo>
                  <a:pt x="119" y="305"/>
                  <a:pt x="119" y="308"/>
                  <a:pt x="117" y="309"/>
                </a:cubicBezTo>
                <a:cubicBezTo>
                  <a:pt x="115" y="311"/>
                  <a:pt x="120" y="313"/>
                  <a:pt x="116" y="315"/>
                </a:cubicBezTo>
                <a:cubicBezTo>
                  <a:pt x="117" y="315"/>
                  <a:pt x="117" y="315"/>
                  <a:pt x="117" y="315"/>
                </a:cubicBezTo>
                <a:cubicBezTo>
                  <a:pt x="116" y="315"/>
                  <a:pt x="117" y="316"/>
                  <a:pt x="116" y="316"/>
                </a:cubicBezTo>
                <a:cubicBezTo>
                  <a:pt x="118" y="317"/>
                  <a:pt x="118" y="317"/>
                  <a:pt x="118" y="317"/>
                </a:cubicBezTo>
                <a:cubicBezTo>
                  <a:pt x="117" y="318"/>
                  <a:pt x="117" y="318"/>
                  <a:pt x="117" y="318"/>
                </a:cubicBezTo>
                <a:cubicBezTo>
                  <a:pt x="118" y="319"/>
                  <a:pt x="118" y="319"/>
                  <a:pt x="118" y="319"/>
                </a:cubicBezTo>
                <a:cubicBezTo>
                  <a:pt x="117" y="319"/>
                  <a:pt x="117" y="319"/>
                  <a:pt x="117" y="319"/>
                </a:cubicBezTo>
                <a:cubicBezTo>
                  <a:pt x="118" y="319"/>
                  <a:pt x="118" y="319"/>
                  <a:pt x="118" y="320"/>
                </a:cubicBezTo>
                <a:cubicBezTo>
                  <a:pt x="118" y="319"/>
                  <a:pt x="118" y="319"/>
                  <a:pt x="118" y="319"/>
                </a:cubicBezTo>
                <a:cubicBezTo>
                  <a:pt x="119" y="319"/>
                  <a:pt x="121" y="319"/>
                  <a:pt x="122" y="320"/>
                </a:cubicBezTo>
                <a:cubicBezTo>
                  <a:pt x="122" y="321"/>
                  <a:pt x="123" y="322"/>
                  <a:pt x="122" y="323"/>
                </a:cubicBezTo>
                <a:cubicBezTo>
                  <a:pt x="122" y="323"/>
                  <a:pt x="122" y="323"/>
                  <a:pt x="122" y="323"/>
                </a:cubicBezTo>
                <a:cubicBezTo>
                  <a:pt x="123" y="323"/>
                  <a:pt x="123" y="323"/>
                  <a:pt x="123" y="323"/>
                </a:cubicBezTo>
                <a:cubicBezTo>
                  <a:pt x="123" y="323"/>
                  <a:pt x="123" y="322"/>
                  <a:pt x="122" y="322"/>
                </a:cubicBezTo>
                <a:cubicBezTo>
                  <a:pt x="123" y="321"/>
                  <a:pt x="124" y="323"/>
                  <a:pt x="124" y="321"/>
                </a:cubicBezTo>
                <a:cubicBezTo>
                  <a:pt x="127" y="323"/>
                  <a:pt x="127" y="323"/>
                  <a:pt x="127" y="323"/>
                </a:cubicBezTo>
                <a:cubicBezTo>
                  <a:pt x="127" y="322"/>
                  <a:pt x="128" y="322"/>
                  <a:pt x="129" y="321"/>
                </a:cubicBezTo>
                <a:cubicBezTo>
                  <a:pt x="128" y="321"/>
                  <a:pt x="128" y="321"/>
                  <a:pt x="128" y="321"/>
                </a:cubicBezTo>
                <a:cubicBezTo>
                  <a:pt x="129" y="321"/>
                  <a:pt x="129" y="321"/>
                  <a:pt x="130" y="321"/>
                </a:cubicBezTo>
                <a:cubicBezTo>
                  <a:pt x="130" y="320"/>
                  <a:pt x="130" y="320"/>
                  <a:pt x="130" y="320"/>
                </a:cubicBezTo>
                <a:cubicBezTo>
                  <a:pt x="130" y="320"/>
                  <a:pt x="130" y="320"/>
                  <a:pt x="130" y="320"/>
                </a:cubicBezTo>
                <a:cubicBezTo>
                  <a:pt x="130" y="319"/>
                  <a:pt x="130" y="319"/>
                  <a:pt x="130" y="319"/>
                </a:cubicBezTo>
                <a:cubicBezTo>
                  <a:pt x="130" y="319"/>
                  <a:pt x="130" y="319"/>
                  <a:pt x="131" y="318"/>
                </a:cubicBezTo>
                <a:cubicBezTo>
                  <a:pt x="133" y="319"/>
                  <a:pt x="134" y="316"/>
                  <a:pt x="137" y="317"/>
                </a:cubicBezTo>
                <a:cubicBezTo>
                  <a:pt x="138" y="315"/>
                  <a:pt x="140" y="315"/>
                  <a:pt x="142" y="315"/>
                </a:cubicBezTo>
                <a:cubicBezTo>
                  <a:pt x="142" y="315"/>
                  <a:pt x="142" y="315"/>
                  <a:pt x="142" y="315"/>
                </a:cubicBezTo>
                <a:cubicBezTo>
                  <a:pt x="142" y="315"/>
                  <a:pt x="142" y="315"/>
                  <a:pt x="142" y="315"/>
                </a:cubicBezTo>
                <a:cubicBezTo>
                  <a:pt x="143" y="315"/>
                  <a:pt x="143" y="316"/>
                  <a:pt x="144" y="316"/>
                </a:cubicBezTo>
                <a:cubicBezTo>
                  <a:pt x="144" y="316"/>
                  <a:pt x="144" y="317"/>
                  <a:pt x="144" y="317"/>
                </a:cubicBezTo>
                <a:cubicBezTo>
                  <a:pt x="142" y="318"/>
                  <a:pt x="140" y="320"/>
                  <a:pt x="140" y="322"/>
                </a:cubicBezTo>
                <a:cubicBezTo>
                  <a:pt x="138" y="322"/>
                  <a:pt x="138" y="324"/>
                  <a:pt x="136" y="324"/>
                </a:cubicBezTo>
                <a:cubicBezTo>
                  <a:pt x="136" y="325"/>
                  <a:pt x="135" y="325"/>
                  <a:pt x="135" y="325"/>
                </a:cubicBezTo>
                <a:cubicBezTo>
                  <a:pt x="136" y="325"/>
                  <a:pt x="136" y="325"/>
                  <a:pt x="136" y="325"/>
                </a:cubicBezTo>
                <a:cubicBezTo>
                  <a:pt x="137" y="325"/>
                  <a:pt x="136" y="326"/>
                  <a:pt x="136" y="326"/>
                </a:cubicBezTo>
                <a:cubicBezTo>
                  <a:pt x="136" y="326"/>
                  <a:pt x="136" y="326"/>
                  <a:pt x="136" y="326"/>
                </a:cubicBezTo>
                <a:cubicBezTo>
                  <a:pt x="138" y="327"/>
                  <a:pt x="139" y="324"/>
                  <a:pt x="140" y="323"/>
                </a:cubicBezTo>
                <a:cubicBezTo>
                  <a:pt x="143" y="327"/>
                  <a:pt x="143" y="327"/>
                  <a:pt x="143" y="327"/>
                </a:cubicBezTo>
                <a:cubicBezTo>
                  <a:pt x="143" y="326"/>
                  <a:pt x="143" y="326"/>
                  <a:pt x="143" y="326"/>
                </a:cubicBezTo>
                <a:cubicBezTo>
                  <a:pt x="143" y="327"/>
                  <a:pt x="143" y="327"/>
                  <a:pt x="143" y="327"/>
                </a:cubicBezTo>
                <a:cubicBezTo>
                  <a:pt x="143" y="327"/>
                  <a:pt x="143" y="328"/>
                  <a:pt x="143" y="328"/>
                </a:cubicBezTo>
                <a:cubicBezTo>
                  <a:pt x="144" y="329"/>
                  <a:pt x="144" y="329"/>
                  <a:pt x="144" y="329"/>
                </a:cubicBezTo>
                <a:cubicBezTo>
                  <a:pt x="144" y="330"/>
                  <a:pt x="144" y="330"/>
                  <a:pt x="144" y="330"/>
                </a:cubicBezTo>
                <a:cubicBezTo>
                  <a:pt x="143" y="330"/>
                  <a:pt x="143" y="329"/>
                  <a:pt x="143" y="329"/>
                </a:cubicBezTo>
                <a:cubicBezTo>
                  <a:pt x="144" y="330"/>
                  <a:pt x="144" y="330"/>
                  <a:pt x="144" y="330"/>
                </a:cubicBezTo>
                <a:cubicBezTo>
                  <a:pt x="143" y="331"/>
                  <a:pt x="143" y="331"/>
                  <a:pt x="143" y="331"/>
                </a:cubicBezTo>
                <a:cubicBezTo>
                  <a:pt x="143" y="331"/>
                  <a:pt x="143" y="331"/>
                  <a:pt x="143" y="331"/>
                </a:cubicBezTo>
                <a:cubicBezTo>
                  <a:pt x="143" y="332"/>
                  <a:pt x="142" y="332"/>
                  <a:pt x="142" y="333"/>
                </a:cubicBezTo>
                <a:cubicBezTo>
                  <a:pt x="143" y="333"/>
                  <a:pt x="144" y="333"/>
                  <a:pt x="144" y="332"/>
                </a:cubicBezTo>
                <a:cubicBezTo>
                  <a:pt x="144" y="331"/>
                  <a:pt x="145" y="330"/>
                  <a:pt x="144" y="330"/>
                </a:cubicBezTo>
                <a:cubicBezTo>
                  <a:pt x="144" y="330"/>
                  <a:pt x="144" y="330"/>
                  <a:pt x="145" y="329"/>
                </a:cubicBezTo>
                <a:cubicBezTo>
                  <a:pt x="145" y="330"/>
                  <a:pt x="145" y="330"/>
                  <a:pt x="145" y="330"/>
                </a:cubicBezTo>
                <a:cubicBezTo>
                  <a:pt x="145" y="329"/>
                  <a:pt x="145" y="329"/>
                  <a:pt x="144" y="329"/>
                </a:cubicBezTo>
                <a:cubicBezTo>
                  <a:pt x="145" y="327"/>
                  <a:pt x="147" y="326"/>
                  <a:pt x="146" y="325"/>
                </a:cubicBezTo>
                <a:cubicBezTo>
                  <a:pt x="146" y="324"/>
                  <a:pt x="147" y="323"/>
                  <a:pt x="148" y="323"/>
                </a:cubicBezTo>
                <a:cubicBezTo>
                  <a:pt x="147" y="323"/>
                  <a:pt x="147" y="323"/>
                  <a:pt x="147" y="323"/>
                </a:cubicBezTo>
                <a:cubicBezTo>
                  <a:pt x="147" y="322"/>
                  <a:pt x="148" y="322"/>
                  <a:pt x="148" y="322"/>
                </a:cubicBezTo>
                <a:cubicBezTo>
                  <a:pt x="148" y="321"/>
                  <a:pt x="148" y="321"/>
                  <a:pt x="149" y="321"/>
                </a:cubicBezTo>
                <a:cubicBezTo>
                  <a:pt x="149" y="321"/>
                  <a:pt x="149" y="321"/>
                  <a:pt x="149" y="321"/>
                </a:cubicBezTo>
                <a:cubicBezTo>
                  <a:pt x="150" y="321"/>
                  <a:pt x="150" y="321"/>
                  <a:pt x="150" y="321"/>
                </a:cubicBezTo>
                <a:cubicBezTo>
                  <a:pt x="149" y="321"/>
                  <a:pt x="149" y="321"/>
                  <a:pt x="149" y="321"/>
                </a:cubicBezTo>
                <a:cubicBezTo>
                  <a:pt x="152" y="320"/>
                  <a:pt x="149" y="317"/>
                  <a:pt x="152" y="316"/>
                </a:cubicBezTo>
                <a:cubicBezTo>
                  <a:pt x="153" y="317"/>
                  <a:pt x="153" y="317"/>
                  <a:pt x="153" y="317"/>
                </a:cubicBezTo>
                <a:cubicBezTo>
                  <a:pt x="153" y="317"/>
                  <a:pt x="153" y="317"/>
                  <a:pt x="154" y="316"/>
                </a:cubicBezTo>
                <a:cubicBezTo>
                  <a:pt x="155" y="317"/>
                  <a:pt x="154" y="317"/>
                  <a:pt x="154" y="318"/>
                </a:cubicBezTo>
                <a:cubicBezTo>
                  <a:pt x="155" y="317"/>
                  <a:pt x="154" y="316"/>
                  <a:pt x="156" y="315"/>
                </a:cubicBezTo>
                <a:cubicBezTo>
                  <a:pt x="158" y="316"/>
                  <a:pt x="157" y="317"/>
                  <a:pt x="157" y="319"/>
                </a:cubicBezTo>
                <a:cubicBezTo>
                  <a:pt x="158" y="318"/>
                  <a:pt x="159" y="318"/>
                  <a:pt x="159" y="316"/>
                </a:cubicBezTo>
                <a:cubicBezTo>
                  <a:pt x="160" y="316"/>
                  <a:pt x="160" y="317"/>
                  <a:pt x="160" y="317"/>
                </a:cubicBezTo>
                <a:cubicBezTo>
                  <a:pt x="161" y="316"/>
                  <a:pt x="161" y="316"/>
                  <a:pt x="161" y="316"/>
                </a:cubicBezTo>
                <a:cubicBezTo>
                  <a:pt x="161" y="316"/>
                  <a:pt x="162" y="316"/>
                  <a:pt x="162" y="316"/>
                </a:cubicBezTo>
                <a:cubicBezTo>
                  <a:pt x="162" y="317"/>
                  <a:pt x="162" y="317"/>
                  <a:pt x="161" y="317"/>
                </a:cubicBezTo>
                <a:cubicBezTo>
                  <a:pt x="162" y="317"/>
                  <a:pt x="162" y="317"/>
                  <a:pt x="162" y="317"/>
                </a:cubicBezTo>
                <a:cubicBezTo>
                  <a:pt x="160" y="320"/>
                  <a:pt x="163" y="322"/>
                  <a:pt x="163" y="324"/>
                </a:cubicBezTo>
                <a:cubicBezTo>
                  <a:pt x="163" y="325"/>
                  <a:pt x="162" y="326"/>
                  <a:pt x="161" y="326"/>
                </a:cubicBezTo>
                <a:cubicBezTo>
                  <a:pt x="161" y="326"/>
                  <a:pt x="161" y="326"/>
                  <a:pt x="162" y="326"/>
                </a:cubicBezTo>
                <a:cubicBezTo>
                  <a:pt x="161" y="327"/>
                  <a:pt x="161" y="327"/>
                  <a:pt x="161" y="327"/>
                </a:cubicBezTo>
                <a:cubicBezTo>
                  <a:pt x="161" y="328"/>
                  <a:pt x="161" y="329"/>
                  <a:pt x="162" y="328"/>
                </a:cubicBezTo>
                <a:cubicBezTo>
                  <a:pt x="162" y="330"/>
                  <a:pt x="165" y="329"/>
                  <a:pt x="166" y="330"/>
                </a:cubicBezTo>
                <a:cubicBezTo>
                  <a:pt x="167" y="332"/>
                  <a:pt x="169" y="331"/>
                  <a:pt x="171" y="331"/>
                </a:cubicBezTo>
                <a:cubicBezTo>
                  <a:pt x="170" y="332"/>
                  <a:pt x="170" y="332"/>
                  <a:pt x="170" y="332"/>
                </a:cubicBezTo>
                <a:cubicBezTo>
                  <a:pt x="172" y="332"/>
                  <a:pt x="172" y="332"/>
                  <a:pt x="172" y="332"/>
                </a:cubicBezTo>
                <a:cubicBezTo>
                  <a:pt x="172" y="331"/>
                  <a:pt x="173" y="332"/>
                  <a:pt x="172" y="332"/>
                </a:cubicBezTo>
                <a:cubicBezTo>
                  <a:pt x="173" y="332"/>
                  <a:pt x="173" y="332"/>
                  <a:pt x="173" y="332"/>
                </a:cubicBezTo>
                <a:cubicBezTo>
                  <a:pt x="174" y="332"/>
                  <a:pt x="174" y="333"/>
                  <a:pt x="174" y="333"/>
                </a:cubicBezTo>
                <a:cubicBezTo>
                  <a:pt x="175" y="334"/>
                  <a:pt x="175" y="333"/>
                  <a:pt x="176" y="332"/>
                </a:cubicBezTo>
                <a:cubicBezTo>
                  <a:pt x="176" y="333"/>
                  <a:pt x="176" y="333"/>
                  <a:pt x="176" y="333"/>
                </a:cubicBezTo>
                <a:cubicBezTo>
                  <a:pt x="177" y="332"/>
                  <a:pt x="177" y="332"/>
                  <a:pt x="177" y="332"/>
                </a:cubicBezTo>
                <a:cubicBezTo>
                  <a:pt x="178" y="332"/>
                  <a:pt x="180" y="329"/>
                  <a:pt x="181" y="332"/>
                </a:cubicBezTo>
                <a:cubicBezTo>
                  <a:pt x="182" y="331"/>
                  <a:pt x="182" y="331"/>
                  <a:pt x="182" y="331"/>
                </a:cubicBezTo>
                <a:cubicBezTo>
                  <a:pt x="182" y="333"/>
                  <a:pt x="185" y="331"/>
                  <a:pt x="186" y="332"/>
                </a:cubicBezTo>
                <a:cubicBezTo>
                  <a:pt x="185" y="331"/>
                  <a:pt x="185" y="331"/>
                  <a:pt x="185" y="331"/>
                </a:cubicBezTo>
                <a:cubicBezTo>
                  <a:pt x="186" y="330"/>
                  <a:pt x="185" y="329"/>
                  <a:pt x="187" y="329"/>
                </a:cubicBezTo>
                <a:cubicBezTo>
                  <a:pt x="187" y="330"/>
                  <a:pt x="187" y="330"/>
                  <a:pt x="187" y="330"/>
                </a:cubicBezTo>
                <a:cubicBezTo>
                  <a:pt x="188" y="329"/>
                  <a:pt x="189" y="329"/>
                  <a:pt x="190" y="329"/>
                </a:cubicBezTo>
                <a:cubicBezTo>
                  <a:pt x="192" y="329"/>
                  <a:pt x="193" y="331"/>
                  <a:pt x="194" y="332"/>
                </a:cubicBezTo>
                <a:cubicBezTo>
                  <a:pt x="197" y="329"/>
                  <a:pt x="197" y="329"/>
                  <a:pt x="197" y="329"/>
                </a:cubicBezTo>
                <a:cubicBezTo>
                  <a:pt x="197" y="329"/>
                  <a:pt x="197" y="329"/>
                  <a:pt x="197" y="329"/>
                </a:cubicBezTo>
                <a:cubicBezTo>
                  <a:pt x="197" y="329"/>
                  <a:pt x="197" y="329"/>
                  <a:pt x="198" y="329"/>
                </a:cubicBezTo>
                <a:cubicBezTo>
                  <a:pt x="198" y="329"/>
                  <a:pt x="198" y="329"/>
                  <a:pt x="198" y="329"/>
                </a:cubicBezTo>
                <a:cubicBezTo>
                  <a:pt x="203" y="325"/>
                  <a:pt x="203" y="325"/>
                  <a:pt x="203" y="325"/>
                </a:cubicBezTo>
                <a:cubicBezTo>
                  <a:pt x="203" y="325"/>
                  <a:pt x="203" y="325"/>
                  <a:pt x="203" y="325"/>
                </a:cubicBezTo>
                <a:cubicBezTo>
                  <a:pt x="204" y="325"/>
                  <a:pt x="204" y="324"/>
                  <a:pt x="204" y="324"/>
                </a:cubicBezTo>
                <a:cubicBezTo>
                  <a:pt x="205" y="325"/>
                  <a:pt x="205" y="326"/>
                  <a:pt x="205" y="326"/>
                </a:cubicBezTo>
                <a:cubicBezTo>
                  <a:pt x="206" y="328"/>
                  <a:pt x="204" y="328"/>
                  <a:pt x="204" y="329"/>
                </a:cubicBezTo>
                <a:cubicBezTo>
                  <a:pt x="203" y="328"/>
                  <a:pt x="202" y="330"/>
                  <a:pt x="201" y="330"/>
                </a:cubicBezTo>
                <a:cubicBezTo>
                  <a:pt x="202" y="330"/>
                  <a:pt x="202" y="330"/>
                  <a:pt x="202" y="330"/>
                </a:cubicBezTo>
                <a:cubicBezTo>
                  <a:pt x="201" y="331"/>
                  <a:pt x="201" y="331"/>
                  <a:pt x="201" y="331"/>
                </a:cubicBezTo>
                <a:cubicBezTo>
                  <a:pt x="201" y="333"/>
                  <a:pt x="198" y="335"/>
                  <a:pt x="198" y="336"/>
                </a:cubicBezTo>
                <a:cubicBezTo>
                  <a:pt x="199" y="337"/>
                  <a:pt x="198" y="337"/>
                  <a:pt x="198" y="337"/>
                </a:cubicBezTo>
                <a:cubicBezTo>
                  <a:pt x="200" y="339"/>
                  <a:pt x="201" y="336"/>
                  <a:pt x="203" y="335"/>
                </a:cubicBezTo>
                <a:cubicBezTo>
                  <a:pt x="204" y="335"/>
                  <a:pt x="204" y="335"/>
                  <a:pt x="204" y="335"/>
                </a:cubicBezTo>
                <a:cubicBezTo>
                  <a:pt x="204" y="335"/>
                  <a:pt x="204" y="335"/>
                  <a:pt x="204" y="335"/>
                </a:cubicBezTo>
                <a:cubicBezTo>
                  <a:pt x="205" y="336"/>
                  <a:pt x="205" y="336"/>
                  <a:pt x="205" y="336"/>
                </a:cubicBezTo>
                <a:cubicBezTo>
                  <a:pt x="205" y="335"/>
                  <a:pt x="205" y="336"/>
                  <a:pt x="206" y="335"/>
                </a:cubicBezTo>
                <a:cubicBezTo>
                  <a:pt x="206" y="336"/>
                  <a:pt x="206" y="336"/>
                  <a:pt x="206" y="336"/>
                </a:cubicBezTo>
                <a:cubicBezTo>
                  <a:pt x="206" y="336"/>
                  <a:pt x="207" y="335"/>
                  <a:pt x="207" y="335"/>
                </a:cubicBezTo>
                <a:cubicBezTo>
                  <a:pt x="206" y="335"/>
                  <a:pt x="206" y="334"/>
                  <a:pt x="206" y="334"/>
                </a:cubicBezTo>
                <a:cubicBezTo>
                  <a:pt x="207" y="334"/>
                  <a:pt x="207" y="333"/>
                  <a:pt x="208" y="333"/>
                </a:cubicBezTo>
                <a:cubicBezTo>
                  <a:pt x="207" y="333"/>
                  <a:pt x="207" y="333"/>
                  <a:pt x="207" y="333"/>
                </a:cubicBezTo>
                <a:cubicBezTo>
                  <a:pt x="208" y="333"/>
                  <a:pt x="209" y="332"/>
                  <a:pt x="210" y="332"/>
                </a:cubicBezTo>
                <a:cubicBezTo>
                  <a:pt x="209" y="332"/>
                  <a:pt x="209" y="332"/>
                  <a:pt x="209" y="332"/>
                </a:cubicBezTo>
                <a:cubicBezTo>
                  <a:pt x="209" y="331"/>
                  <a:pt x="209" y="331"/>
                  <a:pt x="210" y="330"/>
                </a:cubicBezTo>
                <a:cubicBezTo>
                  <a:pt x="210" y="330"/>
                  <a:pt x="211" y="330"/>
                  <a:pt x="212" y="331"/>
                </a:cubicBezTo>
                <a:cubicBezTo>
                  <a:pt x="212" y="331"/>
                  <a:pt x="212" y="331"/>
                  <a:pt x="211" y="332"/>
                </a:cubicBezTo>
                <a:cubicBezTo>
                  <a:pt x="212" y="332"/>
                  <a:pt x="212" y="334"/>
                  <a:pt x="213" y="334"/>
                </a:cubicBezTo>
                <a:cubicBezTo>
                  <a:pt x="213" y="334"/>
                  <a:pt x="213" y="334"/>
                  <a:pt x="213" y="335"/>
                </a:cubicBezTo>
                <a:cubicBezTo>
                  <a:pt x="214" y="335"/>
                  <a:pt x="215" y="334"/>
                  <a:pt x="215" y="333"/>
                </a:cubicBezTo>
                <a:cubicBezTo>
                  <a:pt x="214" y="332"/>
                  <a:pt x="217" y="331"/>
                  <a:pt x="216" y="330"/>
                </a:cubicBezTo>
                <a:cubicBezTo>
                  <a:pt x="217" y="330"/>
                  <a:pt x="219" y="328"/>
                  <a:pt x="220" y="330"/>
                </a:cubicBezTo>
                <a:cubicBezTo>
                  <a:pt x="221" y="330"/>
                  <a:pt x="221" y="330"/>
                  <a:pt x="221" y="330"/>
                </a:cubicBezTo>
                <a:cubicBezTo>
                  <a:pt x="222" y="330"/>
                  <a:pt x="223" y="331"/>
                  <a:pt x="223" y="333"/>
                </a:cubicBezTo>
                <a:cubicBezTo>
                  <a:pt x="223" y="333"/>
                  <a:pt x="224" y="333"/>
                  <a:pt x="224" y="333"/>
                </a:cubicBezTo>
                <a:cubicBezTo>
                  <a:pt x="224" y="333"/>
                  <a:pt x="224" y="333"/>
                  <a:pt x="224" y="333"/>
                </a:cubicBezTo>
                <a:cubicBezTo>
                  <a:pt x="224" y="334"/>
                  <a:pt x="225" y="336"/>
                  <a:pt x="223" y="336"/>
                </a:cubicBezTo>
                <a:cubicBezTo>
                  <a:pt x="224" y="336"/>
                  <a:pt x="224" y="336"/>
                  <a:pt x="224" y="336"/>
                </a:cubicBezTo>
                <a:cubicBezTo>
                  <a:pt x="225" y="336"/>
                  <a:pt x="225" y="337"/>
                  <a:pt x="225" y="337"/>
                </a:cubicBezTo>
                <a:cubicBezTo>
                  <a:pt x="226" y="337"/>
                  <a:pt x="226" y="337"/>
                  <a:pt x="226" y="337"/>
                </a:cubicBezTo>
                <a:cubicBezTo>
                  <a:pt x="226" y="337"/>
                  <a:pt x="226" y="337"/>
                  <a:pt x="226" y="337"/>
                </a:cubicBezTo>
                <a:cubicBezTo>
                  <a:pt x="225" y="338"/>
                  <a:pt x="225" y="338"/>
                  <a:pt x="225" y="338"/>
                </a:cubicBezTo>
                <a:cubicBezTo>
                  <a:pt x="227" y="339"/>
                  <a:pt x="226" y="337"/>
                  <a:pt x="227" y="337"/>
                </a:cubicBezTo>
                <a:cubicBezTo>
                  <a:pt x="227" y="337"/>
                  <a:pt x="227" y="337"/>
                  <a:pt x="227" y="337"/>
                </a:cubicBezTo>
                <a:cubicBezTo>
                  <a:pt x="227" y="336"/>
                  <a:pt x="228" y="336"/>
                  <a:pt x="228" y="336"/>
                </a:cubicBezTo>
                <a:cubicBezTo>
                  <a:pt x="228" y="336"/>
                  <a:pt x="227" y="335"/>
                  <a:pt x="228" y="335"/>
                </a:cubicBezTo>
                <a:cubicBezTo>
                  <a:pt x="227" y="334"/>
                  <a:pt x="228" y="334"/>
                  <a:pt x="228" y="333"/>
                </a:cubicBezTo>
                <a:cubicBezTo>
                  <a:pt x="230" y="332"/>
                  <a:pt x="227" y="329"/>
                  <a:pt x="228" y="328"/>
                </a:cubicBezTo>
                <a:cubicBezTo>
                  <a:pt x="229" y="327"/>
                  <a:pt x="230" y="327"/>
                  <a:pt x="231" y="328"/>
                </a:cubicBezTo>
                <a:cubicBezTo>
                  <a:pt x="231" y="327"/>
                  <a:pt x="231" y="327"/>
                  <a:pt x="231" y="327"/>
                </a:cubicBezTo>
                <a:cubicBezTo>
                  <a:pt x="232" y="327"/>
                  <a:pt x="232" y="328"/>
                  <a:pt x="232" y="328"/>
                </a:cubicBezTo>
                <a:cubicBezTo>
                  <a:pt x="233" y="328"/>
                  <a:pt x="233" y="328"/>
                  <a:pt x="233" y="328"/>
                </a:cubicBezTo>
                <a:cubicBezTo>
                  <a:pt x="233" y="328"/>
                  <a:pt x="233" y="328"/>
                  <a:pt x="233" y="328"/>
                </a:cubicBezTo>
                <a:cubicBezTo>
                  <a:pt x="232" y="327"/>
                  <a:pt x="233" y="326"/>
                  <a:pt x="233" y="326"/>
                </a:cubicBezTo>
                <a:cubicBezTo>
                  <a:pt x="235" y="327"/>
                  <a:pt x="237" y="328"/>
                  <a:pt x="236" y="330"/>
                </a:cubicBezTo>
                <a:cubicBezTo>
                  <a:pt x="237" y="331"/>
                  <a:pt x="237" y="332"/>
                  <a:pt x="238" y="333"/>
                </a:cubicBezTo>
                <a:cubicBezTo>
                  <a:pt x="237" y="334"/>
                  <a:pt x="239" y="336"/>
                  <a:pt x="239" y="338"/>
                </a:cubicBezTo>
                <a:cubicBezTo>
                  <a:pt x="239" y="338"/>
                  <a:pt x="239" y="338"/>
                  <a:pt x="239" y="338"/>
                </a:cubicBezTo>
                <a:cubicBezTo>
                  <a:pt x="241" y="339"/>
                  <a:pt x="241" y="339"/>
                  <a:pt x="241" y="339"/>
                </a:cubicBezTo>
                <a:cubicBezTo>
                  <a:pt x="241" y="338"/>
                  <a:pt x="242" y="338"/>
                  <a:pt x="241" y="338"/>
                </a:cubicBezTo>
                <a:cubicBezTo>
                  <a:pt x="241" y="338"/>
                  <a:pt x="241" y="338"/>
                  <a:pt x="241" y="337"/>
                </a:cubicBezTo>
                <a:cubicBezTo>
                  <a:pt x="241" y="337"/>
                  <a:pt x="241" y="336"/>
                  <a:pt x="241" y="336"/>
                </a:cubicBezTo>
                <a:cubicBezTo>
                  <a:pt x="243" y="338"/>
                  <a:pt x="244" y="335"/>
                  <a:pt x="246" y="336"/>
                </a:cubicBezTo>
                <a:cubicBezTo>
                  <a:pt x="246" y="336"/>
                  <a:pt x="246" y="336"/>
                  <a:pt x="247" y="336"/>
                </a:cubicBezTo>
                <a:cubicBezTo>
                  <a:pt x="247" y="336"/>
                  <a:pt x="247" y="336"/>
                  <a:pt x="247" y="336"/>
                </a:cubicBezTo>
                <a:cubicBezTo>
                  <a:pt x="247" y="337"/>
                  <a:pt x="247" y="337"/>
                  <a:pt x="247" y="337"/>
                </a:cubicBezTo>
                <a:cubicBezTo>
                  <a:pt x="248" y="338"/>
                  <a:pt x="250" y="338"/>
                  <a:pt x="251" y="337"/>
                </a:cubicBezTo>
                <a:cubicBezTo>
                  <a:pt x="250" y="336"/>
                  <a:pt x="250" y="336"/>
                  <a:pt x="250" y="336"/>
                </a:cubicBezTo>
                <a:cubicBezTo>
                  <a:pt x="251" y="336"/>
                  <a:pt x="252" y="335"/>
                  <a:pt x="251" y="334"/>
                </a:cubicBezTo>
                <a:cubicBezTo>
                  <a:pt x="250" y="333"/>
                  <a:pt x="250" y="331"/>
                  <a:pt x="248" y="330"/>
                </a:cubicBezTo>
                <a:cubicBezTo>
                  <a:pt x="250" y="329"/>
                  <a:pt x="247" y="328"/>
                  <a:pt x="249" y="327"/>
                </a:cubicBezTo>
                <a:cubicBezTo>
                  <a:pt x="250" y="327"/>
                  <a:pt x="251" y="327"/>
                  <a:pt x="252" y="328"/>
                </a:cubicBezTo>
                <a:cubicBezTo>
                  <a:pt x="251" y="328"/>
                  <a:pt x="251" y="328"/>
                  <a:pt x="251" y="328"/>
                </a:cubicBezTo>
                <a:cubicBezTo>
                  <a:pt x="254" y="328"/>
                  <a:pt x="253" y="332"/>
                  <a:pt x="255" y="333"/>
                </a:cubicBezTo>
                <a:cubicBezTo>
                  <a:pt x="255" y="333"/>
                  <a:pt x="256" y="333"/>
                  <a:pt x="256" y="333"/>
                </a:cubicBezTo>
                <a:cubicBezTo>
                  <a:pt x="256" y="333"/>
                  <a:pt x="256" y="333"/>
                  <a:pt x="256" y="334"/>
                </a:cubicBezTo>
                <a:cubicBezTo>
                  <a:pt x="257" y="334"/>
                  <a:pt x="258" y="333"/>
                  <a:pt x="258" y="333"/>
                </a:cubicBezTo>
                <a:cubicBezTo>
                  <a:pt x="258" y="333"/>
                  <a:pt x="258" y="332"/>
                  <a:pt x="258" y="332"/>
                </a:cubicBezTo>
                <a:cubicBezTo>
                  <a:pt x="260" y="332"/>
                  <a:pt x="257" y="330"/>
                  <a:pt x="257" y="329"/>
                </a:cubicBezTo>
                <a:cubicBezTo>
                  <a:pt x="258" y="327"/>
                  <a:pt x="256" y="324"/>
                  <a:pt x="257" y="322"/>
                </a:cubicBezTo>
                <a:cubicBezTo>
                  <a:pt x="259" y="321"/>
                  <a:pt x="256" y="320"/>
                  <a:pt x="258" y="318"/>
                </a:cubicBezTo>
                <a:cubicBezTo>
                  <a:pt x="257" y="317"/>
                  <a:pt x="258" y="316"/>
                  <a:pt x="257" y="315"/>
                </a:cubicBezTo>
                <a:cubicBezTo>
                  <a:pt x="257" y="315"/>
                  <a:pt x="257" y="315"/>
                  <a:pt x="257" y="315"/>
                </a:cubicBezTo>
                <a:cubicBezTo>
                  <a:pt x="257" y="314"/>
                  <a:pt x="257" y="314"/>
                  <a:pt x="257" y="314"/>
                </a:cubicBezTo>
                <a:cubicBezTo>
                  <a:pt x="255" y="314"/>
                  <a:pt x="256" y="313"/>
                  <a:pt x="257" y="312"/>
                </a:cubicBezTo>
                <a:cubicBezTo>
                  <a:pt x="257" y="312"/>
                  <a:pt x="257" y="312"/>
                  <a:pt x="257" y="312"/>
                </a:cubicBezTo>
                <a:cubicBezTo>
                  <a:pt x="258" y="313"/>
                  <a:pt x="259" y="311"/>
                  <a:pt x="260" y="313"/>
                </a:cubicBezTo>
                <a:cubicBezTo>
                  <a:pt x="259" y="314"/>
                  <a:pt x="262" y="314"/>
                  <a:pt x="260" y="316"/>
                </a:cubicBezTo>
                <a:cubicBezTo>
                  <a:pt x="261" y="317"/>
                  <a:pt x="261" y="317"/>
                  <a:pt x="261" y="317"/>
                </a:cubicBezTo>
                <a:cubicBezTo>
                  <a:pt x="261" y="317"/>
                  <a:pt x="261" y="317"/>
                  <a:pt x="261" y="317"/>
                </a:cubicBezTo>
                <a:cubicBezTo>
                  <a:pt x="261" y="318"/>
                  <a:pt x="261" y="318"/>
                  <a:pt x="261" y="318"/>
                </a:cubicBezTo>
                <a:cubicBezTo>
                  <a:pt x="261" y="318"/>
                  <a:pt x="261" y="318"/>
                  <a:pt x="261" y="319"/>
                </a:cubicBezTo>
                <a:cubicBezTo>
                  <a:pt x="261" y="318"/>
                  <a:pt x="261" y="319"/>
                  <a:pt x="261" y="319"/>
                </a:cubicBezTo>
                <a:cubicBezTo>
                  <a:pt x="261" y="319"/>
                  <a:pt x="261" y="320"/>
                  <a:pt x="261" y="320"/>
                </a:cubicBezTo>
                <a:cubicBezTo>
                  <a:pt x="261" y="321"/>
                  <a:pt x="262" y="321"/>
                  <a:pt x="261" y="322"/>
                </a:cubicBezTo>
                <a:cubicBezTo>
                  <a:pt x="261" y="321"/>
                  <a:pt x="261" y="321"/>
                  <a:pt x="261" y="321"/>
                </a:cubicBezTo>
                <a:cubicBezTo>
                  <a:pt x="259" y="322"/>
                  <a:pt x="261" y="323"/>
                  <a:pt x="261" y="325"/>
                </a:cubicBezTo>
                <a:cubicBezTo>
                  <a:pt x="264" y="326"/>
                  <a:pt x="264" y="329"/>
                  <a:pt x="266" y="331"/>
                </a:cubicBezTo>
                <a:cubicBezTo>
                  <a:pt x="266" y="331"/>
                  <a:pt x="267" y="332"/>
                  <a:pt x="268" y="332"/>
                </a:cubicBezTo>
                <a:cubicBezTo>
                  <a:pt x="269" y="333"/>
                  <a:pt x="270" y="331"/>
                  <a:pt x="271" y="330"/>
                </a:cubicBezTo>
                <a:cubicBezTo>
                  <a:pt x="274" y="328"/>
                  <a:pt x="271" y="324"/>
                  <a:pt x="275" y="323"/>
                </a:cubicBezTo>
                <a:cubicBezTo>
                  <a:pt x="276" y="320"/>
                  <a:pt x="274" y="319"/>
                  <a:pt x="274" y="317"/>
                </a:cubicBezTo>
                <a:cubicBezTo>
                  <a:pt x="274" y="317"/>
                  <a:pt x="274" y="317"/>
                  <a:pt x="274" y="317"/>
                </a:cubicBezTo>
                <a:cubicBezTo>
                  <a:pt x="274" y="316"/>
                  <a:pt x="274" y="316"/>
                  <a:pt x="274" y="316"/>
                </a:cubicBezTo>
                <a:cubicBezTo>
                  <a:pt x="275" y="316"/>
                  <a:pt x="276" y="315"/>
                  <a:pt x="276" y="316"/>
                </a:cubicBezTo>
                <a:cubicBezTo>
                  <a:pt x="277" y="316"/>
                  <a:pt x="277" y="316"/>
                  <a:pt x="277" y="316"/>
                </a:cubicBezTo>
                <a:cubicBezTo>
                  <a:pt x="277" y="316"/>
                  <a:pt x="277" y="316"/>
                  <a:pt x="277" y="316"/>
                </a:cubicBezTo>
                <a:cubicBezTo>
                  <a:pt x="277" y="314"/>
                  <a:pt x="277" y="314"/>
                  <a:pt x="277" y="314"/>
                </a:cubicBezTo>
                <a:cubicBezTo>
                  <a:pt x="277" y="314"/>
                  <a:pt x="277" y="314"/>
                  <a:pt x="277" y="314"/>
                </a:cubicBezTo>
                <a:cubicBezTo>
                  <a:pt x="277" y="312"/>
                  <a:pt x="278" y="313"/>
                  <a:pt x="278" y="313"/>
                </a:cubicBezTo>
                <a:cubicBezTo>
                  <a:pt x="280" y="311"/>
                  <a:pt x="283" y="312"/>
                  <a:pt x="284" y="309"/>
                </a:cubicBezTo>
                <a:cubicBezTo>
                  <a:pt x="283" y="309"/>
                  <a:pt x="283" y="309"/>
                  <a:pt x="283" y="309"/>
                </a:cubicBezTo>
                <a:cubicBezTo>
                  <a:pt x="283" y="309"/>
                  <a:pt x="283" y="309"/>
                  <a:pt x="283" y="308"/>
                </a:cubicBezTo>
                <a:cubicBezTo>
                  <a:pt x="284" y="309"/>
                  <a:pt x="285" y="308"/>
                  <a:pt x="286" y="308"/>
                </a:cubicBezTo>
                <a:cubicBezTo>
                  <a:pt x="287" y="307"/>
                  <a:pt x="288" y="310"/>
                  <a:pt x="290" y="309"/>
                </a:cubicBezTo>
                <a:cubicBezTo>
                  <a:pt x="290" y="308"/>
                  <a:pt x="293" y="309"/>
                  <a:pt x="292" y="307"/>
                </a:cubicBezTo>
                <a:cubicBezTo>
                  <a:pt x="293" y="307"/>
                  <a:pt x="294" y="306"/>
                  <a:pt x="295" y="306"/>
                </a:cubicBezTo>
                <a:cubicBezTo>
                  <a:pt x="295" y="306"/>
                  <a:pt x="294" y="306"/>
                  <a:pt x="294" y="306"/>
                </a:cubicBezTo>
                <a:cubicBezTo>
                  <a:pt x="295" y="304"/>
                  <a:pt x="294" y="303"/>
                  <a:pt x="294" y="302"/>
                </a:cubicBezTo>
                <a:cubicBezTo>
                  <a:pt x="295" y="299"/>
                  <a:pt x="292" y="298"/>
                  <a:pt x="291" y="297"/>
                </a:cubicBezTo>
                <a:cubicBezTo>
                  <a:pt x="291" y="297"/>
                  <a:pt x="291" y="297"/>
                  <a:pt x="291" y="297"/>
                </a:cubicBezTo>
                <a:cubicBezTo>
                  <a:pt x="290" y="297"/>
                  <a:pt x="290" y="297"/>
                  <a:pt x="290" y="296"/>
                </a:cubicBezTo>
                <a:cubicBezTo>
                  <a:pt x="290" y="297"/>
                  <a:pt x="290" y="297"/>
                  <a:pt x="290" y="297"/>
                </a:cubicBezTo>
                <a:cubicBezTo>
                  <a:pt x="290" y="296"/>
                  <a:pt x="289" y="296"/>
                  <a:pt x="290" y="296"/>
                </a:cubicBezTo>
                <a:cubicBezTo>
                  <a:pt x="290" y="296"/>
                  <a:pt x="290" y="295"/>
                  <a:pt x="290" y="295"/>
                </a:cubicBezTo>
                <a:cubicBezTo>
                  <a:pt x="290" y="295"/>
                  <a:pt x="290" y="295"/>
                  <a:pt x="290" y="294"/>
                </a:cubicBezTo>
                <a:cubicBezTo>
                  <a:pt x="290" y="294"/>
                  <a:pt x="290" y="294"/>
                  <a:pt x="290" y="294"/>
                </a:cubicBezTo>
                <a:cubicBezTo>
                  <a:pt x="290" y="294"/>
                  <a:pt x="290" y="293"/>
                  <a:pt x="290" y="293"/>
                </a:cubicBezTo>
                <a:cubicBezTo>
                  <a:pt x="290" y="293"/>
                  <a:pt x="290" y="293"/>
                  <a:pt x="290" y="293"/>
                </a:cubicBezTo>
                <a:cubicBezTo>
                  <a:pt x="290" y="292"/>
                  <a:pt x="290" y="291"/>
                  <a:pt x="289" y="291"/>
                </a:cubicBezTo>
                <a:cubicBezTo>
                  <a:pt x="289" y="290"/>
                  <a:pt x="290" y="289"/>
                  <a:pt x="290" y="289"/>
                </a:cubicBezTo>
                <a:cubicBezTo>
                  <a:pt x="290" y="287"/>
                  <a:pt x="292" y="288"/>
                  <a:pt x="292" y="286"/>
                </a:cubicBezTo>
                <a:cubicBezTo>
                  <a:pt x="292" y="286"/>
                  <a:pt x="293" y="286"/>
                  <a:pt x="293" y="286"/>
                </a:cubicBezTo>
                <a:cubicBezTo>
                  <a:pt x="293" y="286"/>
                  <a:pt x="293" y="286"/>
                  <a:pt x="293" y="286"/>
                </a:cubicBezTo>
                <a:cubicBezTo>
                  <a:pt x="294" y="286"/>
                  <a:pt x="294" y="287"/>
                  <a:pt x="294" y="286"/>
                </a:cubicBezTo>
                <a:cubicBezTo>
                  <a:pt x="294" y="286"/>
                  <a:pt x="294" y="286"/>
                  <a:pt x="294" y="286"/>
                </a:cubicBezTo>
                <a:cubicBezTo>
                  <a:pt x="294" y="286"/>
                  <a:pt x="294" y="286"/>
                  <a:pt x="294" y="285"/>
                </a:cubicBezTo>
                <a:cubicBezTo>
                  <a:pt x="295" y="286"/>
                  <a:pt x="295" y="286"/>
                  <a:pt x="295" y="286"/>
                </a:cubicBezTo>
                <a:cubicBezTo>
                  <a:pt x="295" y="285"/>
                  <a:pt x="295" y="285"/>
                  <a:pt x="295" y="285"/>
                </a:cubicBezTo>
                <a:cubicBezTo>
                  <a:pt x="294" y="284"/>
                  <a:pt x="294" y="284"/>
                  <a:pt x="294" y="284"/>
                </a:cubicBezTo>
                <a:cubicBezTo>
                  <a:pt x="295" y="284"/>
                  <a:pt x="295" y="284"/>
                  <a:pt x="295" y="284"/>
                </a:cubicBezTo>
                <a:cubicBezTo>
                  <a:pt x="294" y="284"/>
                  <a:pt x="294" y="283"/>
                  <a:pt x="294" y="283"/>
                </a:cubicBezTo>
                <a:cubicBezTo>
                  <a:pt x="294" y="283"/>
                  <a:pt x="294" y="282"/>
                  <a:pt x="295" y="282"/>
                </a:cubicBezTo>
                <a:cubicBezTo>
                  <a:pt x="295" y="282"/>
                  <a:pt x="295" y="282"/>
                  <a:pt x="295" y="282"/>
                </a:cubicBezTo>
                <a:cubicBezTo>
                  <a:pt x="294" y="281"/>
                  <a:pt x="295" y="279"/>
                  <a:pt x="296" y="278"/>
                </a:cubicBezTo>
                <a:cubicBezTo>
                  <a:pt x="295" y="277"/>
                  <a:pt x="295" y="277"/>
                  <a:pt x="295" y="277"/>
                </a:cubicBezTo>
                <a:cubicBezTo>
                  <a:pt x="296" y="276"/>
                  <a:pt x="296" y="276"/>
                  <a:pt x="296" y="276"/>
                </a:cubicBezTo>
                <a:cubicBezTo>
                  <a:pt x="296" y="276"/>
                  <a:pt x="295" y="275"/>
                  <a:pt x="296" y="275"/>
                </a:cubicBezTo>
                <a:cubicBezTo>
                  <a:pt x="296" y="275"/>
                  <a:pt x="295" y="274"/>
                  <a:pt x="295" y="274"/>
                </a:cubicBezTo>
                <a:cubicBezTo>
                  <a:pt x="295" y="274"/>
                  <a:pt x="296" y="274"/>
                  <a:pt x="296" y="273"/>
                </a:cubicBezTo>
                <a:cubicBezTo>
                  <a:pt x="295" y="273"/>
                  <a:pt x="295" y="274"/>
                  <a:pt x="295" y="274"/>
                </a:cubicBezTo>
                <a:cubicBezTo>
                  <a:pt x="294" y="273"/>
                  <a:pt x="296" y="272"/>
                  <a:pt x="295" y="271"/>
                </a:cubicBezTo>
                <a:cubicBezTo>
                  <a:pt x="296" y="271"/>
                  <a:pt x="296" y="271"/>
                  <a:pt x="296" y="271"/>
                </a:cubicBezTo>
                <a:cubicBezTo>
                  <a:pt x="296" y="271"/>
                  <a:pt x="296" y="271"/>
                  <a:pt x="296" y="271"/>
                </a:cubicBezTo>
                <a:cubicBezTo>
                  <a:pt x="298" y="270"/>
                  <a:pt x="299" y="271"/>
                  <a:pt x="301" y="271"/>
                </a:cubicBezTo>
                <a:cubicBezTo>
                  <a:pt x="302" y="269"/>
                  <a:pt x="303" y="271"/>
                  <a:pt x="304" y="271"/>
                </a:cubicBezTo>
                <a:cubicBezTo>
                  <a:pt x="303" y="271"/>
                  <a:pt x="303" y="271"/>
                  <a:pt x="303" y="271"/>
                </a:cubicBezTo>
                <a:cubicBezTo>
                  <a:pt x="303" y="270"/>
                  <a:pt x="303" y="270"/>
                  <a:pt x="303" y="270"/>
                </a:cubicBezTo>
                <a:cubicBezTo>
                  <a:pt x="303" y="270"/>
                  <a:pt x="303" y="269"/>
                  <a:pt x="304" y="269"/>
                </a:cubicBezTo>
                <a:cubicBezTo>
                  <a:pt x="304" y="269"/>
                  <a:pt x="304" y="268"/>
                  <a:pt x="304" y="268"/>
                </a:cubicBezTo>
                <a:cubicBezTo>
                  <a:pt x="305" y="268"/>
                  <a:pt x="305" y="268"/>
                  <a:pt x="305" y="268"/>
                </a:cubicBezTo>
                <a:cubicBezTo>
                  <a:pt x="305" y="268"/>
                  <a:pt x="305" y="267"/>
                  <a:pt x="305" y="267"/>
                </a:cubicBezTo>
                <a:cubicBezTo>
                  <a:pt x="306" y="267"/>
                  <a:pt x="307" y="268"/>
                  <a:pt x="307" y="268"/>
                </a:cubicBezTo>
                <a:cubicBezTo>
                  <a:pt x="307" y="267"/>
                  <a:pt x="306" y="265"/>
                  <a:pt x="308" y="265"/>
                </a:cubicBezTo>
                <a:cubicBezTo>
                  <a:pt x="308" y="264"/>
                  <a:pt x="309" y="264"/>
                  <a:pt x="310" y="263"/>
                </a:cubicBezTo>
                <a:cubicBezTo>
                  <a:pt x="309" y="263"/>
                  <a:pt x="309" y="263"/>
                  <a:pt x="309" y="262"/>
                </a:cubicBezTo>
                <a:cubicBezTo>
                  <a:pt x="309" y="262"/>
                  <a:pt x="309" y="262"/>
                  <a:pt x="309" y="262"/>
                </a:cubicBezTo>
                <a:cubicBezTo>
                  <a:pt x="309" y="263"/>
                  <a:pt x="309" y="263"/>
                  <a:pt x="309" y="263"/>
                </a:cubicBezTo>
                <a:cubicBezTo>
                  <a:pt x="309" y="263"/>
                  <a:pt x="309" y="263"/>
                  <a:pt x="309" y="263"/>
                </a:cubicBezTo>
                <a:cubicBezTo>
                  <a:pt x="308" y="264"/>
                  <a:pt x="307" y="262"/>
                  <a:pt x="306" y="262"/>
                </a:cubicBezTo>
                <a:cubicBezTo>
                  <a:pt x="305" y="262"/>
                  <a:pt x="304" y="261"/>
                  <a:pt x="305" y="260"/>
                </a:cubicBezTo>
                <a:cubicBezTo>
                  <a:pt x="305" y="259"/>
                  <a:pt x="306" y="259"/>
                  <a:pt x="307" y="259"/>
                </a:cubicBezTo>
                <a:cubicBezTo>
                  <a:pt x="308" y="260"/>
                  <a:pt x="309" y="260"/>
                  <a:pt x="310" y="261"/>
                </a:cubicBezTo>
                <a:cubicBezTo>
                  <a:pt x="311" y="262"/>
                  <a:pt x="312" y="262"/>
                  <a:pt x="313" y="261"/>
                </a:cubicBezTo>
                <a:cubicBezTo>
                  <a:pt x="313" y="261"/>
                  <a:pt x="312" y="262"/>
                  <a:pt x="312" y="261"/>
                </a:cubicBezTo>
                <a:cubicBezTo>
                  <a:pt x="312" y="261"/>
                  <a:pt x="312" y="261"/>
                  <a:pt x="312" y="261"/>
                </a:cubicBezTo>
                <a:cubicBezTo>
                  <a:pt x="315" y="260"/>
                  <a:pt x="318" y="260"/>
                  <a:pt x="321" y="263"/>
                </a:cubicBezTo>
                <a:cubicBezTo>
                  <a:pt x="320" y="264"/>
                  <a:pt x="322" y="263"/>
                  <a:pt x="322" y="265"/>
                </a:cubicBezTo>
                <a:cubicBezTo>
                  <a:pt x="323" y="265"/>
                  <a:pt x="323" y="265"/>
                  <a:pt x="323" y="264"/>
                </a:cubicBezTo>
                <a:cubicBezTo>
                  <a:pt x="324" y="264"/>
                  <a:pt x="323" y="264"/>
                  <a:pt x="323" y="264"/>
                </a:cubicBezTo>
                <a:cubicBezTo>
                  <a:pt x="323" y="263"/>
                  <a:pt x="323" y="263"/>
                  <a:pt x="323" y="263"/>
                </a:cubicBezTo>
                <a:cubicBezTo>
                  <a:pt x="322" y="262"/>
                  <a:pt x="322" y="262"/>
                  <a:pt x="322" y="262"/>
                </a:cubicBezTo>
                <a:cubicBezTo>
                  <a:pt x="323" y="261"/>
                  <a:pt x="323" y="261"/>
                  <a:pt x="323" y="260"/>
                </a:cubicBezTo>
                <a:cubicBezTo>
                  <a:pt x="323" y="260"/>
                  <a:pt x="323" y="260"/>
                  <a:pt x="322" y="260"/>
                </a:cubicBezTo>
                <a:cubicBezTo>
                  <a:pt x="322" y="259"/>
                  <a:pt x="323" y="260"/>
                  <a:pt x="323" y="259"/>
                </a:cubicBezTo>
                <a:cubicBezTo>
                  <a:pt x="322" y="259"/>
                  <a:pt x="324" y="256"/>
                  <a:pt x="322" y="256"/>
                </a:cubicBezTo>
                <a:cubicBezTo>
                  <a:pt x="321" y="255"/>
                  <a:pt x="321" y="254"/>
                  <a:pt x="322" y="252"/>
                </a:cubicBezTo>
                <a:cubicBezTo>
                  <a:pt x="323" y="252"/>
                  <a:pt x="323" y="252"/>
                  <a:pt x="323" y="252"/>
                </a:cubicBezTo>
                <a:cubicBezTo>
                  <a:pt x="324" y="252"/>
                  <a:pt x="324" y="252"/>
                  <a:pt x="324" y="253"/>
                </a:cubicBezTo>
                <a:cubicBezTo>
                  <a:pt x="324" y="253"/>
                  <a:pt x="324" y="252"/>
                  <a:pt x="324" y="252"/>
                </a:cubicBezTo>
                <a:cubicBezTo>
                  <a:pt x="324" y="252"/>
                  <a:pt x="324" y="252"/>
                  <a:pt x="324" y="252"/>
                </a:cubicBezTo>
                <a:cubicBezTo>
                  <a:pt x="324" y="249"/>
                  <a:pt x="320" y="248"/>
                  <a:pt x="323" y="246"/>
                </a:cubicBezTo>
                <a:cubicBezTo>
                  <a:pt x="323" y="246"/>
                  <a:pt x="324" y="246"/>
                  <a:pt x="323" y="246"/>
                </a:cubicBezTo>
                <a:cubicBezTo>
                  <a:pt x="325" y="246"/>
                  <a:pt x="325" y="246"/>
                  <a:pt x="325" y="246"/>
                </a:cubicBezTo>
                <a:cubicBezTo>
                  <a:pt x="326" y="246"/>
                  <a:pt x="326" y="246"/>
                  <a:pt x="326" y="245"/>
                </a:cubicBezTo>
                <a:cubicBezTo>
                  <a:pt x="325" y="244"/>
                  <a:pt x="325" y="244"/>
                  <a:pt x="324" y="244"/>
                </a:cubicBezTo>
                <a:cubicBezTo>
                  <a:pt x="325" y="243"/>
                  <a:pt x="325" y="243"/>
                  <a:pt x="325" y="243"/>
                </a:cubicBezTo>
                <a:cubicBezTo>
                  <a:pt x="325" y="243"/>
                  <a:pt x="325" y="243"/>
                  <a:pt x="325" y="243"/>
                </a:cubicBezTo>
                <a:cubicBezTo>
                  <a:pt x="324" y="243"/>
                  <a:pt x="324" y="243"/>
                  <a:pt x="324" y="243"/>
                </a:cubicBezTo>
                <a:cubicBezTo>
                  <a:pt x="321" y="241"/>
                  <a:pt x="321" y="241"/>
                  <a:pt x="321" y="241"/>
                </a:cubicBezTo>
                <a:cubicBezTo>
                  <a:pt x="321" y="238"/>
                  <a:pt x="324" y="238"/>
                  <a:pt x="325" y="235"/>
                </a:cubicBezTo>
                <a:cubicBezTo>
                  <a:pt x="326" y="236"/>
                  <a:pt x="327" y="234"/>
                  <a:pt x="328" y="235"/>
                </a:cubicBezTo>
                <a:cubicBezTo>
                  <a:pt x="328" y="234"/>
                  <a:pt x="328" y="234"/>
                  <a:pt x="328" y="234"/>
                </a:cubicBezTo>
                <a:cubicBezTo>
                  <a:pt x="327" y="234"/>
                  <a:pt x="328" y="233"/>
                  <a:pt x="328" y="232"/>
                </a:cubicBezTo>
                <a:cubicBezTo>
                  <a:pt x="328" y="232"/>
                  <a:pt x="329" y="232"/>
                  <a:pt x="329" y="233"/>
                </a:cubicBezTo>
                <a:cubicBezTo>
                  <a:pt x="329" y="232"/>
                  <a:pt x="329" y="232"/>
                  <a:pt x="329" y="232"/>
                </a:cubicBezTo>
                <a:cubicBezTo>
                  <a:pt x="329" y="231"/>
                  <a:pt x="328" y="231"/>
                  <a:pt x="327" y="231"/>
                </a:cubicBezTo>
                <a:cubicBezTo>
                  <a:pt x="329" y="230"/>
                  <a:pt x="328" y="229"/>
                  <a:pt x="329" y="228"/>
                </a:cubicBezTo>
                <a:cubicBezTo>
                  <a:pt x="329" y="228"/>
                  <a:pt x="328" y="228"/>
                  <a:pt x="328" y="228"/>
                </a:cubicBezTo>
                <a:cubicBezTo>
                  <a:pt x="328" y="228"/>
                  <a:pt x="328" y="228"/>
                  <a:pt x="328" y="227"/>
                </a:cubicBezTo>
                <a:cubicBezTo>
                  <a:pt x="327" y="228"/>
                  <a:pt x="327" y="228"/>
                  <a:pt x="327" y="228"/>
                </a:cubicBezTo>
                <a:cubicBezTo>
                  <a:pt x="327" y="227"/>
                  <a:pt x="327" y="227"/>
                  <a:pt x="327" y="227"/>
                </a:cubicBezTo>
                <a:cubicBezTo>
                  <a:pt x="327" y="227"/>
                  <a:pt x="327" y="227"/>
                  <a:pt x="326" y="228"/>
                </a:cubicBezTo>
                <a:cubicBezTo>
                  <a:pt x="326" y="227"/>
                  <a:pt x="325" y="227"/>
                  <a:pt x="325" y="226"/>
                </a:cubicBezTo>
                <a:cubicBezTo>
                  <a:pt x="324" y="226"/>
                  <a:pt x="324" y="226"/>
                  <a:pt x="324" y="226"/>
                </a:cubicBezTo>
                <a:cubicBezTo>
                  <a:pt x="323" y="224"/>
                  <a:pt x="320" y="222"/>
                  <a:pt x="318" y="220"/>
                </a:cubicBezTo>
                <a:cubicBezTo>
                  <a:pt x="320" y="220"/>
                  <a:pt x="317" y="218"/>
                  <a:pt x="319" y="217"/>
                </a:cubicBezTo>
                <a:cubicBezTo>
                  <a:pt x="318" y="217"/>
                  <a:pt x="318" y="216"/>
                  <a:pt x="318" y="216"/>
                </a:cubicBezTo>
                <a:cubicBezTo>
                  <a:pt x="318" y="215"/>
                  <a:pt x="318" y="215"/>
                  <a:pt x="318" y="215"/>
                </a:cubicBezTo>
                <a:cubicBezTo>
                  <a:pt x="317" y="214"/>
                  <a:pt x="317" y="214"/>
                  <a:pt x="317" y="214"/>
                </a:cubicBezTo>
                <a:cubicBezTo>
                  <a:pt x="318" y="214"/>
                  <a:pt x="319" y="214"/>
                  <a:pt x="319" y="213"/>
                </a:cubicBezTo>
                <a:cubicBezTo>
                  <a:pt x="319" y="214"/>
                  <a:pt x="320" y="214"/>
                  <a:pt x="320" y="215"/>
                </a:cubicBezTo>
                <a:cubicBezTo>
                  <a:pt x="321" y="215"/>
                  <a:pt x="322" y="215"/>
                  <a:pt x="322" y="215"/>
                </a:cubicBezTo>
                <a:cubicBezTo>
                  <a:pt x="324" y="215"/>
                  <a:pt x="325" y="216"/>
                  <a:pt x="327" y="216"/>
                </a:cubicBezTo>
                <a:cubicBezTo>
                  <a:pt x="328" y="216"/>
                  <a:pt x="330" y="217"/>
                  <a:pt x="331" y="216"/>
                </a:cubicBezTo>
                <a:cubicBezTo>
                  <a:pt x="327" y="212"/>
                  <a:pt x="329" y="207"/>
                  <a:pt x="325" y="204"/>
                </a:cubicBezTo>
                <a:close/>
                <a:moveTo>
                  <a:pt x="60" y="261"/>
                </a:moveTo>
                <a:cubicBezTo>
                  <a:pt x="59" y="259"/>
                  <a:pt x="59" y="259"/>
                  <a:pt x="59" y="259"/>
                </a:cubicBezTo>
                <a:cubicBezTo>
                  <a:pt x="60" y="259"/>
                  <a:pt x="60" y="260"/>
                  <a:pt x="62" y="260"/>
                </a:cubicBezTo>
                <a:cubicBezTo>
                  <a:pt x="61" y="261"/>
                  <a:pt x="60" y="261"/>
                  <a:pt x="60" y="261"/>
                </a:cubicBezTo>
                <a:close/>
                <a:moveTo>
                  <a:pt x="93" y="40"/>
                </a:moveTo>
                <a:cubicBezTo>
                  <a:pt x="92" y="39"/>
                  <a:pt x="92" y="39"/>
                  <a:pt x="92" y="39"/>
                </a:cubicBezTo>
                <a:cubicBezTo>
                  <a:pt x="93" y="39"/>
                  <a:pt x="93" y="39"/>
                  <a:pt x="93" y="39"/>
                </a:cubicBezTo>
                <a:lnTo>
                  <a:pt x="93" y="40"/>
                </a:lnTo>
                <a:close/>
                <a:moveTo>
                  <a:pt x="131" y="47"/>
                </a:moveTo>
                <a:cubicBezTo>
                  <a:pt x="131" y="49"/>
                  <a:pt x="131" y="49"/>
                  <a:pt x="131" y="49"/>
                </a:cubicBezTo>
                <a:cubicBezTo>
                  <a:pt x="131" y="49"/>
                  <a:pt x="131" y="49"/>
                  <a:pt x="131" y="49"/>
                </a:cubicBezTo>
                <a:lnTo>
                  <a:pt x="131" y="47"/>
                </a:lnTo>
                <a:close/>
                <a:moveTo>
                  <a:pt x="130" y="52"/>
                </a:moveTo>
                <a:cubicBezTo>
                  <a:pt x="130" y="52"/>
                  <a:pt x="130" y="51"/>
                  <a:pt x="131" y="51"/>
                </a:cubicBezTo>
                <a:cubicBezTo>
                  <a:pt x="130" y="51"/>
                  <a:pt x="130" y="50"/>
                  <a:pt x="131" y="50"/>
                </a:cubicBezTo>
                <a:cubicBezTo>
                  <a:pt x="131" y="51"/>
                  <a:pt x="131" y="51"/>
                  <a:pt x="131" y="51"/>
                </a:cubicBezTo>
                <a:cubicBezTo>
                  <a:pt x="132" y="50"/>
                  <a:pt x="132" y="50"/>
                  <a:pt x="132" y="50"/>
                </a:cubicBezTo>
                <a:cubicBezTo>
                  <a:pt x="131" y="51"/>
                  <a:pt x="133" y="51"/>
                  <a:pt x="133" y="52"/>
                </a:cubicBezTo>
                <a:cubicBezTo>
                  <a:pt x="132" y="51"/>
                  <a:pt x="131" y="53"/>
                  <a:pt x="130" y="52"/>
                </a:cubicBezTo>
                <a:close/>
                <a:moveTo>
                  <a:pt x="134" y="42"/>
                </a:moveTo>
                <a:cubicBezTo>
                  <a:pt x="134" y="42"/>
                  <a:pt x="135" y="42"/>
                  <a:pt x="135" y="42"/>
                </a:cubicBezTo>
                <a:cubicBezTo>
                  <a:pt x="134" y="43"/>
                  <a:pt x="134" y="43"/>
                  <a:pt x="134" y="43"/>
                </a:cubicBezTo>
                <a:cubicBezTo>
                  <a:pt x="135" y="43"/>
                  <a:pt x="134" y="44"/>
                  <a:pt x="135" y="44"/>
                </a:cubicBezTo>
                <a:cubicBezTo>
                  <a:pt x="133" y="45"/>
                  <a:pt x="133" y="43"/>
                  <a:pt x="132" y="43"/>
                </a:cubicBezTo>
                <a:cubicBezTo>
                  <a:pt x="135" y="40"/>
                  <a:pt x="135" y="40"/>
                  <a:pt x="135" y="40"/>
                </a:cubicBezTo>
                <a:cubicBezTo>
                  <a:pt x="135" y="40"/>
                  <a:pt x="135" y="40"/>
                  <a:pt x="135" y="40"/>
                </a:cubicBezTo>
                <a:cubicBezTo>
                  <a:pt x="136" y="41"/>
                  <a:pt x="135" y="41"/>
                  <a:pt x="134" y="42"/>
                </a:cubicBezTo>
                <a:close/>
                <a:moveTo>
                  <a:pt x="140" y="36"/>
                </a:moveTo>
                <a:cubicBezTo>
                  <a:pt x="140" y="35"/>
                  <a:pt x="140" y="35"/>
                  <a:pt x="140" y="35"/>
                </a:cubicBezTo>
                <a:cubicBezTo>
                  <a:pt x="139" y="36"/>
                  <a:pt x="138" y="35"/>
                  <a:pt x="137" y="35"/>
                </a:cubicBezTo>
                <a:cubicBezTo>
                  <a:pt x="137" y="35"/>
                  <a:pt x="137" y="34"/>
                  <a:pt x="136" y="34"/>
                </a:cubicBezTo>
                <a:cubicBezTo>
                  <a:pt x="136" y="33"/>
                  <a:pt x="136" y="33"/>
                  <a:pt x="136" y="33"/>
                </a:cubicBezTo>
                <a:cubicBezTo>
                  <a:pt x="136" y="33"/>
                  <a:pt x="136" y="33"/>
                  <a:pt x="136" y="33"/>
                </a:cubicBezTo>
                <a:cubicBezTo>
                  <a:pt x="136" y="33"/>
                  <a:pt x="136" y="33"/>
                  <a:pt x="136" y="33"/>
                </a:cubicBezTo>
                <a:cubicBezTo>
                  <a:pt x="136" y="33"/>
                  <a:pt x="136" y="33"/>
                  <a:pt x="136" y="34"/>
                </a:cubicBezTo>
                <a:cubicBezTo>
                  <a:pt x="136" y="34"/>
                  <a:pt x="137" y="33"/>
                  <a:pt x="137" y="33"/>
                </a:cubicBezTo>
                <a:cubicBezTo>
                  <a:pt x="137" y="33"/>
                  <a:pt x="137" y="33"/>
                  <a:pt x="137" y="33"/>
                </a:cubicBezTo>
                <a:cubicBezTo>
                  <a:pt x="138" y="33"/>
                  <a:pt x="138" y="34"/>
                  <a:pt x="139" y="34"/>
                </a:cubicBezTo>
                <a:cubicBezTo>
                  <a:pt x="139" y="34"/>
                  <a:pt x="139" y="34"/>
                  <a:pt x="139" y="33"/>
                </a:cubicBezTo>
                <a:cubicBezTo>
                  <a:pt x="139" y="34"/>
                  <a:pt x="140" y="34"/>
                  <a:pt x="141" y="34"/>
                </a:cubicBezTo>
                <a:lnTo>
                  <a:pt x="140" y="36"/>
                </a:lnTo>
                <a:close/>
                <a:moveTo>
                  <a:pt x="145" y="325"/>
                </a:moveTo>
                <a:cubicBezTo>
                  <a:pt x="145" y="325"/>
                  <a:pt x="144" y="325"/>
                  <a:pt x="144" y="325"/>
                </a:cubicBezTo>
                <a:cubicBezTo>
                  <a:pt x="144" y="323"/>
                  <a:pt x="144" y="323"/>
                  <a:pt x="144" y="323"/>
                </a:cubicBezTo>
                <a:cubicBezTo>
                  <a:pt x="145" y="323"/>
                  <a:pt x="145" y="324"/>
                  <a:pt x="146" y="324"/>
                </a:cubicBezTo>
                <a:cubicBezTo>
                  <a:pt x="146" y="325"/>
                  <a:pt x="146" y="325"/>
                  <a:pt x="145" y="325"/>
                </a:cubicBezTo>
                <a:close/>
                <a:moveTo>
                  <a:pt x="160" y="310"/>
                </a:moveTo>
                <a:cubicBezTo>
                  <a:pt x="160" y="310"/>
                  <a:pt x="160" y="309"/>
                  <a:pt x="161" y="309"/>
                </a:cubicBezTo>
                <a:cubicBezTo>
                  <a:pt x="161" y="310"/>
                  <a:pt x="161" y="310"/>
                  <a:pt x="160" y="310"/>
                </a:cubicBezTo>
                <a:close/>
                <a:moveTo>
                  <a:pt x="162" y="271"/>
                </a:moveTo>
                <a:cubicBezTo>
                  <a:pt x="160" y="269"/>
                  <a:pt x="160" y="269"/>
                  <a:pt x="160" y="269"/>
                </a:cubicBezTo>
                <a:cubicBezTo>
                  <a:pt x="162" y="271"/>
                  <a:pt x="162" y="271"/>
                  <a:pt x="162" y="271"/>
                </a:cubicBezTo>
                <a:close/>
                <a:moveTo>
                  <a:pt x="208" y="321"/>
                </a:moveTo>
                <a:cubicBezTo>
                  <a:pt x="207" y="322"/>
                  <a:pt x="207" y="322"/>
                  <a:pt x="206" y="322"/>
                </a:cubicBezTo>
                <a:cubicBezTo>
                  <a:pt x="207" y="323"/>
                  <a:pt x="207" y="323"/>
                  <a:pt x="207" y="323"/>
                </a:cubicBezTo>
                <a:cubicBezTo>
                  <a:pt x="206" y="322"/>
                  <a:pt x="205" y="323"/>
                  <a:pt x="205" y="323"/>
                </a:cubicBezTo>
                <a:cubicBezTo>
                  <a:pt x="204" y="321"/>
                  <a:pt x="207" y="322"/>
                  <a:pt x="206" y="320"/>
                </a:cubicBezTo>
                <a:cubicBezTo>
                  <a:pt x="207" y="319"/>
                  <a:pt x="207" y="319"/>
                  <a:pt x="207" y="319"/>
                </a:cubicBezTo>
                <a:cubicBezTo>
                  <a:pt x="206" y="319"/>
                  <a:pt x="206" y="319"/>
                  <a:pt x="206" y="319"/>
                </a:cubicBezTo>
                <a:cubicBezTo>
                  <a:pt x="208" y="317"/>
                  <a:pt x="208" y="317"/>
                  <a:pt x="208" y="317"/>
                </a:cubicBezTo>
                <a:cubicBezTo>
                  <a:pt x="210" y="318"/>
                  <a:pt x="207" y="320"/>
                  <a:pt x="208" y="321"/>
                </a:cubicBezTo>
                <a:close/>
                <a:moveTo>
                  <a:pt x="211" y="328"/>
                </a:moveTo>
                <a:cubicBezTo>
                  <a:pt x="210" y="328"/>
                  <a:pt x="210" y="328"/>
                  <a:pt x="210" y="328"/>
                </a:cubicBezTo>
                <a:cubicBezTo>
                  <a:pt x="210" y="327"/>
                  <a:pt x="211" y="327"/>
                  <a:pt x="210" y="327"/>
                </a:cubicBezTo>
                <a:cubicBezTo>
                  <a:pt x="210" y="327"/>
                  <a:pt x="210" y="326"/>
                  <a:pt x="210" y="326"/>
                </a:cubicBezTo>
                <a:cubicBezTo>
                  <a:pt x="209" y="327"/>
                  <a:pt x="209" y="327"/>
                  <a:pt x="209" y="327"/>
                </a:cubicBezTo>
                <a:cubicBezTo>
                  <a:pt x="209" y="326"/>
                  <a:pt x="209" y="326"/>
                  <a:pt x="209" y="326"/>
                </a:cubicBezTo>
                <a:cubicBezTo>
                  <a:pt x="210" y="326"/>
                  <a:pt x="210" y="326"/>
                  <a:pt x="210" y="326"/>
                </a:cubicBezTo>
                <a:cubicBezTo>
                  <a:pt x="210" y="326"/>
                  <a:pt x="210" y="326"/>
                  <a:pt x="210" y="326"/>
                </a:cubicBezTo>
                <a:cubicBezTo>
                  <a:pt x="210" y="327"/>
                  <a:pt x="212" y="327"/>
                  <a:pt x="211" y="328"/>
                </a:cubicBezTo>
                <a:close/>
                <a:moveTo>
                  <a:pt x="236" y="36"/>
                </a:moveTo>
                <a:cubicBezTo>
                  <a:pt x="236" y="35"/>
                  <a:pt x="236" y="35"/>
                  <a:pt x="236" y="35"/>
                </a:cubicBezTo>
                <a:cubicBezTo>
                  <a:pt x="237" y="35"/>
                  <a:pt x="237" y="36"/>
                  <a:pt x="237" y="36"/>
                </a:cubicBezTo>
                <a:lnTo>
                  <a:pt x="236" y="36"/>
                </a:lnTo>
                <a:close/>
                <a:moveTo>
                  <a:pt x="239" y="325"/>
                </a:moveTo>
                <a:cubicBezTo>
                  <a:pt x="238" y="324"/>
                  <a:pt x="237" y="324"/>
                  <a:pt x="237" y="323"/>
                </a:cubicBezTo>
                <a:cubicBezTo>
                  <a:pt x="237" y="323"/>
                  <a:pt x="237" y="323"/>
                  <a:pt x="237" y="323"/>
                </a:cubicBezTo>
                <a:cubicBezTo>
                  <a:pt x="237" y="322"/>
                  <a:pt x="237" y="322"/>
                  <a:pt x="237" y="322"/>
                </a:cubicBezTo>
                <a:cubicBezTo>
                  <a:pt x="237" y="322"/>
                  <a:pt x="237" y="322"/>
                  <a:pt x="237" y="322"/>
                </a:cubicBezTo>
                <a:cubicBezTo>
                  <a:pt x="237" y="321"/>
                  <a:pt x="237" y="321"/>
                  <a:pt x="237" y="321"/>
                </a:cubicBezTo>
                <a:cubicBezTo>
                  <a:pt x="237" y="321"/>
                  <a:pt x="237" y="322"/>
                  <a:pt x="237" y="322"/>
                </a:cubicBezTo>
                <a:cubicBezTo>
                  <a:pt x="238" y="322"/>
                  <a:pt x="238" y="322"/>
                  <a:pt x="237" y="322"/>
                </a:cubicBezTo>
                <a:cubicBezTo>
                  <a:pt x="237" y="322"/>
                  <a:pt x="237" y="322"/>
                  <a:pt x="237" y="322"/>
                </a:cubicBezTo>
                <a:cubicBezTo>
                  <a:pt x="237" y="322"/>
                  <a:pt x="237" y="322"/>
                  <a:pt x="237" y="322"/>
                </a:cubicBezTo>
                <a:cubicBezTo>
                  <a:pt x="237" y="322"/>
                  <a:pt x="237" y="322"/>
                  <a:pt x="237" y="323"/>
                </a:cubicBezTo>
                <a:cubicBezTo>
                  <a:pt x="239" y="323"/>
                  <a:pt x="238" y="324"/>
                  <a:pt x="239" y="325"/>
                </a:cubicBezTo>
                <a:cubicBezTo>
                  <a:pt x="239" y="325"/>
                  <a:pt x="239" y="325"/>
                  <a:pt x="239" y="325"/>
                </a:cubicBezTo>
                <a:cubicBezTo>
                  <a:pt x="239" y="325"/>
                  <a:pt x="239" y="325"/>
                  <a:pt x="239" y="325"/>
                </a:cubicBezTo>
                <a:close/>
                <a:moveTo>
                  <a:pt x="248" y="324"/>
                </a:moveTo>
                <a:cubicBezTo>
                  <a:pt x="248" y="324"/>
                  <a:pt x="248" y="324"/>
                  <a:pt x="248" y="324"/>
                </a:cubicBezTo>
                <a:cubicBezTo>
                  <a:pt x="248" y="324"/>
                  <a:pt x="247" y="324"/>
                  <a:pt x="247" y="325"/>
                </a:cubicBezTo>
                <a:cubicBezTo>
                  <a:pt x="246" y="323"/>
                  <a:pt x="246" y="323"/>
                  <a:pt x="246" y="323"/>
                </a:cubicBezTo>
                <a:cubicBezTo>
                  <a:pt x="244" y="325"/>
                  <a:pt x="244" y="322"/>
                  <a:pt x="243" y="321"/>
                </a:cubicBezTo>
                <a:cubicBezTo>
                  <a:pt x="244" y="320"/>
                  <a:pt x="244" y="320"/>
                  <a:pt x="244" y="320"/>
                </a:cubicBezTo>
                <a:cubicBezTo>
                  <a:pt x="246" y="321"/>
                  <a:pt x="247" y="322"/>
                  <a:pt x="248" y="324"/>
                </a:cubicBezTo>
                <a:cubicBezTo>
                  <a:pt x="248" y="324"/>
                  <a:pt x="248" y="324"/>
                  <a:pt x="248" y="324"/>
                </a:cubicBezTo>
                <a:close/>
                <a:moveTo>
                  <a:pt x="269" y="51"/>
                </a:moveTo>
                <a:cubicBezTo>
                  <a:pt x="267" y="51"/>
                  <a:pt x="267" y="51"/>
                  <a:pt x="267" y="51"/>
                </a:cubicBezTo>
                <a:cubicBezTo>
                  <a:pt x="268" y="50"/>
                  <a:pt x="268" y="50"/>
                  <a:pt x="268" y="50"/>
                </a:cubicBezTo>
                <a:cubicBezTo>
                  <a:pt x="268" y="49"/>
                  <a:pt x="268" y="49"/>
                  <a:pt x="268" y="49"/>
                </a:cubicBezTo>
                <a:cubicBezTo>
                  <a:pt x="268" y="49"/>
                  <a:pt x="269" y="50"/>
                  <a:pt x="269" y="50"/>
                </a:cubicBezTo>
                <a:lnTo>
                  <a:pt x="269" y="51"/>
                </a:lnTo>
                <a:close/>
                <a:moveTo>
                  <a:pt x="288" y="305"/>
                </a:moveTo>
                <a:cubicBezTo>
                  <a:pt x="288" y="305"/>
                  <a:pt x="288" y="305"/>
                  <a:pt x="287" y="305"/>
                </a:cubicBezTo>
                <a:cubicBezTo>
                  <a:pt x="287" y="303"/>
                  <a:pt x="287" y="303"/>
                  <a:pt x="287" y="303"/>
                </a:cubicBezTo>
                <a:cubicBezTo>
                  <a:pt x="288" y="304"/>
                  <a:pt x="288" y="304"/>
                  <a:pt x="288" y="304"/>
                </a:cubicBezTo>
                <a:lnTo>
                  <a:pt x="288" y="305"/>
                </a:lnTo>
                <a:close/>
                <a:moveTo>
                  <a:pt x="303" y="259"/>
                </a:moveTo>
                <a:cubicBezTo>
                  <a:pt x="302" y="258"/>
                  <a:pt x="300" y="258"/>
                  <a:pt x="301" y="256"/>
                </a:cubicBezTo>
                <a:cubicBezTo>
                  <a:pt x="302" y="256"/>
                  <a:pt x="302" y="258"/>
                  <a:pt x="303" y="258"/>
                </a:cubicBezTo>
                <a:lnTo>
                  <a:pt x="303" y="259"/>
                </a:lnTo>
                <a:close/>
                <a:moveTo>
                  <a:pt x="303" y="137"/>
                </a:moveTo>
                <a:cubicBezTo>
                  <a:pt x="303" y="137"/>
                  <a:pt x="302" y="137"/>
                  <a:pt x="302" y="136"/>
                </a:cubicBezTo>
                <a:cubicBezTo>
                  <a:pt x="303" y="135"/>
                  <a:pt x="303" y="135"/>
                  <a:pt x="303" y="135"/>
                </a:cubicBezTo>
                <a:cubicBezTo>
                  <a:pt x="304" y="136"/>
                  <a:pt x="303" y="137"/>
                  <a:pt x="304" y="137"/>
                </a:cubicBezTo>
                <a:cubicBezTo>
                  <a:pt x="304" y="138"/>
                  <a:pt x="303" y="137"/>
                  <a:pt x="303" y="137"/>
                </a:cubicBezTo>
                <a:close/>
                <a:moveTo>
                  <a:pt x="305" y="192"/>
                </a:moveTo>
                <a:cubicBezTo>
                  <a:pt x="304" y="193"/>
                  <a:pt x="303" y="191"/>
                  <a:pt x="303" y="190"/>
                </a:cubicBezTo>
                <a:cubicBezTo>
                  <a:pt x="304" y="190"/>
                  <a:pt x="305" y="191"/>
                  <a:pt x="305" y="192"/>
                </a:cubicBezTo>
                <a:close/>
                <a:moveTo>
                  <a:pt x="312" y="254"/>
                </a:moveTo>
                <a:cubicBezTo>
                  <a:pt x="312" y="254"/>
                  <a:pt x="312" y="254"/>
                  <a:pt x="312" y="254"/>
                </a:cubicBezTo>
                <a:cubicBezTo>
                  <a:pt x="311" y="253"/>
                  <a:pt x="310" y="253"/>
                  <a:pt x="310" y="251"/>
                </a:cubicBezTo>
                <a:cubicBezTo>
                  <a:pt x="310" y="251"/>
                  <a:pt x="311" y="251"/>
                  <a:pt x="311" y="252"/>
                </a:cubicBezTo>
                <a:cubicBezTo>
                  <a:pt x="310" y="253"/>
                  <a:pt x="312" y="252"/>
                  <a:pt x="312" y="254"/>
                </a:cubicBezTo>
                <a:close/>
                <a:moveTo>
                  <a:pt x="325" y="230"/>
                </a:moveTo>
                <a:cubicBezTo>
                  <a:pt x="325" y="230"/>
                  <a:pt x="325" y="230"/>
                  <a:pt x="325" y="230"/>
                </a:cubicBezTo>
                <a:cubicBezTo>
                  <a:pt x="326" y="230"/>
                  <a:pt x="326" y="230"/>
                  <a:pt x="326" y="230"/>
                </a:cubicBezTo>
                <a:cubicBezTo>
                  <a:pt x="326" y="230"/>
                  <a:pt x="327" y="231"/>
                  <a:pt x="327" y="232"/>
                </a:cubicBezTo>
                <a:cubicBezTo>
                  <a:pt x="326" y="233"/>
                  <a:pt x="325" y="231"/>
                  <a:pt x="324" y="231"/>
                </a:cubicBezTo>
                <a:lnTo>
                  <a:pt x="325" y="23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35" name="Freeform 24"/>
          <p:cNvSpPr>
            <a:spLocks noEditPoints="1"/>
          </p:cNvSpPr>
          <p:nvPr/>
        </p:nvSpPr>
        <p:spPr bwMode="auto">
          <a:xfrm>
            <a:off x="6031792" y="779691"/>
            <a:ext cx="2222897" cy="2277665"/>
          </a:xfrm>
          <a:custGeom>
            <a:avLst/>
            <a:gdLst>
              <a:gd name="T0" fmla="*/ 319 w 331"/>
              <a:gd name="T1" fmla="*/ 172 h 339"/>
              <a:gd name="T2" fmla="*/ 321 w 331"/>
              <a:gd name="T3" fmla="*/ 159 h 339"/>
              <a:gd name="T4" fmla="*/ 308 w 331"/>
              <a:gd name="T5" fmla="*/ 133 h 339"/>
              <a:gd name="T6" fmla="*/ 296 w 331"/>
              <a:gd name="T7" fmla="*/ 111 h 339"/>
              <a:gd name="T8" fmla="*/ 284 w 331"/>
              <a:gd name="T9" fmla="*/ 99 h 339"/>
              <a:gd name="T10" fmla="*/ 284 w 331"/>
              <a:gd name="T11" fmla="*/ 81 h 339"/>
              <a:gd name="T12" fmla="*/ 279 w 331"/>
              <a:gd name="T13" fmla="*/ 73 h 339"/>
              <a:gd name="T14" fmla="*/ 278 w 331"/>
              <a:gd name="T15" fmla="*/ 58 h 339"/>
              <a:gd name="T16" fmla="*/ 266 w 331"/>
              <a:gd name="T17" fmla="*/ 38 h 339"/>
              <a:gd name="T18" fmla="*/ 238 w 331"/>
              <a:gd name="T19" fmla="*/ 31 h 339"/>
              <a:gd name="T20" fmla="*/ 205 w 331"/>
              <a:gd name="T21" fmla="*/ 27 h 339"/>
              <a:gd name="T22" fmla="*/ 184 w 331"/>
              <a:gd name="T23" fmla="*/ 9 h 339"/>
              <a:gd name="T24" fmla="*/ 165 w 331"/>
              <a:gd name="T25" fmla="*/ 3 h 339"/>
              <a:gd name="T26" fmla="*/ 153 w 331"/>
              <a:gd name="T27" fmla="*/ 25 h 339"/>
              <a:gd name="T28" fmla="*/ 139 w 331"/>
              <a:gd name="T29" fmla="*/ 22 h 339"/>
              <a:gd name="T30" fmla="*/ 132 w 331"/>
              <a:gd name="T31" fmla="*/ 37 h 339"/>
              <a:gd name="T32" fmla="*/ 116 w 331"/>
              <a:gd name="T33" fmla="*/ 44 h 339"/>
              <a:gd name="T34" fmla="*/ 92 w 331"/>
              <a:gd name="T35" fmla="*/ 36 h 339"/>
              <a:gd name="T36" fmla="*/ 81 w 331"/>
              <a:gd name="T37" fmla="*/ 54 h 339"/>
              <a:gd name="T38" fmla="*/ 64 w 331"/>
              <a:gd name="T39" fmla="*/ 91 h 339"/>
              <a:gd name="T40" fmla="*/ 59 w 331"/>
              <a:gd name="T41" fmla="*/ 116 h 339"/>
              <a:gd name="T42" fmla="*/ 83 w 331"/>
              <a:gd name="T43" fmla="*/ 148 h 339"/>
              <a:gd name="T44" fmla="*/ 62 w 331"/>
              <a:gd name="T45" fmla="*/ 160 h 339"/>
              <a:gd name="T46" fmla="*/ 57 w 331"/>
              <a:gd name="T47" fmla="*/ 166 h 339"/>
              <a:gd name="T48" fmla="*/ 42 w 331"/>
              <a:gd name="T49" fmla="*/ 179 h 339"/>
              <a:gd name="T50" fmla="*/ 18 w 331"/>
              <a:gd name="T51" fmla="*/ 185 h 339"/>
              <a:gd name="T52" fmla="*/ 1 w 331"/>
              <a:gd name="T53" fmla="*/ 194 h 339"/>
              <a:gd name="T54" fmla="*/ 17 w 331"/>
              <a:gd name="T55" fmla="*/ 216 h 339"/>
              <a:gd name="T56" fmla="*/ 13 w 331"/>
              <a:gd name="T57" fmla="*/ 247 h 339"/>
              <a:gd name="T58" fmla="*/ 29 w 331"/>
              <a:gd name="T59" fmla="*/ 261 h 339"/>
              <a:gd name="T60" fmla="*/ 55 w 331"/>
              <a:gd name="T61" fmla="*/ 283 h 339"/>
              <a:gd name="T62" fmla="*/ 58 w 331"/>
              <a:gd name="T63" fmla="*/ 302 h 339"/>
              <a:gd name="T64" fmla="*/ 91 w 331"/>
              <a:gd name="T65" fmla="*/ 306 h 339"/>
              <a:gd name="T66" fmla="*/ 110 w 331"/>
              <a:gd name="T67" fmla="*/ 297 h 339"/>
              <a:gd name="T68" fmla="*/ 113 w 331"/>
              <a:gd name="T69" fmla="*/ 297 h 339"/>
              <a:gd name="T70" fmla="*/ 122 w 331"/>
              <a:gd name="T71" fmla="*/ 323 h 339"/>
              <a:gd name="T72" fmla="*/ 144 w 331"/>
              <a:gd name="T73" fmla="*/ 316 h 339"/>
              <a:gd name="T74" fmla="*/ 143 w 331"/>
              <a:gd name="T75" fmla="*/ 331 h 339"/>
              <a:gd name="T76" fmla="*/ 153 w 331"/>
              <a:gd name="T77" fmla="*/ 317 h 339"/>
              <a:gd name="T78" fmla="*/ 171 w 331"/>
              <a:gd name="T79" fmla="*/ 331 h 339"/>
              <a:gd name="T80" fmla="*/ 197 w 331"/>
              <a:gd name="T81" fmla="*/ 329 h 339"/>
              <a:gd name="T82" fmla="*/ 205 w 331"/>
              <a:gd name="T83" fmla="*/ 336 h 339"/>
              <a:gd name="T84" fmla="*/ 221 w 331"/>
              <a:gd name="T85" fmla="*/ 330 h 339"/>
              <a:gd name="T86" fmla="*/ 231 w 331"/>
              <a:gd name="T87" fmla="*/ 327 h 339"/>
              <a:gd name="T88" fmla="*/ 251 w 331"/>
              <a:gd name="T89" fmla="*/ 337 h 339"/>
              <a:gd name="T90" fmla="*/ 257 w 331"/>
              <a:gd name="T91" fmla="*/ 314 h 339"/>
              <a:gd name="T92" fmla="*/ 275 w 331"/>
              <a:gd name="T93" fmla="*/ 323 h 339"/>
              <a:gd name="T94" fmla="*/ 294 w 331"/>
              <a:gd name="T95" fmla="*/ 306 h 339"/>
              <a:gd name="T96" fmla="*/ 294 w 331"/>
              <a:gd name="T97" fmla="*/ 286 h 339"/>
              <a:gd name="T98" fmla="*/ 295 w 331"/>
              <a:gd name="T99" fmla="*/ 271 h 339"/>
              <a:gd name="T100" fmla="*/ 309 w 331"/>
              <a:gd name="T101" fmla="*/ 263 h 339"/>
              <a:gd name="T102" fmla="*/ 322 w 331"/>
              <a:gd name="T103" fmla="*/ 256 h 339"/>
              <a:gd name="T104" fmla="*/ 328 w 331"/>
              <a:gd name="T105" fmla="*/ 234 h 339"/>
              <a:gd name="T106" fmla="*/ 317 w 331"/>
              <a:gd name="T107" fmla="*/ 214 h 339"/>
              <a:gd name="T108" fmla="*/ 131 w 331"/>
              <a:gd name="T109" fmla="*/ 49 h 339"/>
              <a:gd name="T110" fmla="*/ 140 w 331"/>
              <a:gd name="T111" fmla="*/ 36 h 339"/>
              <a:gd name="T112" fmla="*/ 146 w 331"/>
              <a:gd name="T113" fmla="*/ 324 h 339"/>
              <a:gd name="T114" fmla="*/ 211 w 331"/>
              <a:gd name="T115" fmla="*/ 328 h 339"/>
              <a:gd name="T116" fmla="*/ 237 w 331"/>
              <a:gd name="T117" fmla="*/ 322 h 339"/>
              <a:gd name="T118" fmla="*/ 248 w 331"/>
              <a:gd name="T119" fmla="*/ 324 h 339"/>
              <a:gd name="T120" fmla="*/ 302 w 331"/>
              <a:gd name="T121" fmla="*/ 136 h 339"/>
              <a:gd name="T122" fmla="*/ 325 w 331"/>
              <a:gd name="T123" fmla="*/ 230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31" h="339">
                <a:moveTo>
                  <a:pt x="325" y="204"/>
                </a:moveTo>
                <a:cubicBezTo>
                  <a:pt x="326" y="203"/>
                  <a:pt x="326" y="203"/>
                  <a:pt x="326" y="203"/>
                </a:cubicBezTo>
                <a:cubicBezTo>
                  <a:pt x="326" y="203"/>
                  <a:pt x="325" y="203"/>
                  <a:pt x="325" y="203"/>
                </a:cubicBezTo>
                <a:cubicBezTo>
                  <a:pt x="325" y="201"/>
                  <a:pt x="324" y="200"/>
                  <a:pt x="325" y="198"/>
                </a:cubicBezTo>
                <a:cubicBezTo>
                  <a:pt x="325" y="199"/>
                  <a:pt x="326" y="199"/>
                  <a:pt x="326" y="199"/>
                </a:cubicBezTo>
                <a:cubicBezTo>
                  <a:pt x="327" y="198"/>
                  <a:pt x="327" y="197"/>
                  <a:pt x="327" y="196"/>
                </a:cubicBezTo>
                <a:cubicBezTo>
                  <a:pt x="327" y="195"/>
                  <a:pt x="327" y="193"/>
                  <a:pt x="327" y="192"/>
                </a:cubicBezTo>
                <a:cubicBezTo>
                  <a:pt x="326" y="191"/>
                  <a:pt x="326" y="188"/>
                  <a:pt x="327" y="187"/>
                </a:cubicBezTo>
                <a:cubicBezTo>
                  <a:pt x="326" y="186"/>
                  <a:pt x="326" y="186"/>
                  <a:pt x="326" y="186"/>
                </a:cubicBezTo>
                <a:cubicBezTo>
                  <a:pt x="326" y="186"/>
                  <a:pt x="326" y="186"/>
                  <a:pt x="326" y="186"/>
                </a:cubicBezTo>
                <a:cubicBezTo>
                  <a:pt x="325" y="186"/>
                  <a:pt x="325" y="185"/>
                  <a:pt x="324" y="185"/>
                </a:cubicBezTo>
                <a:cubicBezTo>
                  <a:pt x="324" y="182"/>
                  <a:pt x="320" y="184"/>
                  <a:pt x="320" y="181"/>
                </a:cubicBezTo>
                <a:cubicBezTo>
                  <a:pt x="321" y="181"/>
                  <a:pt x="321" y="181"/>
                  <a:pt x="321" y="181"/>
                </a:cubicBezTo>
                <a:cubicBezTo>
                  <a:pt x="319" y="180"/>
                  <a:pt x="321" y="179"/>
                  <a:pt x="320" y="178"/>
                </a:cubicBezTo>
                <a:cubicBezTo>
                  <a:pt x="320" y="178"/>
                  <a:pt x="321" y="178"/>
                  <a:pt x="321" y="178"/>
                </a:cubicBezTo>
                <a:cubicBezTo>
                  <a:pt x="320" y="177"/>
                  <a:pt x="321" y="176"/>
                  <a:pt x="320" y="176"/>
                </a:cubicBezTo>
                <a:cubicBezTo>
                  <a:pt x="321" y="174"/>
                  <a:pt x="319" y="173"/>
                  <a:pt x="319" y="172"/>
                </a:cubicBezTo>
                <a:cubicBezTo>
                  <a:pt x="319" y="173"/>
                  <a:pt x="319" y="173"/>
                  <a:pt x="319" y="173"/>
                </a:cubicBezTo>
                <a:cubicBezTo>
                  <a:pt x="319" y="172"/>
                  <a:pt x="319" y="172"/>
                  <a:pt x="319" y="172"/>
                </a:cubicBezTo>
                <a:cubicBezTo>
                  <a:pt x="319" y="172"/>
                  <a:pt x="319" y="171"/>
                  <a:pt x="319" y="172"/>
                </a:cubicBezTo>
                <a:cubicBezTo>
                  <a:pt x="319" y="171"/>
                  <a:pt x="319" y="171"/>
                  <a:pt x="319" y="171"/>
                </a:cubicBezTo>
                <a:cubicBezTo>
                  <a:pt x="318" y="170"/>
                  <a:pt x="319" y="169"/>
                  <a:pt x="318" y="168"/>
                </a:cubicBezTo>
                <a:cubicBezTo>
                  <a:pt x="318" y="168"/>
                  <a:pt x="318" y="168"/>
                  <a:pt x="318" y="168"/>
                </a:cubicBezTo>
                <a:cubicBezTo>
                  <a:pt x="317" y="168"/>
                  <a:pt x="317" y="168"/>
                  <a:pt x="317" y="168"/>
                </a:cubicBezTo>
                <a:cubicBezTo>
                  <a:pt x="316" y="170"/>
                  <a:pt x="315" y="168"/>
                  <a:pt x="314" y="168"/>
                </a:cubicBezTo>
                <a:cubicBezTo>
                  <a:pt x="313" y="167"/>
                  <a:pt x="311" y="166"/>
                  <a:pt x="313" y="164"/>
                </a:cubicBezTo>
                <a:cubicBezTo>
                  <a:pt x="314" y="164"/>
                  <a:pt x="316" y="166"/>
                  <a:pt x="318" y="166"/>
                </a:cubicBezTo>
                <a:cubicBezTo>
                  <a:pt x="318" y="166"/>
                  <a:pt x="319" y="166"/>
                  <a:pt x="319" y="165"/>
                </a:cubicBezTo>
                <a:cubicBezTo>
                  <a:pt x="317" y="163"/>
                  <a:pt x="317" y="163"/>
                  <a:pt x="317" y="163"/>
                </a:cubicBezTo>
                <a:cubicBezTo>
                  <a:pt x="318" y="161"/>
                  <a:pt x="319" y="163"/>
                  <a:pt x="320" y="163"/>
                </a:cubicBezTo>
                <a:cubicBezTo>
                  <a:pt x="320" y="163"/>
                  <a:pt x="319" y="162"/>
                  <a:pt x="319" y="162"/>
                </a:cubicBezTo>
                <a:cubicBezTo>
                  <a:pt x="320" y="162"/>
                  <a:pt x="321" y="162"/>
                  <a:pt x="321" y="161"/>
                </a:cubicBezTo>
                <a:cubicBezTo>
                  <a:pt x="321" y="160"/>
                  <a:pt x="321" y="160"/>
                  <a:pt x="321" y="160"/>
                </a:cubicBezTo>
                <a:cubicBezTo>
                  <a:pt x="321" y="160"/>
                  <a:pt x="321" y="159"/>
                  <a:pt x="321" y="159"/>
                </a:cubicBezTo>
                <a:cubicBezTo>
                  <a:pt x="320" y="158"/>
                  <a:pt x="320" y="158"/>
                  <a:pt x="320" y="158"/>
                </a:cubicBezTo>
                <a:cubicBezTo>
                  <a:pt x="321" y="157"/>
                  <a:pt x="320" y="157"/>
                  <a:pt x="321" y="156"/>
                </a:cubicBezTo>
                <a:cubicBezTo>
                  <a:pt x="320" y="156"/>
                  <a:pt x="320" y="156"/>
                  <a:pt x="320" y="156"/>
                </a:cubicBezTo>
                <a:cubicBezTo>
                  <a:pt x="317" y="156"/>
                  <a:pt x="317" y="154"/>
                  <a:pt x="316" y="153"/>
                </a:cubicBezTo>
                <a:cubicBezTo>
                  <a:pt x="317" y="152"/>
                  <a:pt x="314" y="150"/>
                  <a:pt x="316" y="150"/>
                </a:cubicBezTo>
                <a:cubicBezTo>
                  <a:pt x="314" y="149"/>
                  <a:pt x="316" y="147"/>
                  <a:pt x="314" y="146"/>
                </a:cubicBezTo>
                <a:cubicBezTo>
                  <a:pt x="313" y="147"/>
                  <a:pt x="313" y="145"/>
                  <a:pt x="312" y="146"/>
                </a:cubicBezTo>
                <a:cubicBezTo>
                  <a:pt x="310" y="146"/>
                  <a:pt x="310" y="144"/>
                  <a:pt x="308" y="143"/>
                </a:cubicBezTo>
                <a:cubicBezTo>
                  <a:pt x="308" y="142"/>
                  <a:pt x="309" y="143"/>
                  <a:pt x="309" y="142"/>
                </a:cubicBezTo>
                <a:cubicBezTo>
                  <a:pt x="310" y="142"/>
                  <a:pt x="310" y="142"/>
                  <a:pt x="310" y="142"/>
                </a:cubicBezTo>
                <a:cubicBezTo>
                  <a:pt x="310" y="141"/>
                  <a:pt x="311" y="139"/>
                  <a:pt x="312" y="138"/>
                </a:cubicBezTo>
                <a:cubicBezTo>
                  <a:pt x="312" y="136"/>
                  <a:pt x="313" y="135"/>
                  <a:pt x="311" y="134"/>
                </a:cubicBezTo>
                <a:cubicBezTo>
                  <a:pt x="311" y="134"/>
                  <a:pt x="311" y="134"/>
                  <a:pt x="311" y="134"/>
                </a:cubicBezTo>
                <a:cubicBezTo>
                  <a:pt x="310" y="134"/>
                  <a:pt x="310" y="133"/>
                  <a:pt x="309" y="134"/>
                </a:cubicBezTo>
                <a:cubicBezTo>
                  <a:pt x="309" y="133"/>
                  <a:pt x="309" y="133"/>
                  <a:pt x="309" y="133"/>
                </a:cubicBezTo>
                <a:cubicBezTo>
                  <a:pt x="308" y="133"/>
                  <a:pt x="308" y="133"/>
                  <a:pt x="308" y="134"/>
                </a:cubicBezTo>
                <a:cubicBezTo>
                  <a:pt x="308" y="133"/>
                  <a:pt x="307" y="133"/>
                  <a:pt x="308" y="133"/>
                </a:cubicBezTo>
                <a:cubicBezTo>
                  <a:pt x="306" y="132"/>
                  <a:pt x="304" y="133"/>
                  <a:pt x="304" y="131"/>
                </a:cubicBezTo>
                <a:cubicBezTo>
                  <a:pt x="304" y="130"/>
                  <a:pt x="303" y="129"/>
                  <a:pt x="304" y="129"/>
                </a:cubicBezTo>
                <a:cubicBezTo>
                  <a:pt x="305" y="129"/>
                  <a:pt x="306" y="129"/>
                  <a:pt x="306" y="130"/>
                </a:cubicBezTo>
                <a:cubicBezTo>
                  <a:pt x="309" y="128"/>
                  <a:pt x="304" y="126"/>
                  <a:pt x="307" y="125"/>
                </a:cubicBezTo>
                <a:cubicBezTo>
                  <a:pt x="306" y="124"/>
                  <a:pt x="305" y="125"/>
                  <a:pt x="305" y="126"/>
                </a:cubicBezTo>
                <a:cubicBezTo>
                  <a:pt x="304" y="126"/>
                  <a:pt x="304" y="125"/>
                  <a:pt x="304" y="124"/>
                </a:cubicBezTo>
                <a:cubicBezTo>
                  <a:pt x="304" y="124"/>
                  <a:pt x="305" y="124"/>
                  <a:pt x="305" y="124"/>
                </a:cubicBezTo>
                <a:cubicBezTo>
                  <a:pt x="305" y="123"/>
                  <a:pt x="304" y="123"/>
                  <a:pt x="303" y="122"/>
                </a:cubicBezTo>
                <a:cubicBezTo>
                  <a:pt x="304" y="123"/>
                  <a:pt x="304" y="123"/>
                  <a:pt x="304" y="123"/>
                </a:cubicBezTo>
                <a:cubicBezTo>
                  <a:pt x="304" y="124"/>
                  <a:pt x="304" y="124"/>
                  <a:pt x="304" y="124"/>
                </a:cubicBezTo>
                <a:cubicBezTo>
                  <a:pt x="301" y="123"/>
                  <a:pt x="300" y="121"/>
                  <a:pt x="300" y="119"/>
                </a:cubicBezTo>
                <a:cubicBezTo>
                  <a:pt x="299" y="119"/>
                  <a:pt x="299" y="120"/>
                  <a:pt x="299" y="120"/>
                </a:cubicBezTo>
                <a:cubicBezTo>
                  <a:pt x="298" y="119"/>
                  <a:pt x="298" y="118"/>
                  <a:pt x="299" y="118"/>
                </a:cubicBezTo>
                <a:cubicBezTo>
                  <a:pt x="298" y="118"/>
                  <a:pt x="297" y="117"/>
                  <a:pt x="296" y="117"/>
                </a:cubicBezTo>
                <a:cubicBezTo>
                  <a:pt x="296" y="116"/>
                  <a:pt x="297" y="115"/>
                  <a:pt x="297" y="114"/>
                </a:cubicBezTo>
                <a:cubicBezTo>
                  <a:pt x="297" y="114"/>
                  <a:pt x="297" y="114"/>
                  <a:pt x="297" y="114"/>
                </a:cubicBezTo>
                <a:cubicBezTo>
                  <a:pt x="297" y="113"/>
                  <a:pt x="295" y="112"/>
                  <a:pt x="296" y="111"/>
                </a:cubicBezTo>
                <a:cubicBezTo>
                  <a:pt x="296" y="111"/>
                  <a:pt x="296" y="110"/>
                  <a:pt x="296" y="110"/>
                </a:cubicBezTo>
                <a:cubicBezTo>
                  <a:pt x="295" y="110"/>
                  <a:pt x="294" y="110"/>
                  <a:pt x="294" y="110"/>
                </a:cubicBezTo>
                <a:cubicBezTo>
                  <a:pt x="294" y="110"/>
                  <a:pt x="294" y="110"/>
                  <a:pt x="294" y="110"/>
                </a:cubicBezTo>
                <a:cubicBezTo>
                  <a:pt x="294" y="110"/>
                  <a:pt x="294" y="111"/>
                  <a:pt x="294" y="111"/>
                </a:cubicBezTo>
                <a:cubicBezTo>
                  <a:pt x="294" y="111"/>
                  <a:pt x="293" y="111"/>
                  <a:pt x="293" y="111"/>
                </a:cubicBezTo>
                <a:cubicBezTo>
                  <a:pt x="293" y="110"/>
                  <a:pt x="293" y="109"/>
                  <a:pt x="293" y="109"/>
                </a:cubicBezTo>
                <a:cubicBezTo>
                  <a:pt x="293" y="108"/>
                  <a:pt x="292" y="110"/>
                  <a:pt x="291" y="108"/>
                </a:cubicBezTo>
                <a:cubicBezTo>
                  <a:pt x="291" y="108"/>
                  <a:pt x="290" y="106"/>
                  <a:pt x="292" y="106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292" y="104"/>
                  <a:pt x="290" y="103"/>
                  <a:pt x="290" y="102"/>
                </a:cubicBezTo>
                <a:cubicBezTo>
                  <a:pt x="290" y="102"/>
                  <a:pt x="289" y="102"/>
                  <a:pt x="288" y="103"/>
                </a:cubicBezTo>
                <a:cubicBezTo>
                  <a:pt x="289" y="103"/>
                  <a:pt x="289" y="103"/>
                  <a:pt x="289" y="103"/>
                </a:cubicBezTo>
                <a:cubicBezTo>
                  <a:pt x="289" y="103"/>
                  <a:pt x="289" y="103"/>
                  <a:pt x="288" y="104"/>
                </a:cubicBezTo>
                <a:cubicBezTo>
                  <a:pt x="287" y="103"/>
                  <a:pt x="285" y="101"/>
                  <a:pt x="285" y="99"/>
                </a:cubicBezTo>
                <a:cubicBezTo>
                  <a:pt x="285" y="99"/>
                  <a:pt x="285" y="99"/>
                  <a:pt x="285" y="99"/>
                </a:cubicBezTo>
                <a:cubicBezTo>
                  <a:pt x="284" y="99"/>
                  <a:pt x="284" y="98"/>
                  <a:pt x="284" y="98"/>
                </a:cubicBezTo>
                <a:cubicBezTo>
                  <a:pt x="284" y="99"/>
                  <a:pt x="284" y="99"/>
                  <a:pt x="284" y="99"/>
                </a:cubicBezTo>
                <a:cubicBezTo>
                  <a:pt x="283" y="98"/>
                  <a:pt x="283" y="98"/>
                  <a:pt x="283" y="98"/>
                </a:cubicBezTo>
                <a:cubicBezTo>
                  <a:pt x="283" y="98"/>
                  <a:pt x="283" y="98"/>
                  <a:pt x="283" y="98"/>
                </a:cubicBezTo>
                <a:cubicBezTo>
                  <a:pt x="282" y="98"/>
                  <a:pt x="282" y="97"/>
                  <a:pt x="282" y="97"/>
                </a:cubicBezTo>
                <a:cubicBezTo>
                  <a:pt x="282" y="97"/>
                  <a:pt x="282" y="96"/>
                  <a:pt x="282" y="96"/>
                </a:cubicBezTo>
                <a:cubicBezTo>
                  <a:pt x="280" y="94"/>
                  <a:pt x="278" y="96"/>
                  <a:pt x="276" y="95"/>
                </a:cubicBezTo>
                <a:cubicBezTo>
                  <a:pt x="277" y="95"/>
                  <a:pt x="276" y="95"/>
                  <a:pt x="276" y="96"/>
                </a:cubicBezTo>
                <a:cubicBezTo>
                  <a:pt x="275" y="95"/>
                  <a:pt x="275" y="95"/>
                  <a:pt x="275" y="95"/>
                </a:cubicBezTo>
                <a:cubicBezTo>
                  <a:pt x="276" y="93"/>
                  <a:pt x="274" y="93"/>
                  <a:pt x="274" y="92"/>
                </a:cubicBezTo>
                <a:cubicBezTo>
                  <a:pt x="273" y="92"/>
                  <a:pt x="273" y="92"/>
                  <a:pt x="273" y="92"/>
                </a:cubicBezTo>
                <a:cubicBezTo>
                  <a:pt x="272" y="91"/>
                  <a:pt x="273" y="90"/>
                  <a:pt x="273" y="88"/>
                </a:cubicBezTo>
                <a:cubicBezTo>
                  <a:pt x="273" y="86"/>
                  <a:pt x="276" y="86"/>
                  <a:pt x="275" y="84"/>
                </a:cubicBezTo>
                <a:cubicBezTo>
                  <a:pt x="276" y="82"/>
                  <a:pt x="279" y="85"/>
                  <a:pt x="280" y="83"/>
                </a:cubicBezTo>
                <a:cubicBezTo>
                  <a:pt x="280" y="83"/>
                  <a:pt x="280" y="83"/>
                  <a:pt x="280" y="83"/>
                </a:cubicBezTo>
                <a:cubicBezTo>
                  <a:pt x="281" y="82"/>
                  <a:pt x="281" y="82"/>
                  <a:pt x="281" y="82"/>
                </a:cubicBezTo>
                <a:cubicBezTo>
                  <a:pt x="281" y="82"/>
                  <a:pt x="282" y="82"/>
                  <a:pt x="282" y="82"/>
                </a:cubicBezTo>
                <a:cubicBezTo>
                  <a:pt x="281" y="81"/>
                  <a:pt x="283" y="81"/>
                  <a:pt x="283" y="80"/>
                </a:cubicBezTo>
                <a:cubicBezTo>
                  <a:pt x="284" y="81"/>
                  <a:pt x="284" y="81"/>
                  <a:pt x="284" y="81"/>
                </a:cubicBezTo>
                <a:cubicBezTo>
                  <a:pt x="283" y="81"/>
                  <a:pt x="283" y="81"/>
                  <a:pt x="283" y="81"/>
                </a:cubicBezTo>
                <a:cubicBezTo>
                  <a:pt x="284" y="82"/>
                  <a:pt x="284" y="82"/>
                  <a:pt x="284" y="82"/>
                </a:cubicBezTo>
                <a:cubicBezTo>
                  <a:pt x="284" y="81"/>
                  <a:pt x="284" y="81"/>
                  <a:pt x="284" y="81"/>
                </a:cubicBezTo>
                <a:cubicBezTo>
                  <a:pt x="285" y="82"/>
                  <a:pt x="286" y="81"/>
                  <a:pt x="287" y="82"/>
                </a:cubicBezTo>
                <a:cubicBezTo>
                  <a:pt x="287" y="81"/>
                  <a:pt x="286" y="81"/>
                  <a:pt x="286" y="81"/>
                </a:cubicBezTo>
                <a:cubicBezTo>
                  <a:pt x="286" y="81"/>
                  <a:pt x="286" y="81"/>
                  <a:pt x="286" y="81"/>
                </a:cubicBezTo>
                <a:cubicBezTo>
                  <a:pt x="286" y="79"/>
                  <a:pt x="285" y="78"/>
                  <a:pt x="285" y="77"/>
                </a:cubicBezTo>
                <a:cubicBezTo>
                  <a:pt x="284" y="77"/>
                  <a:pt x="284" y="77"/>
                  <a:pt x="284" y="77"/>
                </a:cubicBezTo>
                <a:cubicBezTo>
                  <a:pt x="284" y="77"/>
                  <a:pt x="284" y="77"/>
                  <a:pt x="284" y="77"/>
                </a:cubicBezTo>
                <a:cubicBezTo>
                  <a:pt x="284" y="77"/>
                  <a:pt x="284" y="77"/>
                  <a:pt x="283" y="77"/>
                </a:cubicBezTo>
                <a:cubicBezTo>
                  <a:pt x="283" y="77"/>
                  <a:pt x="283" y="77"/>
                  <a:pt x="283" y="77"/>
                </a:cubicBezTo>
                <a:cubicBezTo>
                  <a:pt x="283" y="77"/>
                  <a:pt x="283" y="76"/>
                  <a:pt x="283" y="76"/>
                </a:cubicBezTo>
                <a:cubicBezTo>
                  <a:pt x="283" y="76"/>
                  <a:pt x="283" y="76"/>
                  <a:pt x="283" y="76"/>
                </a:cubicBezTo>
                <a:cubicBezTo>
                  <a:pt x="283" y="76"/>
                  <a:pt x="283" y="76"/>
                  <a:pt x="283" y="75"/>
                </a:cubicBezTo>
                <a:cubicBezTo>
                  <a:pt x="283" y="75"/>
                  <a:pt x="283" y="75"/>
                  <a:pt x="283" y="75"/>
                </a:cubicBezTo>
                <a:cubicBezTo>
                  <a:pt x="282" y="71"/>
                  <a:pt x="282" y="71"/>
                  <a:pt x="282" y="71"/>
                </a:cubicBezTo>
                <a:cubicBezTo>
                  <a:pt x="281" y="73"/>
                  <a:pt x="280" y="72"/>
                  <a:pt x="279" y="73"/>
                </a:cubicBezTo>
                <a:cubicBezTo>
                  <a:pt x="279" y="73"/>
                  <a:pt x="279" y="73"/>
                  <a:pt x="279" y="73"/>
                </a:cubicBezTo>
                <a:cubicBezTo>
                  <a:pt x="279" y="72"/>
                  <a:pt x="279" y="72"/>
                  <a:pt x="279" y="72"/>
                </a:cubicBezTo>
                <a:cubicBezTo>
                  <a:pt x="279" y="72"/>
                  <a:pt x="279" y="71"/>
                  <a:pt x="279" y="71"/>
                </a:cubicBezTo>
                <a:cubicBezTo>
                  <a:pt x="279" y="70"/>
                  <a:pt x="279" y="70"/>
                  <a:pt x="279" y="70"/>
                </a:cubicBezTo>
                <a:cubicBezTo>
                  <a:pt x="279" y="70"/>
                  <a:pt x="279" y="70"/>
                  <a:pt x="279" y="70"/>
                </a:cubicBezTo>
                <a:cubicBezTo>
                  <a:pt x="279" y="69"/>
                  <a:pt x="279" y="69"/>
                  <a:pt x="280" y="69"/>
                </a:cubicBezTo>
                <a:cubicBezTo>
                  <a:pt x="280" y="69"/>
                  <a:pt x="280" y="68"/>
                  <a:pt x="281" y="68"/>
                </a:cubicBezTo>
                <a:cubicBezTo>
                  <a:pt x="281" y="68"/>
                  <a:pt x="281" y="68"/>
                  <a:pt x="281" y="69"/>
                </a:cubicBezTo>
                <a:cubicBezTo>
                  <a:pt x="282" y="68"/>
                  <a:pt x="283" y="68"/>
                  <a:pt x="282" y="67"/>
                </a:cubicBezTo>
                <a:cubicBezTo>
                  <a:pt x="282" y="67"/>
                  <a:pt x="282" y="67"/>
                  <a:pt x="282" y="67"/>
                </a:cubicBezTo>
                <a:cubicBezTo>
                  <a:pt x="283" y="66"/>
                  <a:pt x="283" y="65"/>
                  <a:pt x="284" y="64"/>
                </a:cubicBezTo>
                <a:cubicBezTo>
                  <a:pt x="284" y="64"/>
                  <a:pt x="283" y="64"/>
                  <a:pt x="283" y="64"/>
                </a:cubicBezTo>
                <a:cubicBezTo>
                  <a:pt x="283" y="63"/>
                  <a:pt x="283" y="63"/>
                  <a:pt x="284" y="63"/>
                </a:cubicBezTo>
                <a:cubicBezTo>
                  <a:pt x="283" y="63"/>
                  <a:pt x="283" y="63"/>
                  <a:pt x="283" y="63"/>
                </a:cubicBezTo>
                <a:cubicBezTo>
                  <a:pt x="283" y="63"/>
                  <a:pt x="283" y="63"/>
                  <a:pt x="283" y="63"/>
                </a:cubicBezTo>
                <a:cubicBezTo>
                  <a:pt x="279" y="67"/>
                  <a:pt x="280" y="60"/>
                  <a:pt x="277" y="59"/>
                </a:cubicBezTo>
                <a:cubicBezTo>
                  <a:pt x="277" y="58"/>
                  <a:pt x="278" y="58"/>
                  <a:pt x="278" y="58"/>
                </a:cubicBezTo>
                <a:cubicBezTo>
                  <a:pt x="277" y="58"/>
                  <a:pt x="277" y="58"/>
                  <a:pt x="277" y="57"/>
                </a:cubicBezTo>
                <a:cubicBezTo>
                  <a:pt x="277" y="57"/>
                  <a:pt x="277" y="57"/>
                  <a:pt x="278" y="57"/>
                </a:cubicBezTo>
                <a:cubicBezTo>
                  <a:pt x="275" y="55"/>
                  <a:pt x="275" y="55"/>
                  <a:pt x="275" y="55"/>
                </a:cubicBezTo>
                <a:cubicBezTo>
                  <a:pt x="277" y="53"/>
                  <a:pt x="274" y="53"/>
                  <a:pt x="275" y="51"/>
                </a:cubicBezTo>
                <a:cubicBezTo>
                  <a:pt x="274" y="52"/>
                  <a:pt x="273" y="51"/>
                  <a:pt x="273" y="51"/>
                </a:cubicBezTo>
                <a:cubicBezTo>
                  <a:pt x="271" y="50"/>
                  <a:pt x="272" y="48"/>
                  <a:pt x="272" y="48"/>
                </a:cubicBezTo>
                <a:cubicBezTo>
                  <a:pt x="272" y="48"/>
                  <a:pt x="272" y="48"/>
                  <a:pt x="272" y="48"/>
                </a:cubicBezTo>
                <a:cubicBezTo>
                  <a:pt x="271" y="48"/>
                  <a:pt x="271" y="47"/>
                  <a:pt x="271" y="47"/>
                </a:cubicBezTo>
                <a:cubicBezTo>
                  <a:pt x="270" y="47"/>
                  <a:pt x="269" y="47"/>
                  <a:pt x="268" y="45"/>
                </a:cubicBezTo>
                <a:cubicBezTo>
                  <a:pt x="268" y="45"/>
                  <a:pt x="269" y="45"/>
                  <a:pt x="269" y="45"/>
                </a:cubicBezTo>
                <a:cubicBezTo>
                  <a:pt x="269" y="44"/>
                  <a:pt x="269" y="44"/>
                  <a:pt x="269" y="44"/>
                </a:cubicBezTo>
                <a:cubicBezTo>
                  <a:pt x="268" y="45"/>
                  <a:pt x="268" y="45"/>
                  <a:pt x="268" y="45"/>
                </a:cubicBezTo>
                <a:cubicBezTo>
                  <a:pt x="267" y="43"/>
                  <a:pt x="270" y="43"/>
                  <a:pt x="270" y="41"/>
                </a:cubicBezTo>
                <a:cubicBezTo>
                  <a:pt x="270" y="41"/>
                  <a:pt x="269" y="41"/>
                  <a:pt x="269" y="40"/>
                </a:cubicBezTo>
                <a:cubicBezTo>
                  <a:pt x="269" y="40"/>
                  <a:pt x="269" y="40"/>
                  <a:pt x="269" y="40"/>
                </a:cubicBezTo>
                <a:cubicBezTo>
                  <a:pt x="268" y="39"/>
                  <a:pt x="268" y="40"/>
                  <a:pt x="267" y="40"/>
                </a:cubicBezTo>
                <a:cubicBezTo>
                  <a:pt x="266" y="40"/>
                  <a:pt x="266" y="39"/>
                  <a:pt x="266" y="38"/>
                </a:cubicBezTo>
                <a:cubicBezTo>
                  <a:pt x="266" y="38"/>
                  <a:pt x="266" y="38"/>
                  <a:pt x="266" y="38"/>
                </a:cubicBezTo>
                <a:cubicBezTo>
                  <a:pt x="265" y="37"/>
                  <a:pt x="267" y="35"/>
                  <a:pt x="267" y="34"/>
                </a:cubicBezTo>
                <a:cubicBezTo>
                  <a:pt x="266" y="34"/>
                  <a:pt x="265" y="35"/>
                  <a:pt x="264" y="35"/>
                </a:cubicBezTo>
                <a:cubicBezTo>
                  <a:pt x="264" y="34"/>
                  <a:pt x="264" y="33"/>
                  <a:pt x="264" y="33"/>
                </a:cubicBezTo>
                <a:cubicBezTo>
                  <a:pt x="263" y="32"/>
                  <a:pt x="263" y="30"/>
                  <a:pt x="261" y="31"/>
                </a:cubicBezTo>
                <a:cubicBezTo>
                  <a:pt x="259" y="31"/>
                  <a:pt x="260" y="29"/>
                  <a:pt x="259" y="27"/>
                </a:cubicBezTo>
                <a:cubicBezTo>
                  <a:pt x="259" y="27"/>
                  <a:pt x="259" y="27"/>
                  <a:pt x="260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27"/>
                  <a:pt x="258" y="27"/>
                  <a:pt x="258" y="28"/>
                </a:cubicBezTo>
                <a:cubicBezTo>
                  <a:pt x="257" y="29"/>
                  <a:pt x="255" y="27"/>
                  <a:pt x="253" y="27"/>
                </a:cubicBezTo>
                <a:cubicBezTo>
                  <a:pt x="252" y="27"/>
                  <a:pt x="251" y="28"/>
                  <a:pt x="250" y="29"/>
                </a:cubicBezTo>
                <a:cubicBezTo>
                  <a:pt x="248" y="28"/>
                  <a:pt x="249" y="31"/>
                  <a:pt x="247" y="31"/>
                </a:cubicBezTo>
                <a:cubicBezTo>
                  <a:pt x="246" y="31"/>
                  <a:pt x="244" y="30"/>
                  <a:pt x="244" y="31"/>
                </a:cubicBezTo>
                <a:cubicBezTo>
                  <a:pt x="244" y="31"/>
                  <a:pt x="245" y="31"/>
                  <a:pt x="245" y="32"/>
                </a:cubicBezTo>
                <a:cubicBezTo>
                  <a:pt x="244" y="32"/>
                  <a:pt x="244" y="33"/>
                  <a:pt x="243" y="33"/>
                </a:cubicBezTo>
                <a:cubicBezTo>
                  <a:pt x="242" y="33"/>
                  <a:pt x="241" y="31"/>
                  <a:pt x="240" y="30"/>
                </a:cubicBezTo>
                <a:cubicBezTo>
                  <a:pt x="240" y="30"/>
                  <a:pt x="238" y="30"/>
                  <a:pt x="238" y="31"/>
                </a:cubicBezTo>
                <a:cubicBezTo>
                  <a:pt x="236" y="31"/>
                  <a:pt x="236" y="33"/>
                  <a:pt x="236" y="34"/>
                </a:cubicBezTo>
                <a:cubicBezTo>
                  <a:pt x="235" y="33"/>
                  <a:pt x="235" y="33"/>
                  <a:pt x="235" y="33"/>
                </a:cubicBezTo>
                <a:cubicBezTo>
                  <a:pt x="233" y="29"/>
                  <a:pt x="229" y="33"/>
                  <a:pt x="227" y="30"/>
                </a:cubicBezTo>
                <a:cubicBezTo>
                  <a:pt x="227" y="29"/>
                  <a:pt x="227" y="29"/>
                  <a:pt x="228" y="28"/>
                </a:cubicBezTo>
                <a:cubicBezTo>
                  <a:pt x="226" y="27"/>
                  <a:pt x="228" y="22"/>
                  <a:pt x="224" y="23"/>
                </a:cubicBezTo>
                <a:cubicBezTo>
                  <a:pt x="225" y="23"/>
                  <a:pt x="224" y="24"/>
                  <a:pt x="224" y="24"/>
                </a:cubicBezTo>
                <a:cubicBezTo>
                  <a:pt x="222" y="23"/>
                  <a:pt x="220" y="26"/>
                  <a:pt x="219" y="23"/>
                </a:cubicBezTo>
                <a:cubicBezTo>
                  <a:pt x="214" y="25"/>
                  <a:pt x="215" y="18"/>
                  <a:pt x="210" y="19"/>
                </a:cubicBezTo>
                <a:cubicBezTo>
                  <a:pt x="210" y="21"/>
                  <a:pt x="208" y="21"/>
                  <a:pt x="206" y="20"/>
                </a:cubicBezTo>
                <a:cubicBezTo>
                  <a:pt x="204" y="20"/>
                  <a:pt x="206" y="18"/>
                  <a:pt x="204" y="17"/>
                </a:cubicBezTo>
                <a:cubicBezTo>
                  <a:pt x="203" y="16"/>
                  <a:pt x="203" y="18"/>
                  <a:pt x="202" y="18"/>
                </a:cubicBezTo>
                <a:cubicBezTo>
                  <a:pt x="202" y="18"/>
                  <a:pt x="202" y="18"/>
                  <a:pt x="202" y="18"/>
                </a:cubicBezTo>
                <a:cubicBezTo>
                  <a:pt x="203" y="21"/>
                  <a:pt x="202" y="24"/>
                  <a:pt x="205" y="26"/>
                </a:cubicBezTo>
                <a:cubicBezTo>
                  <a:pt x="205" y="25"/>
                  <a:pt x="205" y="25"/>
                  <a:pt x="205" y="25"/>
                </a:cubicBezTo>
                <a:cubicBezTo>
                  <a:pt x="205" y="26"/>
                  <a:pt x="205" y="26"/>
                  <a:pt x="205" y="26"/>
                </a:cubicBezTo>
                <a:cubicBezTo>
                  <a:pt x="206" y="26"/>
                  <a:pt x="206" y="27"/>
                  <a:pt x="206" y="27"/>
                </a:cubicBezTo>
                <a:cubicBezTo>
                  <a:pt x="205" y="28"/>
                  <a:pt x="205" y="27"/>
                  <a:pt x="205" y="27"/>
                </a:cubicBezTo>
                <a:cubicBezTo>
                  <a:pt x="204" y="29"/>
                  <a:pt x="204" y="29"/>
                  <a:pt x="204" y="29"/>
                </a:cubicBezTo>
                <a:cubicBezTo>
                  <a:pt x="206" y="29"/>
                  <a:pt x="203" y="30"/>
                  <a:pt x="205" y="31"/>
                </a:cubicBezTo>
                <a:cubicBezTo>
                  <a:pt x="204" y="31"/>
                  <a:pt x="204" y="31"/>
                  <a:pt x="204" y="31"/>
                </a:cubicBezTo>
                <a:cubicBezTo>
                  <a:pt x="204" y="30"/>
                  <a:pt x="202" y="30"/>
                  <a:pt x="202" y="29"/>
                </a:cubicBezTo>
                <a:cubicBezTo>
                  <a:pt x="201" y="29"/>
                  <a:pt x="201" y="27"/>
                  <a:pt x="200" y="27"/>
                </a:cubicBezTo>
                <a:cubicBezTo>
                  <a:pt x="201" y="25"/>
                  <a:pt x="198" y="24"/>
                  <a:pt x="198" y="22"/>
                </a:cubicBezTo>
                <a:cubicBezTo>
                  <a:pt x="198" y="22"/>
                  <a:pt x="198" y="23"/>
                  <a:pt x="198" y="23"/>
                </a:cubicBezTo>
                <a:cubicBezTo>
                  <a:pt x="197" y="21"/>
                  <a:pt x="194" y="20"/>
                  <a:pt x="195" y="18"/>
                </a:cubicBezTo>
                <a:cubicBezTo>
                  <a:pt x="194" y="17"/>
                  <a:pt x="195" y="16"/>
                  <a:pt x="196" y="14"/>
                </a:cubicBezTo>
                <a:cubicBezTo>
                  <a:pt x="195" y="12"/>
                  <a:pt x="193" y="13"/>
                  <a:pt x="192" y="13"/>
                </a:cubicBezTo>
                <a:cubicBezTo>
                  <a:pt x="192" y="15"/>
                  <a:pt x="191" y="16"/>
                  <a:pt x="191" y="16"/>
                </a:cubicBezTo>
                <a:cubicBezTo>
                  <a:pt x="189" y="16"/>
                  <a:pt x="187" y="15"/>
                  <a:pt x="187" y="13"/>
                </a:cubicBezTo>
                <a:cubicBezTo>
                  <a:pt x="186" y="13"/>
                  <a:pt x="185" y="11"/>
                  <a:pt x="184" y="11"/>
                </a:cubicBezTo>
                <a:cubicBezTo>
                  <a:pt x="184" y="11"/>
                  <a:pt x="184" y="11"/>
                  <a:pt x="184" y="10"/>
                </a:cubicBezTo>
                <a:cubicBezTo>
                  <a:pt x="184" y="10"/>
                  <a:pt x="184" y="10"/>
                  <a:pt x="184" y="10"/>
                </a:cubicBezTo>
                <a:cubicBezTo>
                  <a:pt x="183" y="10"/>
                  <a:pt x="183" y="10"/>
                  <a:pt x="183" y="10"/>
                </a:cubicBezTo>
                <a:cubicBezTo>
                  <a:pt x="183" y="10"/>
                  <a:pt x="183" y="9"/>
                  <a:pt x="184" y="9"/>
                </a:cubicBezTo>
                <a:cubicBezTo>
                  <a:pt x="182" y="7"/>
                  <a:pt x="182" y="7"/>
                  <a:pt x="182" y="7"/>
                </a:cubicBezTo>
                <a:cubicBezTo>
                  <a:pt x="182" y="6"/>
                  <a:pt x="180" y="6"/>
                  <a:pt x="180" y="5"/>
                </a:cubicBezTo>
                <a:cubicBezTo>
                  <a:pt x="180" y="5"/>
                  <a:pt x="180" y="5"/>
                  <a:pt x="180" y="5"/>
                </a:cubicBezTo>
                <a:cubicBezTo>
                  <a:pt x="179" y="5"/>
                  <a:pt x="180" y="4"/>
                  <a:pt x="180" y="4"/>
                </a:cubicBezTo>
                <a:cubicBezTo>
                  <a:pt x="178" y="3"/>
                  <a:pt x="176" y="4"/>
                  <a:pt x="174" y="3"/>
                </a:cubicBezTo>
                <a:cubicBezTo>
                  <a:pt x="174" y="3"/>
                  <a:pt x="175" y="3"/>
                  <a:pt x="175" y="2"/>
                </a:cubicBezTo>
                <a:cubicBezTo>
                  <a:pt x="174" y="2"/>
                  <a:pt x="174" y="2"/>
                  <a:pt x="174" y="2"/>
                </a:cubicBezTo>
                <a:cubicBezTo>
                  <a:pt x="173" y="1"/>
                  <a:pt x="171" y="1"/>
                  <a:pt x="171" y="1"/>
                </a:cubicBezTo>
                <a:cubicBezTo>
                  <a:pt x="170" y="1"/>
                  <a:pt x="170" y="0"/>
                  <a:pt x="170" y="0"/>
                </a:cubicBezTo>
                <a:cubicBezTo>
                  <a:pt x="170" y="1"/>
                  <a:pt x="170" y="1"/>
                  <a:pt x="170" y="1"/>
                </a:cubicBezTo>
                <a:cubicBezTo>
                  <a:pt x="169" y="0"/>
                  <a:pt x="169" y="0"/>
                  <a:pt x="169" y="0"/>
                </a:cubicBezTo>
                <a:cubicBezTo>
                  <a:pt x="168" y="1"/>
                  <a:pt x="168" y="1"/>
                  <a:pt x="168" y="1"/>
                </a:cubicBezTo>
                <a:cubicBezTo>
                  <a:pt x="169" y="1"/>
                  <a:pt x="169" y="1"/>
                  <a:pt x="169" y="1"/>
                </a:cubicBezTo>
                <a:cubicBezTo>
                  <a:pt x="168" y="1"/>
                  <a:pt x="167" y="2"/>
                  <a:pt x="167" y="2"/>
                </a:cubicBezTo>
                <a:cubicBezTo>
                  <a:pt x="167" y="3"/>
                  <a:pt x="167" y="3"/>
                  <a:pt x="167" y="3"/>
                </a:cubicBezTo>
                <a:cubicBezTo>
                  <a:pt x="167" y="3"/>
                  <a:pt x="167" y="3"/>
                  <a:pt x="167" y="3"/>
                </a:cubicBezTo>
                <a:cubicBezTo>
                  <a:pt x="166" y="3"/>
                  <a:pt x="165" y="3"/>
                  <a:pt x="165" y="3"/>
                </a:cubicBezTo>
                <a:cubicBezTo>
                  <a:pt x="165" y="3"/>
                  <a:pt x="165" y="3"/>
                  <a:pt x="165" y="3"/>
                </a:cubicBezTo>
                <a:cubicBezTo>
                  <a:pt x="164" y="3"/>
                  <a:pt x="163" y="4"/>
                  <a:pt x="163" y="3"/>
                </a:cubicBezTo>
                <a:cubicBezTo>
                  <a:pt x="162" y="5"/>
                  <a:pt x="161" y="7"/>
                  <a:pt x="159" y="9"/>
                </a:cubicBezTo>
                <a:cubicBezTo>
                  <a:pt x="159" y="10"/>
                  <a:pt x="160" y="12"/>
                  <a:pt x="158" y="12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9" y="13"/>
                  <a:pt x="159" y="13"/>
                  <a:pt x="159" y="13"/>
                </a:cubicBezTo>
                <a:cubicBezTo>
                  <a:pt x="156" y="17"/>
                  <a:pt x="156" y="17"/>
                  <a:pt x="156" y="17"/>
                </a:cubicBezTo>
                <a:cubicBezTo>
                  <a:pt x="157" y="18"/>
                  <a:pt x="157" y="18"/>
                  <a:pt x="157" y="18"/>
                </a:cubicBezTo>
                <a:cubicBezTo>
                  <a:pt x="156" y="19"/>
                  <a:pt x="156" y="19"/>
                  <a:pt x="156" y="19"/>
                </a:cubicBezTo>
                <a:cubicBezTo>
                  <a:pt x="157" y="20"/>
                  <a:pt x="157" y="21"/>
                  <a:pt x="157" y="22"/>
                </a:cubicBezTo>
                <a:cubicBezTo>
                  <a:pt x="157" y="22"/>
                  <a:pt x="157" y="22"/>
                  <a:pt x="157" y="22"/>
                </a:cubicBezTo>
                <a:cubicBezTo>
                  <a:pt x="157" y="25"/>
                  <a:pt x="157" y="25"/>
                  <a:pt x="157" y="25"/>
                </a:cubicBezTo>
                <a:cubicBezTo>
                  <a:pt x="154" y="27"/>
                  <a:pt x="157" y="21"/>
                  <a:pt x="153" y="22"/>
                </a:cubicBezTo>
                <a:cubicBezTo>
                  <a:pt x="154" y="23"/>
                  <a:pt x="154" y="23"/>
                  <a:pt x="154" y="23"/>
                </a:cubicBezTo>
                <a:cubicBezTo>
                  <a:pt x="154" y="23"/>
                  <a:pt x="154" y="23"/>
                  <a:pt x="154" y="23"/>
                </a:cubicBezTo>
                <a:cubicBezTo>
                  <a:pt x="153" y="24"/>
                  <a:pt x="153" y="24"/>
                  <a:pt x="153" y="24"/>
                </a:cubicBezTo>
                <a:cubicBezTo>
                  <a:pt x="153" y="25"/>
                  <a:pt x="153" y="25"/>
                  <a:pt x="153" y="25"/>
                </a:cubicBezTo>
                <a:cubicBezTo>
                  <a:pt x="152" y="27"/>
                  <a:pt x="152" y="27"/>
                  <a:pt x="152" y="27"/>
                </a:cubicBezTo>
                <a:cubicBezTo>
                  <a:pt x="152" y="27"/>
                  <a:pt x="152" y="27"/>
                  <a:pt x="152" y="27"/>
                </a:cubicBezTo>
                <a:cubicBezTo>
                  <a:pt x="151" y="27"/>
                  <a:pt x="152" y="29"/>
                  <a:pt x="151" y="29"/>
                </a:cubicBezTo>
                <a:cubicBezTo>
                  <a:pt x="151" y="29"/>
                  <a:pt x="151" y="30"/>
                  <a:pt x="152" y="30"/>
                </a:cubicBezTo>
                <a:cubicBezTo>
                  <a:pt x="151" y="32"/>
                  <a:pt x="150" y="33"/>
                  <a:pt x="149" y="34"/>
                </a:cubicBezTo>
                <a:cubicBezTo>
                  <a:pt x="147" y="34"/>
                  <a:pt x="149" y="30"/>
                  <a:pt x="146" y="30"/>
                </a:cubicBezTo>
                <a:cubicBezTo>
                  <a:pt x="147" y="30"/>
                  <a:pt x="146" y="29"/>
                  <a:pt x="146" y="29"/>
                </a:cubicBezTo>
                <a:cubicBezTo>
                  <a:pt x="146" y="29"/>
                  <a:pt x="146" y="29"/>
                  <a:pt x="145" y="29"/>
                </a:cubicBezTo>
                <a:cubicBezTo>
                  <a:pt x="146" y="27"/>
                  <a:pt x="144" y="25"/>
                  <a:pt x="145" y="24"/>
                </a:cubicBezTo>
                <a:cubicBezTo>
                  <a:pt x="144" y="25"/>
                  <a:pt x="144" y="25"/>
                  <a:pt x="144" y="25"/>
                </a:cubicBezTo>
                <a:cubicBezTo>
                  <a:pt x="144" y="24"/>
                  <a:pt x="144" y="24"/>
                  <a:pt x="144" y="24"/>
                </a:cubicBezTo>
                <a:cubicBezTo>
                  <a:pt x="143" y="27"/>
                  <a:pt x="141" y="24"/>
                  <a:pt x="141" y="26"/>
                </a:cubicBezTo>
                <a:cubicBezTo>
                  <a:pt x="140" y="26"/>
                  <a:pt x="140" y="26"/>
                  <a:pt x="140" y="26"/>
                </a:cubicBezTo>
                <a:cubicBezTo>
                  <a:pt x="141" y="24"/>
                  <a:pt x="141" y="24"/>
                  <a:pt x="141" y="24"/>
                </a:cubicBezTo>
                <a:cubicBezTo>
                  <a:pt x="139" y="25"/>
                  <a:pt x="139" y="25"/>
                  <a:pt x="139" y="25"/>
                </a:cubicBezTo>
                <a:cubicBezTo>
                  <a:pt x="139" y="24"/>
                  <a:pt x="138" y="23"/>
                  <a:pt x="139" y="22"/>
                </a:cubicBezTo>
                <a:cubicBezTo>
                  <a:pt x="139" y="22"/>
                  <a:pt x="139" y="22"/>
                  <a:pt x="139" y="22"/>
                </a:cubicBezTo>
                <a:cubicBezTo>
                  <a:pt x="138" y="22"/>
                  <a:pt x="138" y="22"/>
                  <a:pt x="138" y="22"/>
                </a:cubicBezTo>
                <a:cubicBezTo>
                  <a:pt x="137" y="22"/>
                  <a:pt x="137" y="23"/>
                  <a:pt x="136" y="23"/>
                </a:cubicBezTo>
                <a:cubicBezTo>
                  <a:pt x="137" y="24"/>
                  <a:pt x="137" y="24"/>
                  <a:pt x="137" y="24"/>
                </a:cubicBezTo>
                <a:cubicBezTo>
                  <a:pt x="137" y="27"/>
                  <a:pt x="134" y="25"/>
                  <a:pt x="133" y="26"/>
                </a:cubicBezTo>
                <a:cubicBezTo>
                  <a:pt x="134" y="26"/>
                  <a:pt x="134" y="25"/>
                  <a:pt x="135" y="26"/>
                </a:cubicBezTo>
                <a:cubicBezTo>
                  <a:pt x="134" y="27"/>
                  <a:pt x="134" y="27"/>
                  <a:pt x="134" y="27"/>
                </a:cubicBezTo>
                <a:cubicBezTo>
                  <a:pt x="135" y="28"/>
                  <a:pt x="137" y="28"/>
                  <a:pt x="139" y="29"/>
                </a:cubicBezTo>
                <a:cubicBezTo>
                  <a:pt x="139" y="29"/>
                  <a:pt x="140" y="30"/>
                  <a:pt x="139" y="31"/>
                </a:cubicBezTo>
                <a:cubicBezTo>
                  <a:pt x="139" y="31"/>
                  <a:pt x="138" y="31"/>
                  <a:pt x="138" y="31"/>
                </a:cubicBezTo>
                <a:cubicBezTo>
                  <a:pt x="138" y="31"/>
                  <a:pt x="137" y="32"/>
                  <a:pt x="137" y="32"/>
                </a:cubicBezTo>
                <a:cubicBezTo>
                  <a:pt x="137" y="32"/>
                  <a:pt x="136" y="32"/>
                  <a:pt x="136" y="31"/>
                </a:cubicBezTo>
                <a:cubicBezTo>
                  <a:pt x="136" y="32"/>
                  <a:pt x="136" y="32"/>
                  <a:pt x="136" y="32"/>
                </a:cubicBezTo>
                <a:cubicBezTo>
                  <a:pt x="136" y="32"/>
                  <a:pt x="136" y="32"/>
                  <a:pt x="135" y="31"/>
                </a:cubicBezTo>
                <a:cubicBezTo>
                  <a:pt x="135" y="33"/>
                  <a:pt x="136" y="35"/>
                  <a:pt x="135" y="36"/>
                </a:cubicBezTo>
                <a:cubicBezTo>
                  <a:pt x="134" y="36"/>
                  <a:pt x="133" y="37"/>
                  <a:pt x="132" y="35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30" y="37"/>
                  <a:pt x="133" y="35"/>
                  <a:pt x="132" y="37"/>
                </a:cubicBezTo>
                <a:cubicBezTo>
                  <a:pt x="132" y="37"/>
                  <a:pt x="132" y="38"/>
                  <a:pt x="131" y="38"/>
                </a:cubicBezTo>
                <a:cubicBezTo>
                  <a:pt x="131" y="37"/>
                  <a:pt x="131" y="37"/>
                  <a:pt x="131" y="37"/>
                </a:cubicBezTo>
                <a:cubicBezTo>
                  <a:pt x="130" y="38"/>
                  <a:pt x="130" y="38"/>
                  <a:pt x="130" y="38"/>
                </a:cubicBezTo>
                <a:cubicBezTo>
                  <a:pt x="130" y="38"/>
                  <a:pt x="130" y="39"/>
                  <a:pt x="130" y="39"/>
                </a:cubicBezTo>
                <a:cubicBezTo>
                  <a:pt x="128" y="40"/>
                  <a:pt x="128" y="43"/>
                  <a:pt x="126" y="42"/>
                </a:cubicBezTo>
                <a:cubicBezTo>
                  <a:pt x="126" y="43"/>
                  <a:pt x="125" y="44"/>
                  <a:pt x="124" y="44"/>
                </a:cubicBezTo>
                <a:cubicBezTo>
                  <a:pt x="124" y="44"/>
                  <a:pt x="125" y="44"/>
                  <a:pt x="125" y="44"/>
                </a:cubicBezTo>
                <a:cubicBezTo>
                  <a:pt x="125" y="45"/>
                  <a:pt x="125" y="46"/>
                  <a:pt x="124" y="46"/>
                </a:cubicBezTo>
                <a:cubicBezTo>
                  <a:pt x="124" y="46"/>
                  <a:pt x="123" y="46"/>
                  <a:pt x="123" y="45"/>
                </a:cubicBezTo>
                <a:cubicBezTo>
                  <a:pt x="122" y="45"/>
                  <a:pt x="122" y="43"/>
                  <a:pt x="123" y="43"/>
                </a:cubicBezTo>
                <a:cubicBezTo>
                  <a:pt x="122" y="43"/>
                  <a:pt x="122" y="43"/>
                  <a:pt x="122" y="43"/>
                </a:cubicBezTo>
                <a:cubicBezTo>
                  <a:pt x="122" y="44"/>
                  <a:pt x="121" y="43"/>
                  <a:pt x="121" y="43"/>
                </a:cubicBezTo>
                <a:cubicBezTo>
                  <a:pt x="121" y="43"/>
                  <a:pt x="121" y="42"/>
                  <a:pt x="121" y="42"/>
                </a:cubicBezTo>
                <a:cubicBezTo>
                  <a:pt x="120" y="43"/>
                  <a:pt x="119" y="45"/>
                  <a:pt x="118" y="46"/>
                </a:cubicBezTo>
                <a:cubicBezTo>
                  <a:pt x="118" y="45"/>
                  <a:pt x="118" y="45"/>
                  <a:pt x="118" y="45"/>
                </a:cubicBezTo>
                <a:cubicBezTo>
                  <a:pt x="117" y="46"/>
                  <a:pt x="117" y="45"/>
                  <a:pt x="117" y="46"/>
                </a:cubicBezTo>
                <a:cubicBezTo>
                  <a:pt x="116" y="45"/>
                  <a:pt x="116" y="44"/>
                  <a:pt x="116" y="44"/>
                </a:cubicBezTo>
                <a:cubicBezTo>
                  <a:pt x="115" y="44"/>
                  <a:pt x="115" y="44"/>
                  <a:pt x="115" y="44"/>
                </a:cubicBezTo>
                <a:cubicBezTo>
                  <a:pt x="114" y="43"/>
                  <a:pt x="115" y="43"/>
                  <a:pt x="115" y="42"/>
                </a:cubicBezTo>
                <a:cubicBezTo>
                  <a:pt x="115" y="42"/>
                  <a:pt x="115" y="40"/>
                  <a:pt x="114" y="41"/>
                </a:cubicBezTo>
                <a:cubicBezTo>
                  <a:pt x="113" y="41"/>
                  <a:pt x="113" y="40"/>
                  <a:pt x="113" y="40"/>
                </a:cubicBezTo>
                <a:cubicBezTo>
                  <a:pt x="113" y="40"/>
                  <a:pt x="113" y="40"/>
                  <a:pt x="113" y="40"/>
                </a:cubicBezTo>
                <a:cubicBezTo>
                  <a:pt x="112" y="40"/>
                  <a:pt x="112" y="39"/>
                  <a:pt x="112" y="39"/>
                </a:cubicBezTo>
                <a:cubicBezTo>
                  <a:pt x="111" y="40"/>
                  <a:pt x="111" y="40"/>
                  <a:pt x="111" y="40"/>
                </a:cubicBezTo>
                <a:cubicBezTo>
                  <a:pt x="111" y="39"/>
                  <a:pt x="110" y="40"/>
                  <a:pt x="110" y="40"/>
                </a:cubicBezTo>
                <a:cubicBezTo>
                  <a:pt x="108" y="41"/>
                  <a:pt x="107" y="39"/>
                  <a:pt x="106" y="41"/>
                </a:cubicBezTo>
                <a:cubicBezTo>
                  <a:pt x="106" y="39"/>
                  <a:pt x="103" y="41"/>
                  <a:pt x="103" y="38"/>
                </a:cubicBezTo>
                <a:cubicBezTo>
                  <a:pt x="103" y="39"/>
                  <a:pt x="103" y="39"/>
                  <a:pt x="103" y="39"/>
                </a:cubicBezTo>
                <a:cubicBezTo>
                  <a:pt x="102" y="39"/>
                  <a:pt x="102" y="38"/>
                  <a:pt x="102" y="38"/>
                </a:cubicBezTo>
                <a:cubicBezTo>
                  <a:pt x="102" y="38"/>
                  <a:pt x="102" y="38"/>
                  <a:pt x="102" y="38"/>
                </a:cubicBezTo>
                <a:cubicBezTo>
                  <a:pt x="101" y="36"/>
                  <a:pt x="101" y="36"/>
                  <a:pt x="101" y="36"/>
                </a:cubicBezTo>
                <a:cubicBezTo>
                  <a:pt x="99" y="37"/>
                  <a:pt x="97" y="35"/>
                  <a:pt x="97" y="35"/>
                </a:cubicBezTo>
                <a:cubicBezTo>
                  <a:pt x="97" y="36"/>
                  <a:pt x="98" y="36"/>
                  <a:pt x="98" y="36"/>
                </a:cubicBezTo>
                <a:cubicBezTo>
                  <a:pt x="96" y="39"/>
                  <a:pt x="94" y="37"/>
                  <a:pt x="92" y="36"/>
                </a:cubicBezTo>
                <a:cubicBezTo>
                  <a:pt x="91" y="36"/>
                  <a:pt x="90" y="37"/>
                  <a:pt x="90" y="36"/>
                </a:cubicBezTo>
                <a:cubicBezTo>
                  <a:pt x="89" y="37"/>
                  <a:pt x="88" y="36"/>
                  <a:pt x="88" y="36"/>
                </a:cubicBezTo>
                <a:cubicBezTo>
                  <a:pt x="86" y="36"/>
                  <a:pt x="85" y="35"/>
                  <a:pt x="83" y="35"/>
                </a:cubicBezTo>
                <a:cubicBezTo>
                  <a:pt x="83" y="37"/>
                  <a:pt x="83" y="37"/>
                  <a:pt x="83" y="37"/>
                </a:cubicBezTo>
                <a:cubicBezTo>
                  <a:pt x="84" y="38"/>
                  <a:pt x="85" y="39"/>
                  <a:pt x="86" y="39"/>
                </a:cubicBezTo>
                <a:cubicBezTo>
                  <a:pt x="86" y="39"/>
                  <a:pt x="86" y="39"/>
                  <a:pt x="86" y="39"/>
                </a:cubicBezTo>
                <a:cubicBezTo>
                  <a:pt x="86" y="41"/>
                  <a:pt x="88" y="41"/>
                  <a:pt x="88" y="42"/>
                </a:cubicBezTo>
                <a:cubicBezTo>
                  <a:pt x="88" y="44"/>
                  <a:pt x="91" y="45"/>
                  <a:pt x="90" y="47"/>
                </a:cubicBezTo>
                <a:cubicBezTo>
                  <a:pt x="89" y="45"/>
                  <a:pt x="86" y="44"/>
                  <a:pt x="86" y="41"/>
                </a:cubicBezTo>
                <a:cubicBezTo>
                  <a:pt x="85" y="42"/>
                  <a:pt x="85" y="42"/>
                  <a:pt x="85" y="42"/>
                </a:cubicBezTo>
                <a:cubicBezTo>
                  <a:pt x="83" y="38"/>
                  <a:pt x="82" y="43"/>
                  <a:pt x="80" y="43"/>
                </a:cubicBezTo>
                <a:cubicBezTo>
                  <a:pt x="82" y="46"/>
                  <a:pt x="76" y="46"/>
                  <a:pt x="79" y="48"/>
                </a:cubicBezTo>
                <a:cubicBezTo>
                  <a:pt x="79" y="48"/>
                  <a:pt x="79" y="49"/>
                  <a:pt x="79" y="48"/>
                </a:cubicBezTo>
                <a:cubicBezTo>
                  <a:pt x="79" y="49"/>
                  <a:pt x="79" y="49"/>
                  <a:pt x="78" y="49"/>
                </a:cubicBezTo>
                <a:cubicBezTo>
                  <a:pt x="79" y="50"/>
                  <a:pt x="79" y="52"/>
                  <a:pt x="80" y="53"/>
                </a:cubicBezTo>
                <a:cubicBezTo>
                  <a:pt x="80" y="53"/>
                  <a:pt x="80" y="53"/>
                  <a:pt x="80" y="53"/>
                </a:cubicBezTo>
                <a:cubicBezTo>
                  <a:pt x="81" y="54"/>
                  <a:pt x="81" y="54"/>
                  <a:pt x="81" y="54"/>
                </a:cubicBezTo>
                <a:cubicBezTo>
                  <a:pt x="81" y="54"/>
                  <a:pt x="80" y="55"/>
                  <a:pt x="80" y="56"/>
                </a:cubicBezTo>
                <a:cubicBezTo>
                  <a:pt x="80" y="57"/>
                  <a:pt x="82" y="57"/>
                  <a:pt x="83" y="57"/>
                </a:cubicBezTo>
                <a:cubicBezTo>
                  <a:pt x="84" y="57"/>
                  <a:pt x="82" y="56"/>
                  <a:pt x="83" y="55"/>
                </a:cubicBezTo>
                <a:cubicBezTo>
                  <a:pt x="84" y="55"/>
                  <a:pt x="85" y="56"/>
                  <a:pt x="85" y="56"/>
                </a:cubicBezTo>
                <a:cubicBezTo>
                  <a:pt x="87" y="59"/>
                  <a:pt x="83" y="59"/>
                  <a:pt x="83" y="61"/>
                </a:cubicBezTo>
                <a:cubicBezTo>
                  <a:pt x="83" y="62"/>
                  <a:pt x="82" y="62"/>
                  <a:pt x="81" y="62"/>
                </a:cubicBezTo>
                <a:cubicBezTo>
                  <a:pt x="82" y="62"/>
                  <a:pt x="82" y="62"/>
                  <a:pt x="82" y="62"/>
                </a:cubicBezTo>
                <a:cubicBezTo>
                  <a:pt x="82" y="62"/>
                  <a:pt x="81" y="63"/>
                  <a:pt x="81" y="62"/>
                </a:cubicBezTo>
                <a:cubicBezTo>
                  <a:pt x="81" y="63"/>
                  <a:pt x="80" y="64"/>
                  <a:pt x="81" y="64"/>
                </a:cubicBezTo>
                <a:cubicBezTo>
                  <a:pt x="81" y="65"/>
                  <a:pt x="81" y="66"/>
                  <a:pt x="81" y="67"/>
                </a:cubicBezTo>
                <a:cubicBezTo>
                  <a:pt x="79" y="67"/>
                  <a:pt x="78" y="70"/>
                  <a:pt x="75" y="70"/>
                </a:cubicBezTo>
                <a:cubicBezTo>
                  <a:pt x="74" y="70"/>
                  <a:pt x="74" y="71"/>
                  <a:pt x="74" y="72"/>
                </a:cubicBezTo>
                <a:cubicBezTo>
                  <a:pt x="75" y="73"/>
                  <a:pt x="75" y="73"/>
                  <a:pt x="76" y="73"/>
                </a:cubicBezTo>
                <a:cubicBezTo>
                  <a:pt x="78" y="75"/>
                  <a:pt x="76" y="78"/>
                  <a:pt x="76" y="80"/>
                </a:cubicBezTo>
                <a:cubicBezTo>
                  <a:pt x="79" y="83"/>
                  <a:pt x="73" y="86"/>
                  <a:pt x="76" y="89"/>
                </a:cubicBezTo>
                <a:cubicBezTo>
                  <a:pt x="74" y="90"/>
                  <a:pt x="72" y="88"/>
                  <a:pt x="70" y="88"/>
                </a:cubicBezTo>
                <a:cubicBezTo>
                  <a:pt x="69" y="91"/>
                  <a:pt x="66" y="90"/>
                  <a:pt x="64" y="91"/>
                </a:cubicBezTo>
                <a:cubicBezTo>
                  <a:pt x="66" y="92"/>
                  <a:pt x="64" y="92"/>
                  <a:pt x="64" y="93"/>
                </a:cubicBezTo>
                <a:cubicBezTo>
                  <a:pt x="65" y="93"/>
                  <a:pt x="65" y="93"/>
                  <a:pt x="65" y="93"/>
                </a:cubicBezTo>
                <a:cubicBezTo>
                  <a:pt x="66" y="94"/>
                  <a:pt x="67" y="95"/>
                  <a:pt x="67" y="96"/>
                </a:cubicBezTo>
                <a:cubicBezTo>
                  <a:pt x="67" y="97"/>
                  <a:pt x="67" y="97"/>
                  <a:pt x="67" y="97"/>
                </a:cubicBezTo>
                <a:cubicBezTo>
                  <a:pt x="66" y="97"/>
                  <a:pt x="65" y="96"/>
                  <a:pt x="65" y="95"/>
                </a:cubicBezTo>
                <a:cubicBezTo>
                  <a:pt x="63" y="97"/>
                  <a:pt x="63" y="97"/>
                  <a:pt x="63" y="97"/>
                </a:cubicBezTo>
                <a:cubicBezTo>
                  <a:pt x="64" y="100"/>
                  <a:pt x="60" y="101"/>
                  <a:pt x="60" y="103"/>
                </a:cubicBezTo>
                <a:cubicBezTo>
                  <a:pt x="59" y="103"/>
                  <a:pt x="57" y="103"/>
                  <a:pt x="56" y="102"/>
                </a:cubicBezTo>
                <a:cubicBezTo>
                  <a:pt x="54" y="102"/>
                  <a:pt x="52" y="104"/>
                  <a:pt x="50" y="103"/>
                </a:cubicBezTo>
                <a:cubicBezTo>
                  <a:pt x="51" y="103"/>
                  <a:pt x="51" y="104"/>
                  <a:pt x="50" y="104"/>
                </a:cubicBezTo>
                <a:cubicBezTo>
                  <a:pt x="49" y="103"/>
                  <a:pt x="48" y="106"/>
                  <a:pt x="47" y="105"/>
                </a:cubicBezTo>
                <a:cubicBezTo>
                  <a:pt x="47" y="107"/>
                  <a:pt x="49" y="107"/>
                  <a:pt x="50" y="109"/>
                </a:cubicBezTo>
                <a:cubicBezTo>
                  <a:pt x="50" y="110"/>
                  <a:pt x="50" y="110"/>
                  <a:pt x="50" y="110"/>
                </a:cubicBezTo>
                <a:cubicBezTo>
                  <a:pt x="50" y="110"/>
                  <a:pt x="50" y="110"/>
                  <a:pt x="50" y="111"/>
                </a:cubicBezTo>
                <a:cubicBezTo>
                  <a:pt x="51" y="110"/>
                  <a:pt x="51" y="110"/>
                  <a:pt x="51" y="110"/>
                </a:cubicBezTo>
                <a:cubicBezTo>
                  <a:pt x="52" y="111"/>
                  <a:pt x="53" y="113"/>
                  <a:pt x="55" y="113"/>
                </a:cubicBezTo>
                <a:cubicBezTo>
                  <a:pt x="56" y="115"/>
                  <a:pt x="58" y="115"/>
                  <a:pt x="59" y="116"/>
                </a:cubicBezTo>
                <a:cubicBezTo>
                  <a:pt x="61" y="119"/>
                  <a:pt x="64" y="120"/>
                  <a:pt x="67" y="121"/>
                </a:cubicBezTo>
                <a:cubicBezTo>
                  <a:pt x="69" y="123"/>
                  <a:pt x="70" y="123"/>
                  <a:pt x="72" y="124"/>
                </a:cubicBezTo>
                <a:cubicBezTo>
                  <a:pt x="74" y="127"/>
                  <a:pt x="76" y="130"/>
                  <a:pt x="79" y="132"/>
                </a:cubicBezTo>
                <a:cubicBezTo>
                  <a:pt x="80" y="134"/>
                  <a:pt x="80" y="135"/>
                  <a:pt x="82" y="137"/>
                </a:cubicBezTo>
                <a:cubicBezTo>
                  <a:pt x="82" y="137"/>
                  <a:pt x="82" y="138"/>
                  <a:pt x="81" y="138"/>
                </a:cubicBezTo>
                <a:cubicBezTo>
                  <a:pt x="81" y="139"/>
                  <a:pt x="82" y="140"/>
                  <a:pt x="82" y="141"/>
                </a:cubicBezTo>
                <a:cubicBezTo>
                  <a:pt x="83" y="143"/>
                  <a:pt x="85" y="140"/>
                  <a:pt x="86" y="141"/>
                </a:cubicBezTo>
                <a:cubicBezTo>
                  <a:pt x="86" y="141"/>
                  <a:pt x="86" y="142"/>
                  <a:pt x="86" y="142"/>
                </a:cubicBezTo>
                <a:cubicBezTo>
                  <a:pt x="86" y="142"/>
                  <a:pt x="86" y="142"/>
                  <a:pt x="86" y="142"/>
                </a:cubicBezTo>
                <a:cubicBezTo>
                  <a:pt x="86" y="143"/>
                  <a:pt x="86" y="143"/>
                  <a:pt x="86" y="143"/>
                </a:cubicBezTo>
                <a:cubicBezTo>
                  <a:pt x="86" y="144"/>
                  <a:pt x="86" y="144"/>
                  <a:pt x="86" y="144"/>
                </a:cubicBezTo>
                <a:cubicBezTo>
                  <a:pt x="86" y="144"/>
                  <a:pt x="86" y="144"/>
                  <a:pt x="86" y="144"/>
                </a:cubicBezTo>
                <a:cubicBezTo>
                  <a:pt x="86" y="145"/>
                  <a:pt x="86" y="145"/>
                  <a:pt x="87" y="146"/>
                </a:cubicBezTo>
                <a:cubicBezTo>
                  <a:pt x="86" y="146"/>
                  <a:pt x="86" y="146"/>
                  <a:pt x="85" y="146"/>
                </a:cubicBezTo>
                <a:cubicBezTo>
                  <a:pt x="85" y="146"/>
                  <a:pt x="86" y="147"/>
                  <a:pt x="85" y="147"/>
                </a:cubicBezTo>
                <a:cubicBezTo>
                  <a:pt x="85" y="147"/>
                  <a:pt x="85" y="147"/>
                  <a:pt x="85" y="147"/>
                </a:cubicBezTo>
                <a:cubicBezTo>
                  <a:pt x="84" y="147"/>
                  <a:pt x="84" y="148"/>
                  <a:pt x="83" y="148"/>
                </a:cubicBezTo>
                <a:cubicBezTo>
                  <a:pt x="83" y="147"/>
                  <a:pt x="81" y="148"/>
                  <a:pt x="82" y="147"/>
                </a:cubicBezTo>
                <a:cubicBezTo>
                  <a:pt x="79" y="145"/>
                  <a:pt x="79" y="145"/>
                  <a:pt x="79" y="145"/>
                </a:cubicBezTo>
                <a:cubicBezTo>
                  <a:pt x="79" y="146"/>
                  <a:pt x="79" y="146"/>
                  <a:pt x="79" y="146"/>
                </a:cubicBezTo>
                <a:cubicBezTo>
                  <a:pt x="77" y="147"/>
                  <a:pt x="80" y="147"/>
                  <a:pt x="80" y="148"/>
                </a:cubicBezTo>
                <a:cubicBezTo>
                  <a:pt x="81" y="149"/>
                  <a:pt x="81" y="150"/>
                  <a:pt x="80" y="150"/>
                </a:cubicBezTo>
                <a:cubicBezTo>
                  <a:pt x="80" y="151"/>
                  <a:pt x="81" y="151"/>
                  <a:pt x="81" y="152"/>
                </a:cubicBezTo>
                <a:cubicBezTo>
                  <a:pt x="81" y="152"/>
                  <a:pt x="80" y="152"/>
                  <a:pt x="80" y="152"/>
                </a:cubicBezTo>
                <a:cubicBezTo>
                  <a:pt x="80" y="152"/>
                  <a:pt x="80" y="153"/>
                  <a:pt x="80" y="153"/>
                </a:cubicBezTo>
                <a:cubicBezTo>
                  <a:pt x="81" y="154"/>
                  <a:pt x="82" y="156"/>
                  <a:pt x="83" y="156"/>
                </a:cubicBezTo>
                <a:cubicBezTo>
                  <a:pt x="83" y="157"/>
                  <a:pt x="82" y="159"/>
                  <a:pt x="80" y="160"/>
                </a:cubicBezTo>
                <a:cubicBezTo>
                  <a:pt x="77" y="161"/>
                  <a:pt x="78" y="157"/>
                  <a:pt x="76" y="156"/>
                </a:cubicBezTo>
                <a:cubicBezTo>
                  <a:pt x="76" y="156"/>
                  <a:pt x="76" y="156"/>
                  <a:pt x="75" y="156"/>
                </a:cubicBezTo>
                <a:cubicBezTo>
                  <a:pt x="75" y="156"/>
                  <a:pt x="74" y="156"/>
                  <a:pt x="75" y="155"/>
                </a:cubicBezTo>
                <a:cubicBezTo>
                  <a:pt x="73" y="155"/>
                  <a:pt x="73" y="155"/>
                  <a:pt x="73" y="155"/>
                </a:cubicBezTo>
                <a:cubicBezTo>
                  <a:pt x="71" y="157"/>
                  <a:pt x="69" y="153"/>
                  <a:pt x="68" y="156"/>
                </a:cubicBezTo>
                <a:cubicBezTo>
                  <a:pt x="69" y="158"/>
                  <a:pt x="66" y="159"/>
                  <a:pt x="65" y="159"/>
                </a:cubicBezTo>
                <a:cubicBezTo>
                  <a:pt x="64" y="160"/>
                  <a:pt x="63" y="160"/>
                  <a:pt x="62" y="160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1" y="162"/>
                  <a:pt x="60" y="163"/>
                  <a:pt x="58" y="163"/>
                </a:cubicBezTo>
                <a:cubicBezTo>
                  <a:pt x="59" y="163"/>
                  <a:pt x="59" y="164"/>
                  <a:pt x="59" y="165"/>
                </a:cubicBezTo>
                <a:cubicBezTo>
                  <a:pt x="58" y="165"/>
                  <a:pt x="58" y="165"/>
                  <a:pt x="58" y="165"/>
                </a:cubicBezTo>
                <a:cubicBezTo>
                  <a:pt x="58" y="165"/>
                  <a:pt x="58" y="165"/>
                  <a:pt x="58" y="165"/>
                </a:cubicBezTo>
                <a:cubicBezTo>
                  <a:pt x="59" y="165"/>
                  <a:pt x="59" y="166"/>
                  <a:pt x="60" y="166"/>
                </a:cubicBezTo>
                <a:cubicBezTo>
                  <a:pt x="61" y="166"/>
                  <a:pt x="61" y="166"/>
                  <a:pt x="61" y="166"/>
                </a:cubicBezTo>
                <a:cubicBezTo>
                  <a:pt x="61" y="167"/>
                  <a:pt x="61" y="167"/>
                  <a:pt x="61" y="167"/>
                </a:cubicBezTo>
                <a:cubicBezTo>
                  <a:pt x="61" y="168"/>
                  <a:pt x="60" y="167"/>
                  <a:pt x="60" y="167"/>
                </a:cubicBezTo>
                <a:cubicBezTo>
                  <a:pt x="60" y="168"/>
                  <a:pt x="60" y="168"/>
                  <a:pt x="59" y="168"/>
                </a:cubicBezTo>
                <a:cubicBezTo>
                  <a:pt x="58" y="167"/>
                  <a:pt x="58" y="167"/>
                  <a:pt x="58" y="167"/>
                </a:cubicBezTo>
                <a:cubicBezTo>
                  <a:pt x="59" y="167"/>
                  <a:pt x="59" y="167"/>
                  <a:pt x="59" y="167"/>
                </a:cubicBezTo>
                <a:cubicBezTo>
                  <a:pt x="59" y="167"/>
                  <a:pt x="58" y="166"/>
                  <a:pt x="58" y="166"/>
                </a:cubicBezTo>
                <a:cubicBezTo>
                  <a:pt x="58" y="166"/>
                  <a:pt x="57" y="166"/>
                  <a:pt x="57" y="166"/>
                </a:cubicBezTo>
                <a:cubicBezTo>
                  <a:pt x="57" y="166"/>
                  <a:pt x="57" y="165"/>
                  <a:pt x="57" y="165"/>
                </a:cubicBezTo>
                <a:cubicBezTo>
                  <a:pt x="57" y="165"/>
                  <a:pt x="56" y="165"/>
                  <a:pt x="56" y="165"/>
                </a:cubicBezTo>
                <a:cubicBezTo>
                  <a:pt x="56" y="166"/>
                  <a:pt x="56" y="166"/>
                  <a:pt x="57" y="166"/>
                </a:cubicBezTo>
                <a:cubicBezTo>
                  <a:pt x="56" y="167"/>
                  <a:pt x="55" y="166"/>
                  <a:pt x="54" y="168"/>
                </a:cubicBezTo>
                <a:cubicBezTo>
                  <a:pt x="54" y="168"/>
                  <a:pt x="55" y="168"/>
                  <a:pt x="55" y="168"/>
                </a:cubicBezTo>
                <a:cubicBezTo>
                  <a:pt x="54" y="169"/>
                  <a:pt x="54" y="169"/>
                  <a:pt x="54" y="169"/>
                </a:cubicBezTo>
                <a:cubicBezTo>
                  <a:pt x="54" y="169"/>
                  <a:pt x="55" y="169"/>
                  <a:pt x="55" y="169"/>
                </a:cubicBezTo>
                <a:cubicBezTo>
                  <a:pt x="54" y="170"/>
                  <a:pt x="54" y="170"/>
                  <a:pt x="54" y="170"/>
                </a:cubicBezTo>
                <a:cubicBezTo>
                  <a:pt x="54" y="170"/>
                  <a:pt x="54" y="170"/>
                  <a:pt x="53" y="169"/>
                </a:cubicBezTo>
                <a:cubicBezTo>
                  <a:pt x="53" y="170"/>
                  <a:pt x="53" y="170"/>
                  <a:pt x="53" y="170"/>
                </a:cubicBezTo>
                <a:cubicBezTo>
                  <a:pt x="51" y="170"/>
                  <a:pt x="50" y="173"/>
                  <a:pt x="49" y="173"/>
                </a:cubicBezTo>
                <a:cubicBezTo>
                  <a:pt x="50" y="175"/>
                  <a:pt x="48" y="175"/>
                  <a:pt x="48" y="176"/>
                </a:cubicBezTo>
                <a:cubicBezTo>
                  <a:pt x="48" y="176"/>
                  <a:pt x="47" y="176"/>
                  <a:pt x="48" y="177"/>
                </a:cubicBezTo>
                <a:cubicBezTo>
                  <a:pt x="48" y="177"/>
                  <a:pt x="48" y="177"/>
                  <a:pt x="48" y="177"/>
                </a:cubicBezTo>
                <a:cubicBezTo>
                  <a:pt x="47" y="177"/>
                  <a:pt x="47" y="177"/>
                  <a:pt x="47" y="177"/>
                </a:cubicBezTo>
                <a:cubicBezTo>
                  <a:pt x="47" y="177"/>
                  <a:pt x="46" y="177"/>
                  <a:pt x="46" y="177"/>
                </a:cubicBezTo>
                <a:cubicBezTo>
                  <a:pt x="46" y="178"/>
                  <a:pt x="46" y="178"/>
                  <a:pt x="46" y="178"/>
                </a:cubicBezTo>
                <a:cubicBezTo>
                  <a:pt x="46" y="179"/>
                  <a:pt x="45" y="178"/>
                  <a:pt x="44" y="178"/>
                </a:cubicBezTo>
                <a:cubicBezTo>
                  <a:pt x="44" y="179"/>
                  <a:pt x="45" y="179"/>
                  <a:pt x="45" y="179"/>
                </a:cubicBezTo>
                <a:cubicBezTo>
                  <a:pt x="44" y="180"/>
                  <a:pt x="43" y="181"/>
                  <a:pt x="42" y="179"/>
                </a:cubicBezTo>
                <a:cubicBezTo>
                  <a:pt x="40" y="181"/>
                  <a:pt x="39" y="180"/>
                  <a:pt x="38" y="181"/>
                </a:cubicBezTo>
                <a:cubicBezTo>
                  <a:pt x="37" y="181"/>
                  <a:pt x="35" y="181"/>
                  <a:pt x="35" y="180"/>
                </a:cubicBezTo>
                <a:cubicBezTo>
                  <a:pt x="35" y="180"/>
                  <a:pt x="35" y="180"/>
                  <a:pt x="35" y="180"/>
                </a:cubicBezTo>
                <a:cubicBezTo>
                  <a:pt x="34" y="181"/>
                  <a:pt x="34" y="180"/>
                  <a:pt x="33" y="180"/>
                </a:cubicBezTo>
                <a:cubicBezTo>
                  <a:pt x="32" y="181"/>
                  <a:pt x="31" y="179"/>
                  <a:pt x="29" y="181"/>
                </a:cubicBezTo>
                <a:cubicBezTo>
                  <a:pt x="29" y="181"/>
                  <a:pt x="30" y="182"/>
                  <a:pt x="30" y="182"/>
                </a:cubicBezTo>
                <a:cubicBezTo>
                  <a:pt x="29" y="183"/>
                  <a:pt x="29" y="182"/>
                  <a:pt x="28" y="182"/>
                </a:cubicBezTo>
                <a:cubicBezTo>
                  <a:pt x="27" y="184"/>
                  <a:pt x="27" y="181"/>
                  <a:pt x="26" y="181"/>
                </a:cubicBezTo>
                <a:cubicBezTo>
                  <a:pt x="25" y="181"/>
                  <a:pt x="25" y="182"/>
                  <a:pt x="24" y="181"/>
                </a:cubicBezTo>
                <a:cubicBezTo>
                  <a:pt x="24" y="182"/>
                  <a:pt x="23" y="181"/>
                  <a:pt x="23" y="183"/>
                </a:cubicBezTo>
                <a:cubicBezTo>
                  <a:pt x="23" y="182"/>
                  <a:pt x="23" y="182"/>
                  <a:pt x="23" y="182"/>
                </a:cubicBezTo>
                <a:cubicBezTo>
                  <a:pt x="24" y="183"/>
                  <a:pt x="24" y="183"/>
                  <a:pt x="24" y="183"/>
                </a:cubicBezTo>
                <a:cubicBezTo>
                  <a:pt x="25" y="182"/>
                  <a:pt x="25" y="185"/>
                  <a:pt x="27" y="185"/>
                </a:cubicBezTo>
                <a:cubicBezTo>
                  <a:pt x="26" y="186"/>
                  <a:pt x="27" y="187"/>
                  <a:pt x="26" y="188"/>
                </a:cubicBezTo>
                <a:cubicBezTo>
                  <a:pt x="25" y="188"/>
                  <a:pt x="23" y="188"/>
                  <a:pt x="22" y="186"/>
                </a:cubicBezTo>
                <a:cubicBezTo>
                  <a:pt x="22" y="187"/>
                  <a:pt x="21" y="187"/>
                  <a:pt x="21" y="187"/>
                </a:cubicBezTo>
                <a:cubicBezTo>
                  <a:pt x="20" y="186"/>
                  <a:pt x="18" y="187"/>
                  <a:pt x="18" y="185"/>
                </a:cubicBezTo>
                <a:cubicBezTo>
                  <a:pt x="18" y="185"/>
                  <a:pt x="18" y="185"/>
                  <a:pt x="18" y="185"/>
                </a:cubicBezTo>
                <a:cubicBezTo>
                  <a:pt x="17" y="187"/>
                  <a:pt x="15" y="186"/>
                  <a:pt x="14" y="187"/>
                </a:cubicBezTo>
                <a:cubicBezTo>
                  <a:pt x="13" y="186"/>
                  <a:pt x="13" y="186"/>
                  <a:pt x="13" y="186"/>
                </a:cubicBezTo>
                <a:cubicBezTo>
                  <a:pt x="12" y="186"/>
                  <a:pt x="12" y="186"/>
                  <a:pt x="12" y="186"/>
                </a:cubicBezTo>
                <a:cubicBezTo>
                  <a:pt x="12" y="186"/>
                  <a:pt x="11" y="187"/>
                  <a:pt x="11" y="186"/>
                </a:cubicBezTo>
                <a:cubicBezTo>
                  <a:pt x="11" y="186"/>
                  <a:pt x="11" y="186"/>
                  <a:pt x="11" y="186"/>
                </a:cubicBezTo>
                <a:cubicBezTo>
                  <a:pt x="11" y="187"/>
                  <a:pt x="10" y="187"/>
                  <a:pt x="9" y="187"/>
                </a:cubicBezTo>
                <a:cubicBezTo>
                  <a:pt x="10" y="188"/>
                  <a:pt x="10" y="188"/>
                  <a:pt x="10" y="188"/>
                </a:cubicBezTo>
                <a:cubicBezTo>
                  <a:pt x="10" y="188"/>
                  <a:pt x="10" y="189"/>
                  <a:pt x="9" y="189"/>
                </a:cubicBezTo>
                <a:cubicBezTo>
                  <a:pt x="9" y="188"/>
                  <a:pt x="8" y="188"/>
                  <a:pt x="9" y="187"/>
                </a:cubicBezTo>
                <a:cubicBezTo>
                  <a:pt x="8" y="188"/>
                  <a:pt x="8" y="188"/>
                  <a:pt x="8" y="188"/>
                </a:cubicBezTo>
                <a:cubicBezTo>
                  <a:pt x="7" y="188"/>
                  <a:pt x="7" y="188"/>
                  <a:pt x="6" y="187"/>
                </a:cubicBezTo>
                <a:cubicBezTo>
                  <a:pt x="5" y="189"/>
                  <a:pt x="3" y="187"/>
                  <a:pt x="2" y="189"/>
                </a:cubicBezTo>
                <a:cubicBezTo>
                  <a:pt x="2" y="189"/>
                  <a:pt x="4" y="189"/>
                  <a:pt x="3" y="190"/>
                </a:cubicBezTo>
                <a:cubicBezTo>
                  <a:pt x="2" y="190"/>
                  <a:pt x="2" y="189"/>
                  <a:pt x="2" y="189"/>
                </a:cubicBezTo>
                <a:cubicBezTo>
                  <a:pt x="2" y="190"/>
                  <a:pt x="0" y="191"/>
                  <a:pt x="0" y="192"/>
                </a:cubicBezTo>
                <a:cubicBezTo>
                  <a:pt x="0" y="192"/>
                  <a:pt x="1" y="193"/>
                  <a:pt x="1" y="194"/>
                </a:cubicBezTo>
                <a:cubicBezTo>
                  <a:pt x="3" y="194"/>
                  <a:pt x="4" y="194"/>
                  <a:pt x="5" y="193"/>
                </a:cubicBezTo>
                <a:cubicBezTo>
                  <a:pt x="6" y="193"/>
                  <a:pt x="6" y="195"/>
                  <a:pt x="7" y="194"/>
                </a:cubicBezTo>
                <a:cubicBezTo>
                  <a:pt x="8" y="195"/>
                  <a:pt x="9" y="194"/>
                  <a:pt x="9" y="196"/>
                </a:cubicBezTo>
                <a:cubicBezTo>
                  <a:pt x="8" y="196"/>
                  <a:pt x="8" y="198"/>
                  <a:pt x="7" y="198"/>
                </a:cubicBezTo>
                <a:cubicBezTo>
                  <a:pt x="7" y="198"/>
                  <a:pt x="8" y="198"/>
                  <a:pt x="8" y="199"/>
                </a:cubicBezTo>
                <a:cubicBezTo>
                  <a:pt x="8" y="198"/>
                  <a:pt x="8" y="198"/>
                  <a:pt x="8" y="198"/>
                </a:cubicBezTo>
                <a:cubicBezTo>
                  <a:pt x="8" y="200"/>
                  <a:pt x="10" y="200"/>
                  <a:pt x="11" y="201"/>
                </a:cubicBezTo>
                <a:cubicBezTo>
                  <a:pt x="8" y="203"/>
                  <a:pt x="8" y="203"/>
                  <a:pt x="8" y="203"/>
                </a:cubicBezTo>
                <a:cubicBezTo>
                  <a:pt x="10" y="205"/>
                  <a:pt x="11" y="207"/>
                  <a:pt x="13" y="209"/>
                </a:cubicBezTo>
                <a:cubicBezTo>
                  <a:pt x="13" y="210"/>
                  <a:pt x="14" y="210"/>
                  <a:pt x="14" y="211"/>
                </a:cubicBezTo>
                <a:cubicBezTo>
                  <a:pt x="15" y="212"/>
                  <a:pt x="15" y="212"/>
                  <a:pt x="15" y="212"/>
                </a:cubicBezTo>
                <a:cubicBezTo>
                  <a:pt x="15" y="212"/>
                  <a:pt x="15" y="212"/>
                  <a:pt x="15" y="212"/>
                </a:cubicBezTo>
                <a:cubicBezTo>
                  <a:pt x="16" y="212"/>
                  <a:pt x="16" y="212"/>
                  <a:pt x="16" y="212"/>
                </a:cubicBezTo>
                <a:cubicBezTo>
                  <a:pt x="15" y="213"/>
                  <a:pt x="16" y="214"/>
                  <a:pt x="15" y="215"/>
                </a:cubicBezTo>
                <a:cubicBezTo>
                  <a:pt x="15" y="215"/>
                  <a:pt x="15" y="215"/>
                  <a:pt x="15" y="215"/>
                </a:cubicBezTo>
                <a:cubicBezTo>
                  <a:pt x="15" y="215"/>
                  <a:pt x="16" y="215"/>
                  <a:pt x="16" y="215"/>
                </a:cubicBezTo>
                <a:cubicBezTo>
                  <a:pt x="17" y="216"/>
                  <a:pt x="17" y="216"/>
                  <a:pt x="17" y="216"/>
                </a:cubicBezTo>
                <a:cubicBezTo>
                  <a:pt x="17" y="216"/>
                  <a:pt x="17" y="216"/>
                  <a:pt x="16" y="216"/>
                </a:cubicBezTo>
                <a:cubicBezTo>
                  <a:pt x="17" y="216"/>
                  <a:pt x="17" y="216"/>
                  <a:pt x="17" y="216"/>
                </a:cubicBezTo>
                <a:cubicBezTo>
                  <a:pt x="17" y="216"/>
                  <a:pt x="17" y="216"/>
                  <a:pt x="18" y="216"/>
                </a:cubicBezTo>
                <a:cubicBezTo>
                  <a:pt x="18" y="216"/>
                  <a:pt x="18" y="216"/>
                  <a:pt x="18" y="216"/>
                </a:cubicBezTo>
                <a:cubicBezTo>
                  <a:pt x="16" y="220"/>
                  <a:pt x="21" y="219"/>
                  <a:pt x="21" y="222"/>
                </a:cubicBezTo>
                <a:cubicBezTo>
                  <a:pt x="20" y="225"/>
                  <a:pt x="19" y="223"/>
                  <a:pt x="18" y="224"/>
                </a:cubicBezTo>
                <a:cubicBezTo>
                  <a:pt x="18" y="224"/>
                  <a:pt x="19" y="225"/>
                  <a:pt x="19" y="226"/>
                </a:cubicBezTo>
                <a:cubicBezTo>
                  <a:pt x="18" y="226"/>
                  <a:pt x="17" y="227"/>
                  <a:pt x="15" y="228"/>
                </a:cubicBezTo>
                <a:cubicBezTo>
                  <a:pt x="15" y="229"/>
                  <a:pt x="16" y="230"/>
                  <a:pt x="15" y="231"/>
                </a:cubicBezTo>
                <a:cubicBezTo>
                  <a:pt x="16" y="231"/>
                  <a:pt x="16" y="231"/>
                  <a:pt x="16" y="231"/>
                </a:cubicBezTo>
                <a:cubicBezTo>
                  <a:pt x="15" y="232"/>
                  <a:pt x="14" y="232"/>
                  <a:pt x="13" y="233"/>
                </a:cubicBezTo>
                <a:cubicBezTo>
                  <a:pt x="14" y="234"/>
                  <a:pt x="13" y="235"/>
                  <a:pt x="12" y="236"/>
                </a:cubicBezTo>
                <a:cubicBezTo>
                  <a:pt x="15" y="237"/>
                  <a:pt x="15" y="237"/>
                  <a:pt x="15" y="237"/>
                </a:cubicBezTo>
                <a:cubicBezTo>
                  <a:pt x="15" y="238"/>
                  <a:pt x="15" y="239"/>
                  <a:pt x="14" y="240"/>
                </a:cubicBezTo>
                <a:cubicBezTo>
                  <a:pt x="15" y="240"/>
                  <a:pt x="15" y="240"/>
                  <a:pt x="15" y="241"/>
                </a:cubicBezTo>
                <a:cubicBezTo>
                  <a:pt x="16" y="241"/>
                  <a:pt x="17" y="242"/>
                  <a:pt x="15" y="242"/>
                </a:cubicBezTo>
                <a:cubicBezTo>
                  <a:pt x="16" y="244"/>
                  <a:pt x="14" y="246"/>
                  <a:pt x="13" y="247"/>
                </a:cubicBezTo>
                <a:cubicBezTo>
                  <a:pt x="13" y="249"/>
                  <a:pt x="14" y="249"/>
                  <a:pt x="14" y="250"/>
                </a:cubicBezTo>
                <a:cubicBezTo>
                  <a:pt x="15" y="250"/>
                  <a:pt x="15" y="251"/>
                  <a:pt x="16" y="250"/>
                </a:cubicBezTo>
                <a:cubicBezTo>
                  <a:pt x="16" y="250"/>
                  <a:pt x="16" y="250"/>
                  <a:pt x="16" y="250"/>
                </a:cubicBezTo>
                <a:cubicBezTo>
                  <a:pt x="18" y="249"/>
                  <a:pt x="18" y="249"/>
                  <a:pt x="18" y="249"/>
                </a:cubicBezTo>
                <a:cubicBezTo>
                  <a:pt x="18" y="249"/>
                  <a:pt x="19" y="250"/>
                  <a:pt x="19" y="251"/>
                </a:cubicBezTo>
                <a:cubicBezTo>
                  <a:pt x="18" y="251"/>
                  <a:pt x="18" y="252"/>
                  <a:pt x="17" y="252"/>
                </a:cubicBezTo>
                <a:cubicBezTo>
                  <a:pt x="17" y="253"/>
                  <a:pt x="16" y="254"/>
                  <a:pt x="16" y="256"/>
                </a:cubicBezTo>
                <a:cubicBezTo>
                  <a:pt x="16" y="257"/>
                  <a:pt x="17" y="256"/>
                  <a:pt x="18" y="256"/>
                </a:cubicBezTo>
                <a:cubicBezTo>
                  <a:pt x="18" y="256"/>
                  <a:pt x="18" y="256"/>
                  <a:pt x="18" y="256"/>
                </a:cubicBezTo>
                <a:cubicBezTo>
                  <a:pt x="18" y="256"/>
                  <a:pt x="20" y="256"/>
                  <a:pt x="20" y="255"/>
                </a:cubicBezTo>
                <a:cubicBezTo>
                  <a:pt x="21" y="256"/>
                  <a:pt x="20" y="257"/>
                  <a:pt x="20" y="258"/>
                </a:cubicBezTo>
                <a:cubicBezTo>
                  <a:pt x="21" y="259"/>
                  <a:pt x="23" y="259"/>
                  <a:pt x="23" y="260"/>
                </a:cubicBezTo>
                <a:cubicBezTo>
                  <a:pt x="23" y="259"/>
                  <a:pt x="23" y="259"/>
                  <a:pt x="24" y="259"/>
                </a:cubicBezTo>
                <a:cubicBezTo>
                  <a:pt x="24" y="260"/>
                  <a:pt x="24" y="260"/>
                  <a:pt x="24" y="260"/>
                </a:cubicBezTo>
                <a:cubicBezTo>
                  <a:pt x="24" y="260"/>
                  <a:pt x="25" y="259"/>
                  <a:pt x="25" y="259"/>
                </a:cubicBezTo>
                <a:cubicBezTo>
                  <a:pt x="26" y="261"/>
                  <a:pt x="28" y="258"/>
                  <a:pt x="29" y="260"/>
                </a:cubicBezTo>
                <a:cubicBezTo>
                  <a:pt x="29" y="260"/>
                  <a:pt x="29" y="261"/>
                  <a:pt x="29" y="261"/>
                </a:cubicBezTo>
                <a:cubicBezTo>
                  <a:pt x="31" y="262"/>
                  <a:pt x="32" y="264"/>
                  <a:pt x="33" y="265"/>
                </a:cubicBezTo>
                <a:cubicBezTo>
                  <a:pt x="34" y="265"/>
                  <a:pt x="35" y="263"/>
                  <a:pt x="36" y="265"/>
                </a:cubicBezTo>
                <a:cubicBezTo>
                  <a:pt x="36" y="265"/>
                  <a:pt x="36" y="266"/>
                  <a:pt x="36" y="267"/>
                </a:cubicBezTo>
                <a:cubicBezTo>
                  <a:pt x="36" y="268"/>
                  <a:pt x="36" y="269"/>
                  <a:pt x="36" y="271"/>
                </a:cubicBezTo>
                <a:cubicBezTo>
                  <a:pt x="36" y="272"/>
                  <a:pt x="36" y="273"/>
                  <a:pt x="34" y="273"/>
                </a:cubicBezTo>
                <a:cubicBezTo>
                  <a:pt x="35" y="274"/>
                  <a:pt x="35" y="275"/>
                  <a:pt x="36" y="275"/>
                </a:cubicBezTo>
                <a:cubicBezTo>
                  <a:pt x="35" y="279"/>
                  <a:pt x="39" y="279"/>
                  <a:pt x="39" y="282"/>
                </a:cubicBezTo>
                <a:cubicBezTo>
                  <a:pt x="40" y="281"/>
                  <a:pt x="40" y="281"/>
                  <a:pt x="41" y="281"/>
                </a:cubicBezTo>
                <a:cubicBezTo>
                  <a:pt x="40" y="278"/>
                  <a:pt x="43" y="275"/>
                  <a:pt x="45" y="274"/>
                </a:cubicBezTo>
                <a:cubicBezTo>
                  <a:pt x="48" y="274"/>
                  <a:pt x="44" y="275"/>
                  <a:pt x="47" y="275"/>
                </a:cubicBezTo>
                <a:cubicBezTo>
                  <a:pt x="47" y="274"/>
                  <a:pt x="47" y="274"/>
                  <a:pt x="47" y="274"/>
                </a:cubicBezTo>
                <a:cubicBezTo>
                  <a:pt x="48" y="274"/>
                  <a:pt x="48" y="273"/>
                  <a:pt x="49" y="274"/>
                </a:cubicBezTo>
                <a:cubicBezTo>
                  <a:pt x="50" y="272"/>
                  <a:pt x="51" y="274"/>
                  <a:pt x="53" y="274"/>
                </a:cubicBezTo>
                <a:cubicBezTo>
                  <a:pt x="51" y="275"/>
                  <a:pt x="53" y="276"/>
                  <a:pt x="52" y="277"/>
                </a:cubicBezTo>
                <a:cubicBezTo>
                  <a:pt x="53" y="278"/>
                  <a:pt x="54" y="279"/>
                  <a:pt x="54" y="279"/>
                </a:cubicBezTo>
                <a:cubicBezTo>
                  <a:pt x="54" y="280"/>
                  <a:pt x="55" y="282"/>
                  <a:pt x="54" y="282"/>
                </a:cubicBezTo>
                <a:cubicBezTo>
                  <a:pt x="55" y="283"/>
                  <a:pt x="55" y="283"/>
                  <a:pt x="55" y="283"/>
                </a:cubicBezTo>
                <a:cubicBezTo>
                  <a:pt x="55" y="284"/>
                  <a:pt x="54" y="285"/>
                  <a:pt x="54" y="285"/>
                </a:cubicBezTo>
                <a:cubicBezTo>
                  <a:pt x="54" y="287"/>
                  <a:pt x="54" y="288"/>
                  <a:pt x="55" y="289"/>
                </a:cubicBezTo>
                <a:cubicBezTo>
                  <a:pt x="55" y="289"/>
                  <a:pt x="55" y="289"/>
                  <a:pt x="55" y="289"/>
                </a:cubicBezTo>
                <a:cubicBezTo>
                  <a:pt x="56" y="289"/>
                  <a:pt x="56" y="290"/>
                  <a:pt x="56" y="290"/>
                </a:cubicBezTo>
                <a:cubicBezTo>
                  <a:pt x="56" y="292"/>
                  <a:pt x="54" y="291"/>
                  <a:pt x="54" y="293"/>
                </a:cubicBezTo>
                <a:cubicBezTo>
                  <a:pt x="53" y="293"/>
                  <a:pt x="53" y="293"/>
                  <a:pt x="53" y="293"/>
                </a:cubicBezTo>
                <a:cubicBezTo>
                  <a:pt x="53" y="294"/>
                  <a:pt x="53" y="294"/>
                  <a:pt x="53" y="294"/>
                </a:cubicBezTo>
                <a:cubicBezTo>
                  <a:pt x="53" y="294"/>
                  <a:pt x="53" y="294"/>
                  <a:pt x="52" y="294"/>
                </a:cubicBezTo>
                <a:cubicBezTo>
                  <a:pt x="52" y="295"/>
                  <a:pt x="52" y="295"/>
                  <a:pt x="52" y="295"/>
                </a:cubicBezTo>
                <a:cubicBezTo>
                  <a:pt x="53" y="295"/>
                  <a:pt x="53" y="295"/>
                  <a:pt x="53" y="295"/>
                </a:cubicBezTo>
                <a:cubicBezTo>
                  <a:pt x="52" y="296"/>
                  <a:pt x="53" y="298"/>
                  <a:pt x="53" y="299"/>
                </a:cubicBezTo>
                <a:cubicBezTo>
                  <a:pt x="53" y="299"/>
                  <a:pt x="54" y="298"/>
                  <a:pt x="54" y="299"/>
                </a:cubicBezTo>
                <a:cubicBezTo>
                  <a:pt x="57" y="296"/>
                  <a:pt x="57" y="296"/>
                  <a:pt x="57" y="296"/>
                </a:cubicBezTo>
                <a:cubicBezTo>
                  <a:pt x="57" y="296"/>
                  <a:pt x="57" y="296"/>
                  <a:pt x="57" y="297"/>
                </a:cubicBezTo>
                <a:cubicBezTo>
                  <a:pt x="58" y="297"/>
                  <a:pt x="58" y="297"/>
                  <a:pt x="58" y="297"/>
                </a:cubicBezTo>
                <a:cubicBezTo>
                  <a:pt x="59" y="299"/>
                  <a:pt x="58" y="301"/>
                  <a:pt x="58" y="302"/>
                </a:cubicBezTo>
                <a:cubicBezTo>
                  <a:pt x="58" y="302"/>
                  <a:pt x="58" y="302"/>
                  <a:pt x="58" y="302"/>
                </a:cubicBezTo>
                <a:cubicBezTo>
                  <a:pt x="59" y="301"/>
                  <a:pt x="59" y="302"/>
                  <a:pt x="60" y="302"/>
                </a:cubicBezTo>
                <a:cubicBezTo>
                  <a:pt x="60" y="303"/>
                  <a:pt x="62" y="303"/>
                  <a:pt x="61" y="304"/>
                </a:cubicBezTo>
                <a:cubicBezTo>
                  <a:pt x="61" y="305"/>
                  <a:pt x="61" y="305"/>
                  <a:pt x="61" y="305"/>
                </a:cubicBezTo>
                <a:cubicBezTo>
                  <a:pt x="61" y="306"/>
                  <a:pt x="61" y="306"/>
                  <a:pt x="61" y="306"/>
                </a:cubicBezTo>
                <a:cubicBezTo>
                  <a:pt x="61" y="306"/>
                  <a:pt x="61" y="305"/>
                  <a:pt x="61" y="305"/>
                </a:cubicBezTo>
                <a:cubicBezTo>
                  <a:pt x="63" y="303"/>
                  <a:pt x="63" y="307"/>
                  <a:pt x="64" y="307"/>
                </a:cubicBezTo>
                <a:cubicBezTo>
                  <a:pt x="64" y="306"/>
                  <a:pt x="64" y="306"/>
                  <a:pt x="64" y="306"/>
                </a:cubicBezTo>
                <a:cubicBezTo>
                  <a:pt x="66" y="306"/>
                  <a:pt x="68" y="306"/>
                  <a:pt x="69" y="304"/>
                </a:cubicBezTo>
                <a:cubicBezTo>
                  <a:pt x="71" y="304"/>
                  <a:pt x="73" y="304"/>
                  <a:pt x="73" y="306"/>
                </a:cubicBezTo>
                <a:cubicBezTo>
                  <a:pt x="74" y="306"/>
                  <a:pt x="74" y="306"/>
                  <a:pt x="74" y="306"/>
                </a:cubicBezTo>
                <a:cubicBezTo>
                  <a:pt x="75" y="305"/>
                  <a:pt x="74" y="307"/>
                  <a:pt x="75" y="307"/>
                </a:cubicBezTo>
                <a:cubicBezTo>
                  <a:pt x="75" y="307"/>
                  <a:pt x="74" y="307"/>
                  <a:pt x="75" y="308"/>
                </a:cubicBezTo>
                <a:cubicBezTo>
                  <a:pt x="76" y="308"/>
                  <a:pt x="76" y="310"/>
                  <a:pt x="77" y="309"/>
                </a:cubicBezTo>
                <a:cubicBezTo>
                  <a:pt x="78" y="310"/>
                  <a:pt x="79" y="309"/>
                  <a:pt x="79" y="310"/>
                </a:cubicBezTo>
                <a:cubicBezTo>
                  <a:pt x="80" y="308"/>
                  <a:pt x="82" y="307"/>
                  <a:pt x="84" y="308"/>
                </a:cubicBezTo>
                <a:cubicBezTo>
                  <a:pt x="86" y="307"/>
                  <a:pt x="87" y="310"/>
                  <a:pt x="89" y="310"/>
                </a:cubicBezTo>
                <a:cubicBezTo>
                  <a:pt x="90" y="309"/>
                  <a:pt x="91" y="307"/>
                  <a:pt x="91" y="306"/>
                </a:cubicBezTo>
                <a:cubicBezTo>
                  <a:pt x="92" y="307"/>
                  <a:pt x="93" y="308"/>
                  <a:pt x="94" y="308"/>
                </a:cubicBezTo>
                <a:cubicBezTo>
                  <a:pt x="94" y="307"/>
                  <a:pt x="94" y="307"/>
                  <a:pt x="94" y="307"/>
                </a:cubicBezTo>
                <a:cubicBezTo>
                  <a:pt x="94" y="307"/>
                  <a:pt x="94" y="307"/>
                  <a:pt x="94" y="307"/>
                </a:cubicBezTo>
                <a:cubicBezTo>
                  <a:pt x="95" y="306"/>
                  <a:pt x="94" y="306"/>
                  <a:pt x="95" y="306"/>
                </a:cubicBezTo>
                <a:cubicBezTo>
                  <a:pt x="96" y="307"/>
                  <a:pt x="98" y="305"/>
                  <a:pt x="100" y="306"/>
                </a:cubicBezTo>
                <a:cubicBezTo>
                  <a:pt x="100" y="305"/>
                  <a:pt x="100" y="305"/>
                  <a:pt x="101" y="305"/>
                </a:cubicBezTo>
                <a:cubicBezTo>
                  <a:pt x="101" y="303"/>
                  <a:pt x="103" y="301"/>
                  <a:pt x="105" y="300"/>
                </a:cubicBezTo>
                <a:cubicBezTo>
                  <a:pt x="105" y="299"/>
                  <a:pt x="105" y="299"/>
                  <a:pt x="105" y="299"/>
                </a:cubicBezTo>
                <a:cubicBezTo>
                  <a:pt x="105" y="299"/>
                  <a:pt x="105" y="299"/>
                  <a:pt x="105" y="299"/>
                </a:cubicBezTo>
                <a:cubicBezTo>
                  <a:pt x="105" y="298"/>
                  <a:pt x="105" y="298"/>
                  <a:pt x="105" y="298"/>
                </a:cubicBezTo>
                <a:cubicBezTo>
                  <a:pt x="105" y="297"/>
                  <a:pt x="105" y="297"/>
                  <a:pt x="105" y="297"/>
                </a:cubicBezTo>
                <a:cubicBezTo>
                  <a:pt x="105" y="296"/>
                  <a:pt x="102" y="295"/>
                  <a:pt x="104" y="294"/>
                </a:cubicBezTo>
                <a:cubicBezTo>
                  <a:pt x="105" y="294"/>
                  <a:pt x="105" y="294"/>
                  <a:pt x="106" y="294"/>
                </a:cubicBezTo>
                <a:cubicBezTo>
                  <a:pt x="106" y="294"/>
                  <a:pt x="106" y="293"/>
                  <a:pt x="106" y="293"/>
                </a:cubicBezTo>
                <a:cubicBezTo>
                  <a:pt x="107" y="293"/>
                  <a:pt x="108" y="295"/>
                  <a:pt x="109" y="294"/>
                </a:cubicBezTo>
                <a:cubicBezTo>
                  <a:pt x="110" y="295"/>
                  <a:pt x="110" y="295"/>
                  <a:pt x="110" y="295"/>
                </a:cubicBezTo>
                <a:cubicBezTo>
                  <a:pt x="110" y="296"/>
                  <a:pt x="111" y="297"/>
                  <a:pt x="110" y="297"/>
                </a:cubicBezTo>
                <a:cubicBezTo>
                  <a:pt x="110" y="296"/>
                  <a:pt x="109" y="296"/>
                  <a:pt x="109" y="296"/>
                </a:cubicBezTo>
                <a:cubicBezTo>
                  <a:pt x="109" y="297"/>
                  <a:pt x="108" y="297"/>
                  <a:pt x="109" y="298"/>
                </a:cubicBezTo>
                <a:cubicBezTo>
                  <a:pt x="109" y="298"/>
                  <a:pt x="109" y="298"/>
                  <a:pt x="109" y="298"/>
                </a:cubicBezTo>
                <a:cubicBezTo>
                  <a:pt x="108" y="298"/>
                  <a:pt x="108" y="298"/>
                  <a:pt x="108" y="298"/>
                </a:cubicBezTo>
                <a:cubicBezTo>
                  <a:pt x="108" y="298"/>
                  <a:pt x="108" y="298"/>
                  <a:pt x="108" y="298"/>
                </a:cubicBezTo>
                <a:cubicBezTo>
                  <a:pt x="108" y="298"/>
                  <a:pt x="108" y="299"/>
                  <a:pt x="107" y="299"/>
                </a:cubicBezTo>
                <a:cubicBezTo>
                  <a:pt x="108" y="299"/>
                  <a:pt x="108" y="299"/>
                  <a:pt x="108" y="299"/>
                </a:cubicBezTo>
                <a:cubicBezTo>
                  <a:pt x="108" y="299"/>
                  <a:pt x="109" y="299"/>
                  <a:pt x="109" y="300"/>
                </a:cubicBezTo>
                <a:cubicBezTo>
                  <a:pt x="109" y="300"/>
                  <a:pt x="109" y="300"/>
                  <a:pt x="110" y="300"/>
                </a:cubicBezTo>
                <a:cubicBezTo>
                  <a:pt x="110" y="300"/>
                  <a:pt x="109" y="301"/>
                  <a:pt x="109" y="301"/>
                </a:cubicBezTo>
                <a:cubicBezTo>
                  <a:pt x="109" y="302"/>
                  <a:pt x="109" y="303"/>
                  <a:pt x="110" y="303"/>
                </a:cubicBezTo>
                <a:cubicBezTo>
                  <a:pt x="111" y="303"/>
                  <a:pt x="111" y="303"/>
                  <a:pt x="111" y="304"/>
                </a:cubicBezTo>
                <a:cubicBezTo>
                  <a:pt x="111" y="304"/>
                  <a:pt x="111" y="304"/>
                  <a:pt x="111" y="304"/>
                </a:cubicBezTo>
                <a:cubicBezTo>
                  <a:pt x="111" y="303"/>
                  <a:pt x="111" y="303"/>
                  <a:pt x="111" y="303"/>
                </a:cubicBezTo>
                <a:cubicBezTo>
                  <a:pt x="111" y="303"/>
                  <a:pt x="111" y="302"/>
                  <a:pt x="112" y="302"/>
                </a:cubicBezTo>
                <a:cubicBezTo>
                  <a:pt x="114" y="301"/>
                  <a:pt x="111" y="298"/>
                  <a:pt x="113" y="297"/>
                </a:cubicBezTo>
                <a:cubicBezTo>
                  <a:pt x="113" y="296"/>
                  <a:pt x="113" y="297"/>
                  <a:pt x="113" y="297"/>
                </a:cubicBezTo>
                <a:cubicBezTo>
                  <a:pt x="116" y="296"/>
                  <a:pt x="116" y="293"/>
                  <a:pt x="117" y="290"/>
                </a:cubicBezTo>
                <a:cubicBezTo>
                  <a:pt x="119" y="290"/>
                  <a:pt x="119" y="287"/>
                  <a:pt x="122" y="288"/>
                </a:cubicBezTo>
                <a:cubicBezTo>
                  <a:pt x="124" y="290"/>
                  <a:pt x="121" y="292"/>
                  <a:pt x="122" y="294"/>
                </a:cubicBezTo>
                <a:cubicBezTo>
                  <a:pt x="122" y="296"/>
                  <a:pt x="121" y="297"/>
                  <a:pt x="120" y="299"/>
                </a:cubicBezTo>
                <a:cubicBezTo>
                  <a:pt x="122" y="300"/>
                  <a:pt x="118" y="301"/>
                  <a:pt x="119" y="303"/>
                </a:cubicBezTo>
                <a:cubicBezTo>
                  <a:pt x="119" y="305"/>
                  <a:pt x="119" y="308"/>
                  <a:pt x="117" y="309"/>
                </a:cubicBezTo>
                <a:cubicBezTo>
                  <a:pt x="115" y="311"/>
                  <a:pt x="120" y="313"/>
                  <a:pt x="116" y="315"/>
                </a:cubicBezTo>
                <a:cubicBezTo>
                  <a:pt x="117" y="315"/>
                  <a:pt x="117" y="315"/>
                  <a:pt x="117" y="315"/>
                </a:cubicBezTo>
                <a:cubicBezTo>
                  <a:pt x="116" y="315"/>
                  <a:pt x="117" y="316"/>
                  <a:pt x="116" y="316"/>
                </a:cubicBezTo>
                <a:cubicBezTo>
                  <a:pt x="118" y="317"/>
                  <a:pt x="118" y="317"/>
                  <a:pt x="118" y="317"/>
                </a:cubicBezTo>
                <a:cubicBezTo>
                  <a:pt x="117" y="318"/>
                  <a:pt x="117" y="318"/>
                  <a:pt x="117" y="318"/>
                </a:cubicBezTo>
                <a:cubicBezTo>
                  <a:pt x="118" y="319"/>
                  <a:pt x="118" y="319"/>
                  <a:pt x="118" y="319"/>
                </a:cubicBezTo>
                <a:cubicBezTo>
                  <a:pt x="117" y="319"/>
                  <a:pt x="117" y="319"/>
                  <a:pt x="117" y="319"/>
                </a:cubicBezTo>
                <a:cubicBezTo>
                  <a:pt x="118" y="319"/>
                  <a:pt x="118" y="319"/>
                  <a:pt x="118" y="320"/>
                </a:cubicBezTo>
                <a:cubicBezTo>
                  <a:pt x="118" y="319"/>
                  <a:pt x="118" y="319"/>
                  <a:pt x="118" y="319"/>
                </a:cubicBezTo>
                <a:cubicBezTo>
                  <a:pt x="119" y="319"/>
                  <a:pt x="121" y="319"/>
                  <a:pt x="122" y="320"/>
                </a:cubicBezTo>
                <a:cubicBezTo>
                  <a:pt x="122" y="321"/>
                  <a:pt x="123" y="322"/>
                  <a:pt x="122" y="323"/>
                </a:cubicBezTo>
                <a:cubicBezTo>
                  <a:pt x="122" y="323"/>
                  <a:pt x="122" y="323"/>
                  <a:pt x="122" y="323"/>
                </a:cubicBezTo>
                <a:cubicBezTo>
                  <a:pt x="123" y="323"/>
                  <a:pt x="123" y="323"/>
                  <a:pt x="123" y="323"/>
                </a:cubicBezTo>
                <a:cubicBezTo>
                  <a:pt x="123" y="323"/>
                  <a:pt x="123" y="322"/>
                  <a:pt x="122" y="322"/>
                </a:cubicBezTo>
                <a:cubicBezTo>
                  <a:pt x="123" y="321"/>
                  <a:pt x="124" y="323"/>
                  <a:pt x="124" y="321"/>
                </a:cubicBezTo>
                <a:cubicBezTo>
                  <a:pt x="127" y="323"/>
                  <a:pt x="127" y="323"/>
                  <a:pt x="127" y="323"/>
                </a:cubicBezTo>
                <a:cubicBezTo>
                  <a:pt x="127" y="322"/>
                  <a:pt x="128" y="322"/>
                  <a:pt x="129" y="321"/>
                </a:cubicBezTo>
                <a:cubicBezTo>
                  <a:pt x="128" y="321"/>
                  <a:pt x="128" y="321"/>
                  <a:pt x="128" y="321"/>
                </a:cubicBezTo>
                <a:cubicBezTo>
                  <a:pt x="129" y="321"/>
                  <a:pt x="129" y="321"/>
                  <a:pt x="130" y="321"/>
                </a:cubicBezTo>
                <a:cubicBezTo>
                  <a:pt x="130" y="320"/>
                  <a:pt x="130" y="320"/>
                  <a:pt x="130" y="320"/>
                </a:cubicBezTo>
                <a:cubicBezTo>
                  <a:pt x="130" y="320"/>
                  <a:pt x="130" y="320"/>
                  <a:pt x="130" y="320"/>
                </a:cubicBezTo>
                <a:cubicBezTo>
                  <a:pt x="130" y="319"/>
                  <a:pt x="130" y="319"/>
                  <a:pt x="130" y="319"/>
                </a:cubicBezTo>
                <a:cubicBezTo>
                  <a:pt x="130" y="319"/>
                  <a:pt x="130" y="319"/>
                  <a:pt x="131" y="318"/>
                </a:cubicBezTo>
                <a:cubicBezTo>
                  <a:pt x="133" y="319"/>
                  <a:pt x="134" y="316"/>
                  <a:pt x="137" y="317"/>
                </a:cubicBezTo>
                <a:cubicBezTo>
                  <a:pt x="138" y="315"/>
                  <a:pt x="140" y="315"/>
                  <a:pt x="142" y="315"/>
                </a:cubicBezTo>
                <a:cubicBezTo>
                  <a:pt x="142" y="315"/>
                  <a:pt x="142" y="315"/>
                  <a:pt x="142" y="315"/>
                </a:cubicBezTo>
                <a:cubicBezTo>
                  <a:pt x="142" y="315"/>
                  <a:pt x="142" y="315"/>
                  <a:pt x="142" y="315"/>
                </a:cubicBezTo>
                <a:cubicBezTo>
                  <a:pt x="143" y="315"/>
                  <a:pt x="143" y="316"/>
                  <a:pt x="144" y="316"/>
                </a:cubicBezTo>
                <a:cubicBezTo>
                  <a:pt x="144" y="316"/>
                  <a:pt x="144" y="317"/>
                  <a:pt x="144" y="317"/>
                </a:cubicBezTo>
                <a:cubicBezTo>
                  <a:pt x="142" y="318"/>
                  <a:pt x="140" y="320"/>
                  <a:pt x="140" y="322"/>
                </a:cubicBezTo>
                <a:cubicBezTo>
                  <a:pt x="138" y="322"/>
                  <a:pt x="138" y="324"/>
                  <a:pt x="136" y="324"/>
                </a:cubicBezTo>
                <a:cubicBezTo>
                  <a:pt x="136" y="325"/>
                  <a:pt x="135" y="325"/>
                  <a:pt x="135" y="325"/>
                </a:cubicBezTo>
                <a:cubicBezTo>
                  <a:pt x="136" y="325"/>
                  <a:pt x="136" y="325"/>
                  <a:pt x="136" y="325"/>
                </a:cubicBezTo>
                <a:cubicBezTo>
                  <a:pt x="137" y="325"/>
                  <a:pt x="136" y="326"/>
                  <a:pt x="136" y="326"/>
                </a:cubicBezTo>
                <a:cubicBezTo>
                  <a:pt x="136" y="326"/>
                  <a:pt x="136" y="326"/>
                  <a:pt x="136" y="326"/>
                </a:cubicBezTo>
                <a:cubicBezTo>
                  <a:pt x="138" y="327"/>
                  <a:pt x="139" y="324"/>
                  <a:pt x="140" y="323"/>
                </a:cubicBezTo>
                <a:cubicBezTo>
                  <a:pt x="143" y="327"/>
                  <a:pt x="143" y="327"/>
                  <a:pt x="143" y="327"/>
                </a:cubicBezTo>
                <a:cubicBezTo>
                  <a:pt x="143" y="326"/>
                  <a:pt x="143" y="326"/>
                  <a:pt x="143" y="326"/>
                </a:cubicBezTo>
                <a:cubicBezTo>
                  <a:pt x="143" y="327"/>
                  <a:pt x="143" y="327"/>
                  <a:pt x="143" y="327"/>
                </a:cubicBezTo>
                <a:cubicBezTo>
                  <a:pt x="143" y="327"/>
                  <a:pt x="143" y="328"/>
                  <a:pt x="143" y="328"/>
                </a:cubicBezTo>
                <a:cubicBezTo>
                  <a:pt x="144" y="329"/>
                  <a:pt x="144" y="329"/>
                  <a:pt x="144" y="329"/>
                </a:cubicBezTo>
                <a:cubicBezTo>
                  <a:pt x="144" y="330"/>
                  <a:pt x="144" y="330"/>
                  <a:pt x="144" y="330"/>
                </a:cubicBezTo>
                <a:cubicBezTo>
                  <a:pt x="143" y="330"/>
                  <a:pt x="143" y="329"/>
                  <a:pt x="143" y="329"/>
                </a:cubicBezTo>
                <a:cubicBezTo>
                  <a:pt x="144" y="330"/>
                  <a:pt x="144" y="330"/>
                  <a:pt x="144" y="330"/>
                </a:cubicBezTo>
                <a:cubicBezTo>
                  <a:pt x="143" y="331"/>
                  <a:pt x="143" y="331"/>
                  <a:pt x="143" y="331"/>
                </a:cubicBezTo>
                <a:cubicBezTo>
                  <a:pt x="143" y="331"/>
                  <a:pt x="143" y="331"/>
                  <a:pt x="143" y="331"/>
                </a:cubicBezTo>
                <a:cubicBezTo>
                  <a:pt x="143" y="332"/>
                  <a:pt x="142" y="332"/>
                  <a:pt x="142" y="333"/>
                </a:cubicBezTo>
                <a:cubicBezTo>
                  <a:pt x="143" y="333"/>
                  <a:pt x="144" y="333"/>
                  <a:pt x="144" y="332"/>
                </a:cubicBezTo>
                <a:cubicBezTo>
                  <a:pt x="144" y="331"/>
                  <a:pt x="145" y="330"/>
                  <a:pt x="144" y="330"/>
                </a:cubicBezTo>
                <a:cubicBezTo>
                  <a:pt x="144" y="330"/>
                  <a:pt x="144" y="330"/>
                  <a:pt x="145" y="329"/>
                </a:cubicBezTo>
                <a:cubicBezTo>
                  <a:pt x="145" y="330"/>
                  <a:pt x="145" y="330"/>
                  <a:pt x="145" y="330"/>
                </a:cubicBezTo>
                <a:cubicBezTo>
                  <a:pt x="145" y="329"/>
                  <a:pt x="145" y="329"/>
                  <a:pt x="144" y="329"/>
                </a:cubicBezTo>
                <a:cubicBezTo>
                  <a:pt x="145" y="327"/>
                  <a:pt x="147" y="326"/>
                  <a:pt x="146" y="325"/>
                </a:cubicBezTo>
                <a:cubicBezTo>
                  <a:pt x="146" y="324"/>
                  <a:pt x="147" y="323"/>
                  <a:pt x="148" y="323"/>
                </a:cubicBezTo>
                <a:cubicBezTo>
                  <a:pt x="147" y="323"/>
                  <a:pt x="147" y="323"/>
                  <a:pt x="147" y="323"/>
                </a:cubicBezTo>
                <a:cubicBezTo>
                  <a:pt x="147" y="322"/>
                  <a:pt x="148" y="322"/>
                  <a:pt x="148" y="322"/>
                </a:cubicBezTo>
                <a:cubicBezTo>
                  <a:pt x="148" y="321"/>
                  <a:pt x="148" y="321"/>
                  <a:pt x="149" y="321"/>
                </a:cubicBezTo>
                <a:cubicBezTo>
                  <a:pt x="149" y="321"/>
                  <a:pt x="149" y="321"/>
                  <a:pt x="149" y="321"/>
                </a:cubicBezTo>
                <a:cubicBezTo>
                  <a:pt x="150" y="321"/>
                  <a:pt x="150" y="321"/>
                  <a:pt x="150" y="321"/>
                </a:cubicBezTo>
                <a:cubicBezTo>
                  <a:pt x="149" y="321"/>
                  <a:pt x="149" y="321"/>
                  <a:pt x="149" y="321"/>
                </a:cubicBezTo>
                <a:cubicBezTo>
                  <a:pt x="152" y="320"/>
                  <a:pt x="149" y="317"/>
                  <a:pt x="152" y="316"/>
                </a:cubicBezTo>
                <a:cubicBezTo>
                  <a:pt x="153" y="317"/>
                  <a:pt x="153" y="317"/>
                  <a:pt x="153" y="317"/>
                </a:cubicBezTo>
                <a:cubicBezTo>
                  <a:pt x="153" y="317"/>
                  <a:pt x="153" y="317"/>
                  <a:pt x="154" y="316"/>
                </a:cubicBezTo>
                <a:cubicBezTo>
                  <a:pt x="155" y="317"/>
                  <a:pt x="154" y="317"/>
                  <a:pt x="154" y="318"/>
                </a:cubicBezTo>
                <a:cubicBezTo>
                  <a:pt x="155" y="317"/>
                  <a:pt x="154" y="316"/>
                  <a:pt x="156" y="315"/>
                </a:cubicBezTo>
                <a:cubicBezTo>
                  <a:pt x="158" y="316"/>
                  <a:pt x="157" y="317"/>
                  <a:pt x="157" y="319"/>
                </a:cubicBezTo>
                <a:cubicBezTo>
                  <a:pt x="158" y="318"/>
                  <a:pt x="159" y="318"/>
                  <a:pt x="159" y="316"/>
                </a:cubicBezTo>
                <a:cubicBezTo>
                  <a:pt x="160" y="316"/>
                  <a:pt x="160" y="317"/>
                  <a:pt x="160" y="317"/>
                </a:cubicBezTo>
                <a:cubicBezTo>
                  <a:pt x="161" y="316"/>
                  <a:pt x="161" y="316"/>
                  <a:pt x="161" y="316"/>
                </a:cubicBezTo>
                <a:cubicBezTo>
                  <a:pt x="161" y="316"/>
                  <a:pt x="162" y="316"/>
                  <a:pt x="162" y="316"/>
                </a:cubicBezTo>
                <a:cubicBezTo>
                  <a:pt x="162" y="317"/>
                  <a:pt x="162" y="317"/>
                  <a:pt x="161" y="317"/>
                </a:cubicBezTo>
                <a:cubicBezTo>
                  <a:pt x="162" y="317"/>
                  <a:pt x="162" y="317"/>
                  <a:pt x="162" y="317"/>
                </a:cubicBezTo>
                <a:cubicBezTo>
                  <a:pt x="160" y="320"/>
                  <a:pt x="163" y="322"/>
                  <a:pt x="163" y="324"/>
                </a:cubicBezTo>
                <a:cubicBezTo>
                  <a:pt x="163" y="325"/>
                  <a:pt x="162" y="326"/>
                  <a:pt x="161" y="326"/>
                </a:cubicBezTo>
                <a:cubicBezTo>
                  <a:pt x="161" y="326"/>
                  <a:pt x="161" y="326"/>
                  <a:pt x="162" y="326"/>
                </a:cubicBezTo>
                <a:cubicBezTo>
                  <a:pt x="161" y="327"/>
                  <a:pt x="161" y="327"/>
                  <a:pt x="161" y="327"/>
                </a:cubicBezTo>
                <a:cubicBezTo>
                  <a:pt x="161" y="328"/>
                  <a:pt x="161" y="329"/>
                  <a:pt x="162" y="328"/>
                </a:cubicBezTo>
                <a:cubicBezTo>
                  <a:pt x="162" y="330"/>
                  <a:pt x="165" y="329"/>
                  <a:pt x="166" y="330"/>
                </a:cubicBezTo>
                <a:cubicBezTo>
                  <a:pt x="167" y="332"/>
                  <a:pt x="169" y="331"/>
                  <a:pt x="171" y="331"/>
                </a:cubicBezTo>
                <a:cubicBezTo>
                  <a:pt x="170" y="332"/>
                  <a:pt x="170" y="332"/>
                  <a:pt x="170" y="332"/>
                </a:cubicBezTo>
                <a:cubicBezTo>
                  <a:pt x="172" y="332"/>
                  <a:pt x="172" y="332"/>
                  <a:pt x="172" y="332"/>
                </a:cubicBezTo>
                <a:cubicBezTo>
                  <a:pt x="172" y="331"/>
                  <a:pt x="173" y="332"/>
                  <a:pt x="172" y="332"/>
                </a:cubicBezTo>
                <a:cubicBezTo>
                  <a:pt x="173" y="332"/>
                  <a:pt x="173" y="332"/>
                  <a:pt x="173" y="332"/>
                </a:cubicBezTo>
                <a:cubicBezTo>
                  <a:pt x="174" y="332"/>
                  <a:pt x="174" y="333"/>
                  <a:pt x="174" y="333"/>
                </a:cubicBezTo>
                <a:cubicBezTo>
                  <a:pt x="175" y="334"/>
                  <a:pt x="175" y="333"/>
                  <a:pt x="176" y="332"/>
                </a:cubicBezTo>
                <a:cubicBezTo>
                  <a:pt x="176" y="333"/>
                  <a:pt x="176" y="333"/>
                  <a:pt x="176" y="333"/>
                </a:cubicBezTo>
                <a:cubicBezTo>
                  <a:pt x="177" y="332"/>
                  <a:pt x="177" y="332"/>
                  <a:pt x="177" y="332"/>
                </a:cubicBezTo>
                <a:cubicBezTo>
                  <a:pt x="178" y="332"/>
                  <a:pt x="180" y="329"/>
                  <a:pt x="181" y="332"/>
                </a:cubicBezTo>
                <a:cubicBezTo>
                  <a:pt x="182" y="331"/>
                  <a:pt x="182" y="331"/>
                  <a:pt x="182" y="331"/>
                </a:cubicBezTo>
                <a:cubicBezTo>
                  <a:pt x="182" y="333"/>
                  <a:pt x="185" y="331"/>
                  <a:pt x="186" y="332"/>
                </a:cubicBezTo>
                <a:cubicBezTo>
                  <a:pt x="185" y="331"/>
                  <a:pt x="185" y="331"/>
                  <a:pt x="185" y="331"/>
                </a:cubicBezTo>
                <a:cubicBezTo>
                  <a:pt x="186" y="330"/>
                  <a:pt x="185" y="329"/>
                  <a:pt x="187" y="329"/>
                </a:cubicBezTo>
                <a:cubicBezTo>
                  <a:pt x="187" y="330"/>
                  <a:pt x="187" y="330"/>
                  <a:pt x="187" y="330"/>
                </a:cubicBezTo>
                <a:cubicBezTo>
                  <a:pt x="188" y="329"/>
                  <a:pt x="189" y="329"/>
                  <a:pt x="190" y="329"/>
                </a:cubicBezTo>
                <a:cubicBezTo>
                  <a:pt x="192" y="329"/>
                  <a:pt x="193" y="331"/>
                  <a:pt x="194" y="332"/>
                </a:cubicBezTo>
                <a:cubicBezTo>
                  <a:pt x="197" y="329"/>
                  <a:pt x="197" y="329"/>
                  <a:pt x="197" y="329"/>
                </a:cubicBezTo>
                <a:cubicBezTo>
                  <a:pt x="197" y="329"/>
                  <a:pt x="197" y="329"/>
                  <a:pt x="197" y="329"/>
                </a:cubicBezTo>
                <a:cubicBezTo>
                  <a:pt x="197" y="329"/>
                  <a:pt x="197" y="329"/>
                  <a:pt x="198" y="329"/>
                </a:cubicBezTo>
                <a:cubicBezTo>
                  <a:pt x="198" y="329"/>
                  <a:pt x="198" y="329"/>
                  <a:pt x="198" y="329"/>
                </a:cubicBezTo>
                <a:cubicBezTo>
                  <a:pt x="203" y="325"/>
                  <a:pt x="203" y="325"/>
                  <a:pt x="203" y="325"/>
                </a:cubicBezTo>
                <a:cubicBezTo>
                  <a:pt x="203" y="325"/>
                  <a:pt x="203" y="325"/>
                  <a:pt x="203" y="325"/>
                </a:cubicBezTo>
                <a:cubicBezTo>
                  <a:pt x="204" y="325"/>
                  <a:pt x="204" y="324"/>
                  <a:pt x="204" y="324"/>
                </a:cubicBezTo>
                <a:cubicBezTo>
                  <a:pt x="205" y="325"/>
                  <a:pt x="205" y="326"/>
                  <a:pt x="205" y="326"/>
                </a:cubicBezTo>
                <a:cubicBezTo>
                  <a:pt x="206" y="328"/>
                  <a:pt x="204" y="328"/>
                  <a:pt x="204" y="329"/>
                </a:cubicBezTo>
                <a:cubicBezTo>
                  <a:pt x="203" y="328"/>
                  <a:pt x="202" y="330"/>
                  <a:pt x="201" y="330"/>
                </a:cubicBezTo>
                <a:cubicBezTo>
                  <a:pt x="202" y="330"/>
                  <a:pt x="202" y="330"/>
                  <a:pt x="202" y="330"/>
                </a:cubicBezTo>
                <a:cubicBezTo>
                  <a:pt x="201" y="331"/>
                  <a:pt x="201" y="331"/>
                  <a:pt x="201" y="331"/>
                </a:cubicBezTo>
                <a:cubicBezTo>
                  <a:pt x="201" y="333"/>
                  <a:pt x="198" y="335"/>
                  <a:pt x="198" y="336"/>
                </a:cubicBezTo>
                <a:cubicBezTo>
                  <a:pt x="199" y="337"/>
                  <a:pt x="198" y="337"/>
                  <a:pt x="198" y="337"/>
                </a:cubicBezTo>
                <a:cubicBezTo>
                  <a:pt x="200" y="339"/>
                  <a:pt x="201" y="336"/>
                  <a:pt x="203" y="335"/>
                </a:cubicBezTo>
                <a:cubicBezTo>
                  <a:pt x="204" y="335"/>
                  <a:pt x="204" y="335"/>
                  <a:pt x="204" y="335"/>
                </a:cubicBezTo>
                <a:cubicBezTo>
                  <a:pt x="204" y="335"/>
                  <a:pt x="204" y="335"/>
                  <a:pt x="204" y="335"/>
                </a:cubicBezTo>
                <a:cubicBezTo>
                  <a:pt x="205" y="336"/>
                  <a:pt x="205" y="336"/>
                  <a:pt x="205" y="336"/>
                </a:cubicBezTo>
                <a:cubicBezTo>
                  <a:pt x="205" y="335"/>
                  <a:pt x="205" y="336"/>
                  <a:pt x="206" y="335"/>
                </a:cubicBezTo>
                <a:cubicBezTo>
                  <a:pt x="206" y="336"/>
                  <a:pt x="206" y="336"/>
                  <a:pt x="206" y="336"/>
                </a:cubicBezTo>
                <a:cubicBezTo>
                  <a:pt x="206" y="336"/>
                  <a:pt x="207" y="335"/>
                  <a:pt x="207" y="335"/>
                </a:cubicBezTo>
                <a:cubicBezTo>
                  <a:pt x="206" y="335"/>
                  <a:pt x="206" y="334"/>
                  <a:pt x="206" y="334"/>
                </a:cubicBezTo>
                <a:cubicBezTo>
                  <a:pt x="207" y="334"/>
                  <a:pt x="207" y="333"/>
                  <a:pt x="208" y="333"/>
                </a:cubicBezTo>
                <a:cubicBezTo>
                  <a:pt x="207" y="333"/>
                  <a:pt x="207" y="333"/>
                  <a:pt x="207" y="333"/>
                </a:cubicBezTo>
                <a:cubicBezTo>
                  <a:pt x="208" y="333"/>
                  <a:pt x="209" y="332"/>
                  <a:pt x="210" y="332"/>
                </a:cubicBezTo>
                <a:cubicBezTo>
                  <a:pt x="209" y="332"/>
                  <a:pt x="209" y="332"/>
                  <a:pt x="209" y="332"/>
                </a:cubicBezTo>
                <a:cubicBezTo>
                  <a:pt x="209" y="331"/>
                  <a:pt x="209" y="331"/>
                  <a:pt x="210" y="330"/>
                </a:cubicBezTo>
                <a:cubicBezTo>
                  <a:pt x="210" y="330"/>
                  <a:pt x="211" y="330"/>
                  <a:pt x="212" y="331"/>
                </a:cubicBezTo>
                <a:cubicBezTo>
                  <a:pt x="212" y="331"/>
                  <a:pt x="212" y="331"/>
                  <a:pt x="211" y="332"/>
                </a:cubicBezTo>
                <a:cubicBezTo>
                  <a:pt x="212" y="332"/>
                  <a:pt x="212" y="334"/>
                  <a:pt x="213" y="334"/>
                </a:cubicBezTo>
                <a:cubicBezTo>
                  <a:pt x="213" y="334"/>
                  <a:pt x="213" y="334"/>
                  <a:pt x="213" y="335"/>
                </a:cubicBezTo>
                <a:cubicBezTo>
                  <a:pt x="214" y="335"/>
                  <a:pt x="215" y="334"/>
                  <a:pt x="215" y="333"/>
                </a:cubicBezTo>
                <a:cubicBezTo>
                  <a:pt x="214" y="332"/>
                  <a:pt x="217" y="331"/>
                  <a:pt x="216" y="330"/>
                </a:cubicBezTo>
                <a:cubicBezTo>
                  <a:pt x="217" y="330"/>
                  <a:pt x="219" y="328"/>
                  <a:pt x="220" y="330"/>
                </a:cubicBezTo>
                <a:cubicBezTo>
                  <a:pt x="221" y="330"/>
                  <a:pt x="221" y="330"/>
                  <a:pt x="221" y="330"/>
                </a:cubicBezTo>
                <a:cubicBezTo>
                  <a:pt x="222" y="330"/>
                  <a:pt x="223" y="331"/>
                  <a:pt x="223" y="333"/>
                </a:cubicBezTo>
                <a:cubicBezTo>
                  <a:pt x="223" y="333"/>
                  <a:pt x="224" y="333"/>
                  <a:pt x="224" y="333"/>
                </a:cubicBezTo>
                <a:cubicBezTo>
                  <a:pt x="224" y="333"/>
                  <a:pt x="224" y="333"/>
                  <a:pt x="224" y="333"/>
                </a:cubicBezTo>
                <a:cubicBezTo>
                  <a:pt x="224" y="334"/>
                  <a:pt x="225" y="336"/>
                  <a:pt x="223" y="336"/>
                </a:cubicBezTo>
                <a:cubicBezTo>
                  <a:pt x="224" y="336"/>
                  <a:pt x="224" y="336"/>
                  <a:pt x="224" y="336"/>
                </a:cubicBezTo>
                <a:cubicBezTo>
                  <a:pt x="225" y="336"/>
                  <a:pt x="225" y="337"/>
                  <a:pt x="225" y="337"/>
                </a:cubicBezTo>
                <a:cubicBezTo>
                  <a:pt x="226" y="337"/>
                  <a:pt x="226" y="337"/>
                  <a:pt x="226" y="337"/>
                </a:cubicBezTo>
                <a:cubicBezTo>
                  <a:pt x="226" y="337"/>
                  <a:pt x="226" y="337"/>
                  <a:pt x="226" y="337"/>
                </a:cubicBezTo>
                <a:cubicBezTo>
                  <a:pt x="225" y="338"/>
                  <a:pt x="225" y="338"/>
                  <a:pt x="225" y="338"/>
                </a:cubicBezTo>
                <a:cubicBezTo>
                  <a:pt x="227" y="339"/>
                  <a:pt x="226" y="337"/>
                  <a:pt x="227" y="337"/>
                </a:cubicBezTo>
                <a:cubicBezTo>
                  <a:pt x="227" y="337"/>
                  <a:pt x="227" y="337"/>
                  <a:pt x="227" y="337"/>
                </a:cubicBezTo>
                <a:cubicBezTo>
                  <a:pt x="227" y="336"/>
                  <a:pt x="228" y="336"/>
                  <a:pt x="228" y="336"/>
                </a:cubicBezTo>
                <a:cubicBezTo>
                  <a:pt x="228" y="336"/>
                  <a:pt x="227" y="335"/>
                  <a:pt x="228" y="335"/>
                </a:cubicBezTo>
                <a:cubicBezTo>
                  <a:pt x="227" y="334"/>
                  <a:pt x="228" y="334"/>
                  <a:pt x="228" y="333"/>
                </a:cubicBezTo>
                <a:cubicBezTo>
                  <a:pt x="230" y="332"/>
                  <a:pt x="227" y="329"/>
                  <a:pt x="228" y="328"/>
                </a:cubicBezTo>
                <a:cubicBezTo>
                  <a:pt x="229" y="327"/>
                  <a:pt x="230" y="327"/>
                  <a:pt x="231" y="328"/>
                </a:cubicBezTo>
                <a:cubicBezTo>
                  <a:pt x="231" y="327"/>
                  <a:pt x="231" y="327"/>
                  <a:pt x="231" y="327"/>
                </a:cubicBezTo>
                <a:cubicBezTo>
                  <a:pt x="232" y="327"/>
                  <a:pt x="232" y="328"/>
                  <a:pt x="232" y="328"/>
                </a:cubicBezTo>
                <a:cubicBezTo>
                  <a:pt x="233" y="328"/>
                  <a:pt x="233" y="328"/>
                  <a:pt x="233" y="328"/>
                </a:cubicBezTo>
                <a:cubicBezTo>
                  <a:pt x="233" y="328"/>
                  <a:pt x="233" y="328"/>
                  <a:pt x="233" y="328"/>
                </a:cubicBezTo>
                <a:cubicBezTo>
                  <a:pt x="232" y="327"/>
                  <a:pt x="233" y="326"/>
                  <a:pt x="233" y="326"/>
                </a:cubicBezTo>
                <a:cubicBezTo>
                  <a:pt x="235" y="327"/>
                  <a:pt x="237" y="328"/>
                  <a:pt x="236" y="330"/>
                </a:cubicBezTo>
                <a:cubicBezTo>
                  <a:pt x="237" y="331"/>
                  <a:pt x="237" y="332"/>
                  <a:pt x="238" y="333"/>
                </a:cubicBezTo>
                <a:cubicBezTo>
                  <a:pt x="237" y="334"/>
                  <a:pt x="239" y="336"/>
                  <a:pt x="239" y="338"/>
                </a:cubicBezTo>
                <a:cubicBezTo>
                  <a:pt x="239" y="338"/>
                  <a:pt x="239" y="338"/>
                  <a:pt x="239" y="338"/>
                </a:cubicBezTo>
                <a:cubicBezTo>
                  <a:pt x="241" y="339"/>
                  <a:pt x="241" y="339"/>
                  <a:pt x="241" y="339"/>
                </a:cubicBezTo>
                <a:cubicBezTo>
                  <a:pt x="241" y="338"/>
                  <a:pt x="242" y="338"/>
                  <a:pt x="241" y="338"/>
                </a:cubicBezTo>
                <a:cubicBezTo>
                  <a:pt x="241" y="338"/>
                  <a:pt x="241" y="338"/>
                  <a:pt x="241" y="337"/>
                </a:cubicBezTo>
                <a:cubicBezTo>
                  <a:pt x="241" y="337"/>
                  <a:pt x="241" y="336"/>
                  <a:pt x="241" y="336"/>
                </a:cubicBezTo>
                <a:cubicBezTo>
                  <a:pt x="243" y="338"/>
                  <a:pt x="244" y="335"/>
                  <a:pt x="246" y="336"/>
                </a:cubicBezTo>
                <a:cubicBezTo>
                  <a:pt x="246" y="336"/>
                  <a:pt x="246" y="336"/>
                  <a:pt x="247" y="336"/>
                </a:cubicBezTo>
                <a:cubicBezTo>
                  <a:pt x="247" y="336"/>
                  <a:pt x="247" y="336"/>
                  <a:pt x="247" y="336"/>
                </a:cubicBezTo>
                <a:cubicBezTo>
                  <a:pt x="247" y="337"/>
                  <a:pt x="247" y="337"/>
                  <a:pt x="247" y="337"/>
                </a:cubicBezTo>
                <a:cubicBezTo>
                  <a:pt x="248" y="338"/>
                  <a:pt x="250" y="338"/>
                  <a:pt x="251" y="337"/>
                </a:cubicBezTo>
                <a:cubicBezTo>
                  <a:pt x="250" y="336"/>
                  <a:pt x="250" y="336"/>
                  <a:pt x="250" y="336"/>
                </a:cubicBezTo>
                <a:cubicBezTo>
                  <a:pt x="251" y="336"/>
                  <a:pt x="252" y="335"/>
                  <a:pt x="251" y="334"/>
                </a:cubicBezTo>
                <a:cubicBezTo>
                  <a:pt x="250" y="333"/>
                  <a:pt x="250" y="331"/>
                  <a:pt x="248" y="330"/>
                </a:cubicBezTo>
                <a:cubicBezTo>
                  <a:pt x="250" y="329"/>
                  <a:pt x="247" y="328"/>
                  <a:pt x="249" y="327"/>
                </a:cubicBezTo>
                <a:cubicBezTo>
                  <a:pt x="250" y="327"/>
                  <a:pt x="251" y="327"/>
                  <a:pt x="252" y="328"/>
                </a:cubicBezTo>
                <a:cubicBezTo>
                  <a:pt x="251" y="328"/>
                  <a:pt x="251" y="328"/>
                  <a:pt x="251" y="328"/>
                </a:cubicBezTo>
                <a:cubicBezTo>
                  <a:pt x="254" y="328"/>
                  <a:pt x="253" y="332"/>
                  <a:pt x="255" y="333"/>
                </a:cubicBezTo>
                <a:cubicBezTo>
                  <a:pt x="255" y="333"/>
                  <a:pt x="256" y="333"/>
                  <a:pt x="256" y="333"/>
                </a:cubicBezTo>
                <a:cubicBezTo>
                  <a:pt x="256" y="333"/>
                  <a:pt x="256" y="333"/>
                  <a:pt x="256" y="334"/>
                </a:cubicBezTo>
                <a:cubicBezTo>
                  <a:pt x="257" y="334"/>
                  <a:pt x="258" y="333"/>
                  <a:pt x="258" y="333"/>
                </a:cubicBezTo>
                <a:cubicBezTo>
                  <a:pt x="258" y="333"/>
                  <a:pt x="258" y="332"/>
                  <a:pt x="258" y="332"/>
                </a:cubicBezTo>
                <a:cubicBezTo>
                  <a:pt x="260" y="332"/>
                  <a:pt x="257" y="330"/>
                  <a:pt x="257" y="329"/>
                </a:cubicBezTo>
                <a:cubicBezTo>
                  <a:pt x="258" y="327"/>
                  <a:pt x="256" y="324"/>
                  <a:pt x="257" y="322"/>
                </a:cubicBezTo>
                <a:cubicBezTo>
                  <a:pt x="259" y="321"/>
                  <a:pt x="256" y="320"/>
                  <a:pt x="258" y="318"/>
                </a:cubicBezTo>
                <a:cubicBezTo>
                  <a:pt x="257" y="317"/>
                  <a:pt x="258" y="316"/>
                  <a:pt x="257" y="315"/>
                </a:cubicBezTo>
                <a:cubicBezTo>
                  <a:pt x="257" y="315"/>
                  <a:pt x="257" y="315"/>
                  <a:pt x="257" y="315"/>
                </a:cubicBezTo>
                <a:cubicBezTo>
                  <a:pt x="257" y="314"/>
                  <a:pt x="257" y="314"/>
                  <a:pt x="257" y="314"/>
                </a:cubicBezTo>
                <a:cubicBezTo>
                  <a:pt x="255" y="314"/>
                  <a:pt x="256" y="313"/>
                  <a:pt x="257" y="312"/>
                </a:cubicBezTo>
                <a:cubicBezTo>
                  <a:pt x="257" y="312"/>
                  <a:pt x="257" y="312"/>
                  <a:pt x="257" y="312"/>
                </a:cubicBezTo>
                <a:cubicBezTo>
                  <a:pt x="258" y="313"/>
                  <a:pt x="259" y="311"/>
                  <a:pt x="260" y="313"/>
                </a:cubicBezTo>
                <a:cubicBezTo>
                  <a:pt x="259" y="314"/>
                  <a:pt x="262" y="314"/>
                  <a:pt x="260" y="316"/>
                </a:cubicBezTo>
                <a:cubicBezTo>
                  <a:pt x="261" y="317"/>
                  <a:pt x="261" y="317"/>
                  <a:pt x="261" y="317"/>
                </a:cubicBezTo>
                <a:cubicBezTo>
                  <a:pt x="261" y="317"/>
                  <a:pt x="261" y="317"/>
                  <a:pt x="261" y="317"/>
                </a:cubicBezTo>
                <a:cubicBezTo>
                  <a:pt x="261" y="318"/>
                  <a:pt x="261" y="318"/>
                  <a:pt x="261" y="318"/>
                </a:cubicBezTo>
                <a:cubicBezTo>
                  <a:pt x="261" y="318"/>
                  <a:pt x="261" y="318"/>
                  <a:pt x="261" y="319"/>
                </a:cubicBezTo>
                <a:cubicBezTo>
                  <a:pt x="261" y="318"/>
                  <a:pt x="261" y="319"/>
                  <a:pt x="261" y="319"/>
                </a:cubicBezTo>
                <a:cubicBezTo>
                  <a:pt x="261" y="319"/>
                  <a:pt x="261" y="320"/>
                  <a:pt x="261" y="320"/>
                </a:cubicBezTo>
                <a:cubicBezTo>
                  <a:pt x="261" y="321"/>
                  <a:pt x="262" y="321"/>
                  <a:pt x="261" y="322"/>
                </a:cubicBezTo>
                <a:cubicBezTo>
                  <a:pt x="261" y="321"/>
                  <a:pt x="261" y="321"/>
                  <a:pt x="261" y="321"/>
                </a:cubicBezTo>
                <a:cubicBezTo>
                  <a:pt x="259" y="322"/>
                  <a:pt x="261" y="323"/>
                  <a:pt x="261" y="325"/>
                </a:cubicBezTo>
                <a:cubicBezTo>
                  <a:pt x="264" y="326"/>
                  <a:pt x="264" y="329"/>
                  <a:pt x="266" y="331"/>
                </a:cubicBezTo>
                <a:cubicBezTo>
                  <a:pt x="266" y="331"/>
                  <a:pt x="267" y="332"/>
                  <a:pt x="268" y="332"/>
                </a:cubicBezTo>
                <a:cubicBezTo>
                  <a:pt x="269" y="333"/>
                  <a:pt x="270" y="331"/>
                  <a:pt x="271" y="330"/>
                </a:cubicBezTo>
                <a:cubicBezTo>
                  <a:pt x="274" y="328"/>
                  <a:pt x="271" y="324"/>
                  <a:pt x="275" y="323"/>
                </a:cubicBezTo>
                <a:cubicBezTo>
                  <a:pt x="276" y="320"/>
                  <a:pt x="274" y="319"/>
                  <a:pt x="274" y="317"/>
                </a:cubicBezTo>
                <a:cubicBezTo>
                  <a:pt x="274" y="317"/>
                  <a:pt x="274" y="317"/>
                  <a:pt x="274" y="317"/>
                </a:cubicBezTo>
                <a:cubicBezTo>
                  <a:pt x="274" y="316"/>
                  <a:pt x="274" y="316"/>
                  <a:pt x="274" y="316"/>
                </a:cubicBezTo>
                <a:cubicBezTo>
                  <a:pt x="275" y="316"/>
                  <a:pt x="276" y="315"/>
                  <a:pt x="276" y="316"/>
                </a:cubicBezTo>
                <a:cubicBezTo>
                  <a:pt x="277" y="316"/>
                  <a:pt x="277" y="316"/>
                  <a:pt x="277" y="316"/>
                </a:cubicBezTo>
                <a:cubicBezTo>
                  <a:pt x="277" y="316"/>
                  <a:pt x="277" y="316"/>
                  <a:pt x="277" y="316"/>
                </a:cubicBezTo>
                <a:cubicBezTo>
                  <a:pt x="277" y="314"/>
                  <a:pt x="277" y="314"/>
                  <a:pt x="277" y="314"/>
                </a:cubicBezTo>
                <a:cubicBezTo>
                  <a:pt x="277" y="314"/>
                  <a:pt x="277" y="314"/>
                  <a:pt x="277" y="314"/>
                </a:cubicBezTo>
                <a:cubicBezTo>
                  <a:pt x="277" y="312"/>
                  <a:pt x="278" y="313"/>
                  <a:pt x="278" y="313"/>
                </a:cubicBezTo>
                <a:cubicBezTo>
                  <a:pt x="280" y="311"/>
                  <a:pt x="283" y="312"/>
                  <a:pt x="284" y="309"/>
                </a:cubicBezTo>
                <a:cubicBezTo>
                  <a:pt x="283" y="309"/>
                  <a:pt x="283" y="309"/>
                  <a:pt x="283" y="309"/>
                </a:cubicBezTo>
                <a:cubicBezTo>
                  <a:pt x="283" y="309"/>
                  <a:pt x="283" y="309"/>
                  <a:pt x="283" y="308"/>
                </a:cubicBezTo>
                <a:cubicBezTo>
                  <a:pt x="284" y="309"/>
                  <a:pt x="285" y="308"/>
                  <a:pt x="286" y="308"/>
                </a:cubicBezTo>
                <a:cubicBezTo>
                  <a:pt x="287" y="307"/>
                  <a:pt x="288" y="310"/>
                  <a:pt x="290" y="309"/>
                </a:cubicBezTo>
                <a:cubicBezTo>
                  <a:pt x="290" y="308"/>
                  <a:pt x="293" y="309"/>
                  <a:pt x="292" y="307"/>
                </a:cubicBezTo>
                <a:cubicBezTo>
                  <a:pt x="293" y="307"/>
                  <a:pt x="294" y="306"/>
                  <a:pt x="295" y="306"/>
                </a:cubicBezTo>
                <a:cubicBezTo>
                  <a:pt x="295" y="306"/>
                  <a:pt x="294" y="306"/>
                  <a:pt x="294" y="306"/>
                </a:cubicBezTo>
                <a:cubicBezTo>
                  <a:pt x="295" y="304"/>
                  <a:pt x="294" y="303"/>
                  <a:pt x="294" y="302"/>
                </a:cubicBezTo>
                <a:cubicBezTo>
                  <a:pt x="295" y="299"/>
                  <a:pt x="292" y="298"/>
                  <a:pt x="291" y="297"/>
                </a:cubicBezTo>
                <a:cubicBezTo>
                  <a:pt x="291" y="297"/>
                  <a:pt x="291" y="297"/>
                  <a:pt x="291" y="297"/>
                </a:cubicBezTo>
                <a:cubicBezTo>
                  <a:pt x="290" y="297"/>
                  <a:pt x="290" y="297"/>
                  <a:pt x="290" y="296"/>
                </a:cubicBezTo>
                <a:cubicBezTo>
                  <a:pt x="290" y="297"/>
                  <a:pt x="290" y="297"/>
                  <a:pt x="290" y="297"/>
                </a:cubicBezTo>
                <a:cubicBezTo>
                  <a:pt x="290" y="296"/>
                  <a:pt x="289" y="296"/>
                  <a:pt x="290" y="296"/>
                </a:cubicBezTo>
                <a:cubicBezTo>
                  <a:pt x="290" y="296"/>
                  <a:pt x="290" y="295"/>
                  <a:pt x="290" y="295"/>
                </a:cubicBezTo>
                <a:cubicBezTo>
                  <a:pt x="290" y="295"/>
                  <a:pt x="290" y="295"/>
                  <a:pt x="290" y="294"/>
                </a:cubicBezTo>
                <a:cubicBezTo>
                  <a:pt x="290" y="294"/>
                  <a:pt x="290" y="294"/>
                  <a:pt x="290" y="294"/>
                </a:cubicBezTo>
                <a:cubicBezTo>
                  <a:pt x="290" y="294"/>
                  <a:pt x="290" y="293"/>
                  <a:pt x="290" y="293"/>
                </a:cubicBezTo>
                <a:cubicBezTo>
                  <a:pt x="290" y="293"/>
                  <a:pt x="290" y="293"/>
                  <a:pt x="290" y="293"/>
                </a:cubicBezTo>
                <a:cubicBezTo>
                  <a:pt x="290" y="292"/>
                  <a:pt x="290" y="291"/>
                  <a:pt x="289" y="291"/>
                </a:cubicBezTo>
                <a:cubicBezTo>
                  <a:pt x="289" y="290"/>
                  <a:pt x="290" y="289"/>
                  <a:pt x="290" y="289"/>
                </a:cubicBezTo>
                <a:cubicBezTo>
                  <a:pt x="290" y="287"/>
                  <a:pt x="292" y="288"/>
                  <a:pt x="292" y="286"/>
                </a:cubicBezTo>
                <a:cubicBezTo>
                  <a:pt x="292" y="286"/>
                  <a:pt x="293" y="286"/>
                  <a:pt x="293" y="286"/>
                </a:cubicBezTo>
                <a:cubicBezTo>
                  <a:pt x="293" y="286"/>
                  <a:pt x="293" y="286"/>
                  <a:pt x="293" y="286"/>
                </a:cubicBezTo>
                <a:cubicBezTo>
                  <a:pt x="294" y="286"/>
                  <a:pt x="294" y="287"/>
                  <a:pt x="294" y="286"/>
                </a:cubicBezTo>
                <a:cubicBezTo>
                  <a:pt x="294" y="286"/>
                  <a:pt x="294" y="286"/>
                  <a:pt x="294" y="286"/>
                </a:cubicBezTo>
                <a:cubicBezTo>
                  <a:pt x="294" y="286"/>
                  <a:pt x="294" y="286"/>
                  <a:pt x="294" y="285"/>
                </a:cubicBezTo>
                <a:cubicBezTo>
                  <a:pt x="295" y="286"/>
                  <a:pt x="295" y="286"/>
                  <a:pt x="295" y="286"/>
                </a:cubicBezTo>
                <a:cubicBezTo>
                  <a:pt x="295" y="285"/>
                  <a:pt x="295" y="285"/>
                  <a:pt x="295" y="285"/>
                </a:cubicBezTo>
                <a:cubicBezTo>
                  <a:pt x="294" y="284"/>
                  <a:pt x="294" y="284"/>
                  <a:pt x="294" y="284"/>
                </a:cubicBezTo>
                <a:cubicBezTo>
                  <a:pt x="295" y="284"/>
                  <a:pt x="295" y="284"/>
                  <a:pt x="295" y="284"/>
                </a:cubicBezTo>
                <a:cubicBezTo>
                  <a:pt x="294" y="284"/>
                  <a:pt x="294" y="283"/>
                  <a:pt x="294" y="283"/>
                </a:cubicBezTo>
                <a:cubicBezTo>
                  <a:pt x="294" y="283"/>
                  <a:pt x="294" y="282"/>
                  <a:pt x="295" y="282"/>
                </a:cubicBezTo>
                <a:cubicBezTo>
                  <a:pt x="295" y="282"/>
                  <a:pt x="295" y="282"/>
                  <a:pt x="295" y="282"/>
                </a:cubicBezTo>
                <a:cubicBezTo>
                  <a:pt x="294" y="281"/>
                  <a:pt x="295" y="279"/>
                  <a:pt x="296" y="278"/>
                </a:cubicBezTo>
                <a:cubicBezTo>
                  <a:pt x="295" y="277"/>
                  <a:pt x="295" y="277"/>
                  <a:pt x="295" y="277"/>
                </a:cubicBezTo>
                <a:cubicBezTo>
                  <a:pt x="296" y="276"/>
                  <a:pt x="296" y="276"/>
                  <a:pt x="296" y="276"/>
                </a:cubicBezTo>
                <a:cubicBezTo>
                  <a:pt x="296" y="276"/>
                  <a:pt x="295" y="275"/>
                  <a:pt x="296" y="275"/>
                </a:cubicBezTo>
                <a:cubicBezTo>
                  <a:pt x="296" y="275"/>
                  <a:pt x="295" y="274"/>
                  <a:pt x="295" y="274"/>
                </a:cubicBezTo>
                <a:cubicBezTo>
                  <a:pt x="295" y="274"/>
                  <a:pt x="296" y="274"/>
                  <a:pt x="296" y="273"/>
                </a:cubicBezTo>
                <a:cubicBezTo>
                  <a:pt x="295" y="273"/>
                  <a:pt x="295" y="274"/>
                  <a:pt x="295" y="274"/>
                </a:cubicBezTo>
                <a:cubicBezTo>
                  <a:pt x="294" y="273"/>
                  <a:pt x="296" y="272"/>
                  <a:pt x="295" y="271"/>
                </a:cubicBezTo>
                <a:cubicBezTo>
                  <a:pt x="296" y="271"/>
                  <a:pt x="296" y="271"/>
                  <a:pt x="296" y="271"/>
                </a:cubicBezTo>
                <a:cubicBezTo>
                  <a:pt x="296" y="271"/>
                  <a:pt x="296" y="271"/>
                  <a:pt x="296" y="271"/>
                </a:cubicBezTo>
                <a:cubicBezTo>
                  <a:pt x="298" y="270"/>
                  <a:pt x="299" y="271"/>
                  <a:pt x="301" y="271"/>
                </a:cubicBezTo>
                <a:cubicBezTo>
                  <a:pt x="302" y="269"/>
                  <a:pt x="303" y="271"/>
                  <a:pt x="304" y="271"/>
                </a:cubicBezTo>
                <a:cubicBezTo>
                  <a:pt x="303" y="271"/>
                  <a:pt x="303" y="271"/>
                  <a:pt x="303" y="271"/>
                </a:cubicBezTo>
                <a:cubicBezTo>
                  <a:pt x="303" y="270"/>
                  <a:pt x="303" y="270"/>
                  <a:pt x="303" y="270"/>
                </a:cubicBezTo>
                <a:cubicBezTo>
                  <a:pt x="303" y="270"/>
                  <a:pt x="303" y="269"/>
                  <a:pt x="304" y="269"/>
                </a:cubicBezTo>
                <a:cubicBezTo>
                  <a:pt x="304" y="269"/>
                  <a:pt x="304" y="268"/>
                  <a:pt x="304" y="268"/>
                </a:cubicBezTo>
                <a:cubicBezTo>
                  <a:pt x="305" y="268"/>
                  <a:pt x="305" y="268"/>
                  <a:pt x="305" y="268"/>
                </a:cubicBezTo>
                <a:cubicBezTo>
                  <a:pt x="305" y="268"/>
                  <a:pt x="305" y="267"/>
                  <a:pt x="305" y="267"/>
                </a:cubicBezTo>
                <a:cubicBezTo>
                  <a:pt x="306" y="267"/>
                  <a:pt x="307" y="268"/>
                  <a:pt x="307" y="268"/>
                </a:cubicBezTo>
                <a:cubicBezTo>
                  <a:pt x="307" y="267"/>
                  <a:pt x="306" y="265"/>
                  <a:pt x="308" y="265"/>
                </a:cubicBezTo>
                <a:cubicBezTo>
                  <a:pt x="308" y="264"/>
                  <a:pt x="309" y="264"/>
                  <a:pt x="310" y="263"/>
                </a:cubicBezTo>
                <a:cubicBezTo>
                  <a:pt x="309" y="263"/>
                  <a:pt x="309" y="263"/>
                  <a:pt x="309" y="262"/>
                </a:cubicBezTo>
                <a:cubicBezTo>
                  <a:pt x="309" y="262"/>
                  <a:pt x="309" y="262"/>
                  <a:pt x="309" y="262"/>
                </a:cubicBezTo>
                <a:cubicBezTo>
                  <a:pt x="309" y="263"/>
                  <a:pt x="309" y="263"/>
                  <a:pt x="309" y="263"/>
                </a:cubicBezTo>
                <a:cubicBezTo>
                  <a:pt x="309" y="263"/>
                  <a:pt x="309" y="263"/>
                  <a:pt x="309" y="263"/>
                </a:cubicBezTo>
                <a:cubicBezTo>
                  <a:pt x="308" y="264"/>
                  <a:pt x="307" y="262"/>
                  <a:pt x="306" y="262"/>
                </a:cubicBezTo>
                <a:cubicBezTo>
                  <a:pt x="305" y="262"/>
                  <a:pt x="304" y="261"/>
                  <a:pt x="305" y="260"/>
                </a:cubicBezTo>
                <a:cubicBezTo>
                  <a:pt x="305" y="259"/>
                  <a:pt x="306" y="259"/>
                  <a:pt x="307" y="259"/>
                </a:cubicBezTo>
                <a:cubicBezTo>
                  <a:pt x="308" y="260"/>
                  <a:pt x="309" y="260"/>
                  <a:pt x="310" y="261"/>
                </a:cubicBezTo>
                <a:cubicBezTo>
                  <a:pt x="311" y="262"/>
                  <a:pt x="312" y="262"/>
                  <a:pt x="313" y="261"/>
                </a:cubicBezTo>
                <a:cubicBezTo>
                  <a:pt x="313" y="261"/>
                  <a:pt x="312" y="262"/>
                  <a:pt x="312" y="261"/>
                </a:cubicBezTo>
                <a:cubicBezTo>
                  <a:pt x="312" y="261"/>
                  <a:pt x="312" y="261"/>
                  <a:pt x="312" y="261"/>
                </a:cubicBezTo>
                <a:cubicBezTo>
                  <a:pt x="315" y="260"/>
                  <a:pt x="318" y="260"/>
                  <a:pt x="321" y="263"/>
                </a:cubicBezTo>
                <a:cubicBezTo>
                  <a:pt x="320" y="264"/>
                  <a:pt x="322" y="263"/>
                  <a:pt x="322" y="265"/>
                </a:cubicBezTo>
                <a:cubicBezTo>
                  <a:pt x="323" y="265"/>
                  <a:pt x="323" y="265"/>
                  <a:pt x="323" y="264"/>
                </a:cubicBezTo>
                <a:cubicBezTo>
                  <a:pt x="324" y="264"/>
                  <a:pt x="323" y="264"/>
                  <a:pt x="323" y="264"/>
                </a:cubicBezTo>
                <a:cubicBezTo>
                  <a:pt x="323" y="263"/>
                  <a:pt x="323" y="263"/>
                  <a:pt x="323" y="263"/>
                </a:cubicBezTo>
                <a:cubicBezTo>
                  <a:pt x="322" y="262"/>
                  <a:pt x="322" y="262"/>
                  <a:pt x="322" y="262"/>
                </a:cubicBezTo>
                <a:cubicBezTo>
                  <a:pt x="323" y="261"/>
                  <a:pt x="323" y="261"/>
                  <a:pt x="323" y="260"/>
                </a:cubicBezTo>
                <a:cubicBezTo>
                  <a:pt x="323" y="260"/>
                  <a:pt x="323" y="260"/>
                  <a:pt x="322" y="260"/>
                </a:cubicBezTo>
                <a:cubicBezTo>
                  <a:pt x="322" y="259"/>
                  <a:pt x="323" y="260"/>
                  <a:pt x="323" y="259"/>
                </a:cubicBezTo>
                <a:cubicBezTo>
                  <a:pt x="322" y="259"/>
                  <a:pt x="324" y="256"/>
                  <a:pt x="322" y="256"/>
                </a:cubicBezTo>
                <a:cubicBezTo>
                  <a:pt x="321" y="255"/>
                  <a:pt x="321" y="254"/>
                  <a:pt x="322" y="252"/>
                </a:cubicBezTo>
                <a:cubicBezTo>
                  <a:pt x="323" y="252"/>
                  <a:pt x="323" y="252"/>
                  <a:pt x="323" y="252"/>
                </a:cubicBezTo>
                <a:cubicBezTo>
                  <a:pt x="324" y="252"/>
                  <a:pt x="324" y="252"/>
                  <a:pt x="324" y="253"/>
                </a:cubicBezTo>
                <a:cubicBezTo>
                  <a:pt x="324" y="253"/>
                  <a:pt x="324" y="252"/>
                  <a:pt x="324" y="252"/>
                </a:cubicBezTo>
                <a:cubicBezTo>
                  <a:pt x="324" y="252"/>
                  <a:pt x="324" y="252"/>
                  <a:pt x="324" y="252"/>
                </a:cubicBezTo>
                <a:cubicBezTo>
                  <a:pt x="324" y="249"/>
                  <a:pt x="320" y="248"/>
                  <a:pt x="323" y="246"/>
                </a:cubicBezTo>
                <a:cubicBezTo>
                  <a:pt x="323" y="246"/>
                  <a:pt x="324" y="246"/>
                  <a:pt x="323" y="246"/>
                </a:cubicBezTo>
                <a:cubicBezTo>
                  <a:pt x="325" y="246"/>
                  <a:pt x="325" y="246"/>
                  <a:pt x="325" y="246"/>
                </a:cubicBezTo>
                <a:cubicBezTo>
                  <a:pt x="326" y="246"/>
                  <a:pt x="326" y="246"/>
                  <a:pt x="326" y="245"/>
                </a:cubicBezTo>
                <a:cubicBezTo>
                  <a:pt x="325" y="244"/>
                  <a:pt x="325" y="244"/>
                  <a:pt x="324" y="244"/>
                </a:cubicBezTo>
                <a:cubicBezTo>
                  <a:pt x="325" y="243"/>
                  <a:pt x="325" y="243"/>
                  <a:pt x="325" y="243"/>
                </a:cubicBezTo>
                <a:cubicBezTo>
                  <a:pt x="325" y="243"/>
                  <a:pt x="325" y="243"/>
                  <a:pt x="325" y="243"/>
                </a:cubicBezTo>
                <a:cubicBezTo>
                  <a:pt x="324" y="243"/>
                  <a:pt x="324" y="243"/>
                  <a:pt x="324" y="243"/>
                </a:cubicBezTo>
                <a:cubicBezTo>
                  <a:pt x="321" y="241"/>
                  <a:pt x="321" y="241"/>
                  <a:pt x="321" y="241"/>
                </a:cubicBezTo>
                <a:cubicBezTo>
                  <a:pt x="321" y="238"/>
                  <a:pt x="324" y="238"/>
                  <a:pt x="325" y="235"/>
                </a:cubicBezTo>
                <a:cubicBezTo>
                  <a:pt x="326" y="236"/>
                  <a:pt x="327" y="234"/>
                  <a:pt x="328" y="235"/>
                </a:cubicBezTo>
                <a:cubicBezTo>
                  <a:pt x="328" y="234"/>
                  <a:pt x="328" y="234"/>
                  <a:pt x="328" y="234"/>
                </a:cubicBezTo>
                <a:cubicBezTo>
                  <a:pt x="327" y="234"/>
                  <a:pt x="328" y="233"/>
                  <a:pt x="328" y="232"/>
                </a:cubicBezTo>
                <a:cubicBezTo>
                  <a:pt x="328" y="232"/>
                  <a:pt x="329" y="232"/>
                  <a:pt x="329" y="233"/>
                </a:cubicBezTo>
                <a:cubicBezTo>
                  <a:pt x="329" y="232"/>
                  <a:pt x="329" y="232"/>
                  <a:pt x="329" y="232"/>
                </a:cubicBezTo>
                <a:cubicBezTo>
                  <a:pt x="329" y="231"/>
                  <a:pt x="328" y="231"/>
                  <a:pt x="327" y="231"/>
                </a:cubicBezTo>
                <a:cubicBezTo>
                  <a:pt x="329" y="230"/>
                  <a:pt x="328" y="229"/>
                  <a:pt x="329" y="228"/>
                </a:cubicBezTo>
                <a:cubicBezTo>
                  <a:pt x="329" y="228"/>
                  <a:pt x="328" y="228"/>
                  <a:pt x="328" y="228"/>
                </a:cubicBezTo>
                <a:cubicBezTo>
                  <a:pt x="328" y="228"/>
                  <a:pt x="328" y="228"/>
                  <a:pt x="328" y="227"/>
                </a:cubicBezTo>
                <a:cubicBezTo>
                  <a:pt x="327" y="228"/>
                  <a:pt x="327" y="228"/>
                  <a:pt x="327" y="228"/>
                </a:cubicBezTo>
                <a:cubicBezTo>
                  <a:pt x="327" y="227"/>
                  <a:pt x="327" y="227"/>
                  <a:pt x="327" y="227"/>
                </a:cubicBezTo>
                <a:cubicBezTo>
                  <a:pt x="327" y="227"/>
                  <a:pt x="327" y="227"/>
                  <a:pt x="326" y="228"/>
                </a:cubicBezTo>
                <a:cubicBezTo>
                  <a:pt x="326" y="227"/>
                  <a:pt x="325" y="227"/>
                  <a:pt x="325" y="226"/>
                </a:cubicBezTo>
                <a:cubicBezTo>
                  <a:pt x="324" y="226"/>
                  <a:pt x="324" y="226"/>
                  <a:pt x="324" y="226"/>
                </a:cubicBezTo>
                <a:cubicBezTo>
                  <a:pt x="323" y="224"/>
                  <a:pt x="320" y="222"/>
                  <a:pt x="318" y="220"/>
                </a:cubicBezTo>
                <a:cubicBezTo>
                  <a:pt x="320" y="220"/>
                  <a:pt x="317" y="218"/>
                  <a:pt x="319" y="217"/>
                </a:cubicBezTo>
                <a:cubicBezTo>
                  <a:pt x="318" y="217"/>
                  <a:pt x="318" y="216"/>
                  <a:pt x="318" y="216"/>
                </a:cubicBezTo>
                <a:cubicBezTo>
                  <a:pt x="318" y="215"/>
                  <a:pt x="318" y="215"/>
                  <a:pt x="318" y="215"/>
                </a:cubicBezTo>
                <a:cubicBezTo>
                  <a:pt x="317" y="214"/>
                  <a:pt x="317" y="214"/>
                  <a:pt x="317" y="214"/>
                </a:cubicBezTo>
                <a:cubicBezTo>
                  <a:pt x="318" y="214"/>
                  <a:pt x="319" y="214"/>
                  <a:pt x="319" y="213"/>
                </a:cubicBezTo>
                <a:cubicBezTo>
                  <a:pt x="319" y="214"/>
                  <a:pt x="320" y="214"/>
                  <a:pt x="320" y="215"/>
                </a:cubicBezTo>
                <a:cubicBezTo>
                  <a:pt x="321" y="215"/>
                  <a:pt x="322" y="215"/>
                  <a:pt x="322" y="215"/>
                </a:cubicBezTo>
                <a:cubicBezTo>
                  <a:pt x="324" y="215"/>
                  <a:pt x="325" y="216"/>
                  <a:pt x="327" y="216"/>
                </a:cubicBezTo>
                <a:cubicBezTo>
                  <a:pt x="328" y="216"/>
                  <a:pt x="330" y="217"/>
                  <a:pt x="331" y="216"/>
                </a:cubicBezTo>
                <a:cubicBezTo>
                  <a:pt x="327" y="212"/>
                  <a:pt x="329" y="207"/>
                  <a:pt x="325" y="204"/>
                </a:cubicBezTo>
                <a:close/>
                <a:moveTo>
                  <a:pt x="60" y="261"/>
                </a:moveTo>
                <a:cubicBezTo>
                  <a:pt x="59" y="259"/>
                  <a:pt x="59" y="259"/>
                  <a:pt x="59" y="259"/>
                </a:cubicBezTo>
                <a:cubicBezTo>
                  <a:pt x="60" y="259"/>
                  <a:pt x="60" y="260"/>
                  <a:pt x="62" y="260"/>
                </a:cubicBezTo>
                <a:cubicBezTo>
                  <a:pt x="61" y="261"/>
                  <a:pt x="60" y="261"/>
                  <a:pt x="60" y="261"/>
                </a:cubicBezTo>
                <a:close/>
                <a:moveTo>
                  <a:pt x="93" y="40"/>
                </a:moveTo>
                <a:cubicBezTo>
                  <a:pt x="92" y="39"/>
                  <a:pt x="92" y="39"/>
                  <a:pt x="92" y="39"/>
                </a:cubicBezTo>
                <a:cubicBezTo>
                  <a:pt x="93" y="39"/>
                  <a:pt x="93" y="39"/>
                  <a:pt x="93" y="39"/>
                </a:cubicBezTo>
                <a:lnTo>
                  <a:pt x="93" y="40"/>
                </a:lnTo>
                <a:close/>
                <a:moveTo>
                  <a:pt x="131" y="47"/>
                </a:moveTo>
                <a:cubicBezTo>
                  <a:pt x="131" y="49"/>
                  <a:pt x="131" y="49"/>
                  <a:pt x="131" y="49"/>
                </a:cubicBezTo>
                <a:cubicBezTo>
                  <a:pt x="131" y="49"/>
                  <a:pt x="131" y="49"/>
                  <a:pt x="131" y="49"/>
                </a:cubicBezTo>
                <a:lnTo>
                  <a:pt x="131" y="47"/>
                </a:lnTo>
                <a:close/>
                <a:moveTo>
                  <a:pt x="130" y="52"/>
                </a:moveTo>
                <a:cubicBezTo>
                  <a:pt x="130" y="52"/>
                  <a:pt x="130" y="51"/>
                  <a:pt x="131" y="51"/>
                </a:cubicBezTo>
                <a:cubicBezTo>
                  <a:pt x="130" y="51"/>
                  <a:pt x="130" y="50"/>
                  <a:pt x="131" y="50"/>
                </a:cubicBezTo>
                <a:cubicBezTo>
                  <a:pt x="131" y="51"/>
                  <a:pt x="131" y="51"/>
                  <a:pt x="131" y="51"/>
                </a:cubicBezTo>
                <a:cubicBezTo>
                  <a:pt x="132" y="50"/>
                  <a:pt x="132" y="50"/>
                  <a:pt x="132" y="50"/>
                </a:cubicBezTo>
                <a:cubicBezTo>
                  <a:pt x="131" y="51"/>
                  <a:pt x="133" y="51"/>
                  <a:pt x="133" y="52"/>
                </a:cubicBezTo>
                <a:cubicBezTo>
                  <a:pt x="132" y="51"/>
                  <a:pt x="131" y="53"/>
                  <a:pt x="130" y="52"/>
                </a:cubicBezTo>
                <a:close/>
                <a:moveTo>
                  <a:pt x="134" y="42"/>
                </a:moveTo>
                <a:cubicBezTo>
                  <a:pt x="134" y="42"/>
                  <a:pt x="135" y="42"/>
                  <a:pt x="135" y="42"/>
                </a:cubicBezTo>
                <a:cubicBezTo>
                  <a:pt x="134" y="43"/>
                  <a:pt x="134" y="43"/>
                  <a:pt x="134" y="43"/>
                </a:cubicBezTo>
                <a:cubicBezTo>
                  <a:pt x="135" y="43"/>
                  <a:pt x="134" y="44"/>
                  <a:pt x="135" y="44"/>
                </a:cubicBezTo>
                <a:cubicBezTo>
                  <a:pt x="133" y="45"/>
                  <a:pt x="133" y="43"/>
                  <a:pt x="132" y="43"/>
                </a:cubicBezTo>
                <a:cubicBezTo>
                  <a:pt x="135" y="40"/>
                  <a:pt x="135" y="40"/>
                  <a:pt x="135" y="40"/>
                </a:cubicBezTo>
                <a:cubicBezTo>
                  <a:pt x="135" y="40"/>
                  <a:pt x="135" y="40"/>
                  <a:pt x="135" y="40"/>
                </a:cubicBezTo>
                <a:cubicBezTo>
                  <a:pt x="136" y="41"/>
                  <a:pt x="135" y="41"/>
                  <a:pt x="134" y="42"/>
                </a:cubicBezTo>
                <a:close/>
                <a:moveTo>
                  <a:pt x="140" y="36"/>
                </a:moveTo>
                <a:cubicBezTo>
                  <a:pt x="140" y="35"/>
                  <a:pt x="140" y="35"/>
                  <a:pt x="140" y="35"/>
                </a:cubicBezTo>
                <a:cubicBezTo>
                  <a:pt x="139" y="36"/>
                  <a:pt x="138" y="35"/>
                  <a:pt x="137" y="35"/>
                </a:cubicBezTo>
                <a:cubicBezTo>
                  <a:pt x="137" y="35"/>
                  <a:pt x="137" y="34"/>
                  <a:pt x="136" y="34"/>
                </a:cubicBezTo>
                <a:cubicBezTo>
                  <a:pt x="136" y="33"/>
                  <a:pt x="136" y="33"/>
                  <a:pt x="136" y="33"/>
                </a:cubicBezTo>
                <a:cubicBezTo>
                  <a:pt x="136" y="33"/>
                  <a:pt x="136" y="33"/>
                  <a:pt x="136" y="33"/>
                </a:cubicBezTo>
                <a:cubicBezTo>
                  <a:pt x="136" y="33"/>
                  <a:pt x="136" y="33"/>
                  <a:pt x="136" y="33"/>
                </a:cubicBezTo>
                <a:cubicBezTo>
                  <a:pt x="136" y="33"/>
                  <a:pt x="136" y="33"/>
                  <a:pt x="136" y="34"/>
                </a:cubicBezTo>
                <a:cubicBezTo>
                  <a:pt x="136" y="34"/>
                  <a:pt x="137" y="33"/>
                  <a:pt x="137" y="33"/>
                </a:cubicBezTo>
                <a:cubicBezTo>
                  <a:pt x="137" y="33"/>
                  <a:pt x="137" y="33"/>
                  <a:pt x="137" y="33"/>
                </a:cubicBezTo>
                <a:cubicBezTo>
                  <a:pt x="138" y="33"/>
                  <a:pt x="138" y="34"/>
                  <a:pt x="139" y="34"/>
                </a:cubicBezTo>
                <a:cubicBezTo>
                  <a:pt x="139" y="34"/>
                  <a:pt x="139" y="34"/>
                  <a:pt x="139" y="33"/>
                </a:cubicBezTo>
                <a:cubicBezTo>
                  <a:pt x="139" y="34"/>
                  <a:pt x="140" y="34"/>
                  <a:pt x="141" y="34"/>
                </a:cubicBezTo>
                <a:lnTo>
                  <a:pt x="140" y="36"/>
                </a:lnTo>
                <a:close/>
                <a:moveTo>
                  <a:pt x="145" y="325"/>
                </a:moveTo>
                <a:cubicBezTo>
                  <a:pt x="145" y="325"/>
                  <a:pt x="144" y="325"/>
                  <a:pt x="144" y="325"/>
                </a:cubicBezTo>
                <a:cubicBezTo>
                  <a:pt x="144" y="323"/>
                  <a:pt x="144" y="323"/>
                  <a:pt x="144" y="323"/>
                </a:cubicBezTo>
                <a:cubicBezTo>
                  <a:pt x="145" y="323"/>
                  <a:pt x="145" y="324"/>
                  <a:pt x="146" y="324"/>
                </a:cubicBezTo>
                <a:cubicBezTo>
                  <a:pt x="146" y="325"/>
                  <a:pt x="146" y="325"/>
                  <a:pt x="145" y="325"/>
                </a:cubicBezTo>
                <a:close/>
                <a:moveTo>
                  <a:pt x="160" y="310"/>
                </a:moveTo>
                <a:cubicBezTo>
                  <a:pt x="160" y="310"/>
                  <a:pt x="160" y="309"/>
                  <a:pt x="161" y="309"/>
                </a:cubicBezTo>
                <a:cubicBezTo>
                  <a:pt x="161" y="310"/>
                  <a:pt x="161" y="310"/>
                  <a:pt x="160" y="310"/>
                </a:cubicBezTo>
                <a:close/>
                <a:moveTo>
                  <a:pt x="162" y="271"/>
                </a:moveTo>
                <a:cubicBezTo>
                  <a:pt x="160" y="269"/>
                  <a:pt x="160" y="269"/>
                  <a:pt x="160" y="269"/>
                </a:cubicBezTo>
                <a:cubicBezTo>
                  <a:pt x="162" y="271"/>
                  <a:pt x="162" y="271"/>
                  <a:pt x="162" y="271"/>
                </a:cubicBezTo>
                <a:close/>
                <a:moveTo>
                  <a:pt x="208" y="321"/>
                </a:moveTo>
                <a:cubicBezTo>
                  <a:pt x="207" y="322"/>
                  <a:pt x="207" y="322"/>
                  <a:pt x="206" y="322"/>
                </a:cubicBezTo>
                <a:cubicBezTo>
                  <a:pt x="207" y="323"/>
                  <a:pt x="207" y="323"/>
                  <a:pt x="207" y="323"/>
                </a:cubicBezTo>
                <a:cubicBezTo>
                  <a:pt x="206" y="322"/>
                  <a:pt x="205" y="323"/>
                  <a:pt x="205" y="323"/>
                </a:cubicBezTo>
                <a:cubicBezTo>
                  <a:pt x="204" y="321"/>
                  <a:pt x="207" y="322"/>
                  <a:pt x="206" y="320"/>
                </a:cubicBezTo>
                <a:cubicBezTo>
                  <a:pt x="207" y="319"/>
                  <a:pt x="207" y="319"/>
                  <a:pt x="207" y="319"/>
                </a:cubicBezTo>
                <a:cubicBezTo>
                  <a:pt x="206" y="319"/>
                  <a:pt x="206" y="319"/>
                  <a:pt x="206" y="319"/>
                </a:cubicBezTo>
                <a:cubicBezTo>
                  <a:pt x="208" y="317"/>
                  <a:pt x="208" y="317"/>
                  <a:pt x="208" y="317"/>
                </a:cubicBezTo>
                <a:cubicBezTo>
                  <a:pt x="210" y="318"/>
                  <a:pt x="207" y="320"/>
                  <a:pt x="208" y="321"/>
                </a:cubicBezTo>
                <a:close/>
                <a:moveTo>
                  <a:pt x="211" y="328"/>
                </a:moveTo>
                <a:cubicBezTo>
                  <a:pt x="210" y="328"/>
                  <a:pt x="210" y="328"/>
                  <a:pt x="210" y="328"/>
                </a:cubicBezTo>
                <a:cubicBezTo>
                  <a:pt x="210" y="327"/>
                  <a:pt x="211" y="327"/>
                  <a:pt x="210" y="327"/>
                </a:cubicBezTo>
                <a:cubicBezTo>
                  <a:pt x="210" y="327"/>
                  <a:pt x="210" y="326"/>
                  <a:pt x="210" y="326"/>
                </a:cubicBezTo>
                <a:cubicBezTo>
                  <a:pt x="209" y="327"/>
                  <a:pt x="209" y="327"/>
                  <a:pt x="209" y="327"/>
                </a:cubicBezTo>
                <a:cubicBezTo>
                  <a:pt x="209" y="326"/>
                  <a:pt x="209" y="326"/>
                  <a:pt x="209" y="326"/>
                </a:cubicBezTo>
                <a:cubicBezTo>
                  <a:pt x="210" y="326"/>
                  <a:pt x="210" y="326"/>
                  <a:pt x="210" y="326"/>
                </a:cubicBezTo>
                <a:cubicBezTo>
                  <a:pt x="210" y="326"/>
                  <a:pt x="210" y="326"/>
                  <a:pt x="210" y="326"/>
                </a:cubicBezTo>
                <a:cubicBezTo>
                  <a:pt x="210" y="327"/>
                  <a:pt x="212" y="327"/>
                  <a:pt x="211" y="328"/>
                </a:cubicBezTo>
                <a:close/>
                <a:moveTo>
                  <a:pt x="236" y="36"/>
                </a:moveTo>
                <a:cubicBezTo>
                  <a:pt x="236" y="35"/>
                  <a:pt x="236" y="35"/>
                  <a:pt x="236" y="35"/>
                </a:cubicBezTo>
                <a:cubicBezTo>
                  <a:pt x="237" y="35"/>
                  <a:pt x="237" y="36"/>
                  <a:pt x="237" y="36"/>
                </a:cubicBezTo>
                <a:lnTo>
                  <a:pt x="236" y="36"/>
                </a:lnTo>
                <a:close/>
                <a:moveTo>
                  <a:pt x="239" y="325"/>
                </a:moveTo>
                <a:cubicBezTo>
                  <a:pt x="238" y="324"/>
                  <a:pt x="237" y="324"/>
                  <a:pt x="237" y="323"/>
                </a:cubicBezTo>
                <a:cubicBezTo>
                  <a:pt x="237" y="323"/>
                  <a:pt x="237" y="323"/>
                  <a:pt x="237" y="323"/>
                </a:cubicBezTo>
                <a:cubicBezTo>
                  <a:pt x="237" y="322"/>
                  <a:pt x="237" y="322"/>
                  <a:pt x="237" y="322"/>
                </a:cubicBezTo>
                <a:cubicBezTo>
                  <a:pt x="237" y="322"/>
                  <a:pt x="237" y="322"/>
                  <a:pt x="237" y="322"/>
                </a:cubicBezTo>
                <a:cubicBezTo>
                  <a:pt x="237" y="321"/>
                  <a:pt x="237" y="321"/>
                  <a:pt x="237" y="321"/>
                </a:cubicBezTo>
                <a:cubicBezTo>
                  <a:pt x="237" y="321"/>
                  <a:pt x="237" y="322"/>
                  <a:pt x="237" y="322"/>
                </a:cubicBezTo>
                <a:cubicBezTo>
                  <a:pt x="238" y="322"/>
                  <a:pt x="238" y="322"/>
                  <a:pt x="237" y="322"/>
                </a:cubicBezTo>
                <a:cubicBezTo>
                  <a:pt x="237" y="322"/>
                  <a:pt x="237" y="322"/>
                  <a:pt x="237" y="322"/>
                </a:cubicBezTo>
                <a:cubicBezTo>
                  <a:pt x="237" y="322"/>
                  <a:pt x="237" y="322"/>
                  <a:pt x="237" y="322"/>
                </a:cubicBezTo>
                <a:cubicBezTo>
                  <a:pt x="237" y="322"/>
                  <a:pt x="237" y="322"/>
                  <a:pt x="237" y="323"/>
                </a:cubicBezTo>
                <a:cubicBezTo>
                  <a:pt x="239" y="323"/>
                  <a:pt x="238" y="324"/>
                  <a:pt x="239" y="325"/>
                </a:cubicBezTo>
                <a:cubicBezTo>
                  <a:pt x="239" y="325"/>
                  <a:pt x="239" y="325"/>
                  <a:pt x="239" y="325"/>
                </a:cubicBezTo>
                <a:cubicBezTo>
                  <a:pt x="239" y="325"/>
                  <a:pt x="239" y="325"/>
                  <a:pt x="239" y="325"/>
                </a:cubicBezTo>
                <a:close/>
                <a:moveTo>
                  <a:pt x="248" y="324"/>
                </a:moveTo>
                <a:cubicBezTo>
                  <a:pt x="248" y="324"/>
                  <a:pt x="248" y="324"/>
                  <a:pt x="248" y="324"/>
                </a:cubicBezTo>
                <a:cubicBezTo>
                  <a:pt x="248" y="324"/>
                  <a:pt x="247" y="324"/>
                  <a:pt x="247" y="325"/>
                </a:cubicBezTo>
                <a:cubicBezTo>
                  <a:pt x="246" y="323"/>
                  <a:pt x="246" y="323"/>
                  <a:pt x="246" y="323"/>
                </a:cubicBezTo>
                <a:cubicBezTo>
                  <a:pt x="244" y="325"/>
                  <a:pt x="244" y="322"/>
                  <a:pt x="243" y="321"/>
                </a:cubicBezTo>
                <a:cubicBezTo>
                  <a:pt x="244" y="320"/>
                  <a:pt x="244" y="320"/>
                  <a:pt x="244" y="320"/>
                </a:cubicBezTo>
                <a:cubicBezTo>
                  <a:pt x="246" y="321"/>
                  <a:pt x="247" y="322"/>
                  <a:pt x="248" y="324"/>
                </a:cubicBezTo>
                <a:cubicBezTo>
                  <a:pt x="248" y="324"/>
                  <a:pt x="248" y="324"/>
                  <a:pt x="248" y="324"/>
                </a:cubicBezTo>
                <a:close/>
                <a:moveTo>
                  <a:pt x="269" y="51"/>
                </a:moveTo>
                <a:cubicBezTo>
                  <a:pt x="267" y="51"/>
                  <a:pt x="267" y="51"/>
                  <a:pt x="267" y="51"/>
                </a:cubicBezTo>
                <a:cubicBezTo>
                  <a:pt x="268" y="50"/>
                  <a:pt x="268" y="50"/>
                  <a:pt x="268" y="50"/>
                </a:cubicBezTo>
                <a:cubicBezTo>
                  <a:pt x="268" y="49"/>
                  <a:pt x="268" y="49"/>
                  <a:pt x="268" y="49"/>
                </a:cubicBezTo>
                <a:cubicBezTo>
                  <a:pt x="268" y="49"/>
                  <a:pt x="269" y="50"/>
                  <a:pt x="269" y="50"/>
                </a:cubicBezTo>
                <a:lnTo>
                  <a:pt x="269" y="51"/>
                </a:lnTo>
                <a:close/>
                <a:moveTo>
                  <a:pt x="288" y="305"/>
                </a:moveTo>
                <a:cubicBezTo>
                  <a:pt x="288" y="305"/>
                  <a:pt x="288" y="305"/>
                  <a:pt x="287" y="305"/>
                </a:cubicBezTo>
                <a:cubicBezTo>
                  <a:pt x="287" y="303"/>
                  <a:pt x="287" y="303"/>
                  <a:pt x="287" y="303"/>
                </a:cubicBezTo>
                <a:cubicBezTo>
                  <a:pt x="288" y="304"/>
                  <a:pt x="288" y="304"/>
                  <a:pt x="288" y="304"/>
                </a:cubicBezTo>
                <a:lnTo>
                  <a:pt x="288" y="305"/>
                </a:lnTo>
                <a:close/>
                <a:moveTo>
                  <a:pt x="303" y="259"/>
                </a:moveTo>
                <a:cubicBezTo>
                  <a:pt x="302" y="258"/>
                  <a:pt x="300" y="258"/>
                  <a:pt x="301" y="256"/>
                </a:cubicBezTo>
                <a:cubicBezTo>
                  <a:pt x="302" y="256"/>
                  <a:pt x="302" y="258"/>
                  <a:pt x="303" y="258"/>
                </a:cubicBezTo>
                <a:lnTo>
                  <a:pt x="303" y="259"/>
                </a:lnTo>
                <a:close/>
                <a:moveTo>
                  <a:pt x="303" y="137"/>
                </a:moveTo>
                <a:cubicBezTo>
                  <a:pt x="303" y="137"/>
                  <a:pt x="302" y="137"/>
                  <a:pt x="302" y="136"/>
                </a:cubicBezTo>
                <a:cubicBezTo>
                  <a:pt x="303" y="135"/>
                  <a:pt x="303" y="135"/>
                  <a:pt x="303" y="135"/>
                </a:cubicBezTo>
                <a:cubicBezTo>
                  <a:pt x="304" y="136"/>
                  <a:pt x="303" y="137"/>
                  <a:pt x="304" y="137"/>
                </a:cubicBezTo>
                <a:cubicBezTo>
                  <a:pt x="304" y="138"/>
                  <a:pt x="303" y="137"/>
                  <a:pt x="303" y="137"/>
                </a:cubicBezTo>
                <a:close/>
                <a:moveTo>
                  <a:pt x="305" y="192"/>
                </a:moveTo>
                <a:cubicBezTo>
                  <a:pt x="304" y="193"/>
                  <a:pt x="303" y="191"/>
                  <a:pt x="303" y="190"/>
                </a:cubicBezTo>
                <a:cubicBezTo>
                  <a:pt x="304" y="190"/>
                  <a:pt x="305" y="191"/>
                  <a:pt x="305" y="192"/>
                </a:cubicBezTo>
                <a:close/>
                <a:moveTo>
                  <a:pt x="312" y="254"/>
                </a:moveTo>
                <a:cubicBezTo>
                  <a:pt x="312" y="254"/>
                  <a:pt x="312" y="254"/>
                  <a:pt x="312" y="254"/>
                </a:cubicBezTo>
                <a:cubicBezTo>
                  <a:pt x="311" y="253"/>
                  <a:pt x="310" y="253"/>
                  <a:pt x="310" y="251"/>
                </a:cubicBezTo>
                <a:cubicBezTo>
                  <a:pt x="310" y="251"/>
                  <a:pt x="311" y="251"/>
                  <a:pt x="311" y="252"/>
                </a:cubicBezTo>
                <a:cubicBezTo>
                  <a:pt x="310" y="253"/>
                  <a:pt x="312" y="252"/>
                  <a:pt x="312" y="254"/>
                </a:cubicBezTo>
                <a:close/>
                <a:moveTo>
                  <a:pt x="325" y="230"/>
                </a:moveTo>
                <a:cubicBezTo>
                  <a:pt x="325" y="230"/>
                  <a:pt x="325" y="230"/>
                  <a:pt x="325" y="230"/>
                </a:cubicBezTo>
                <a:cubicBezTo>
                  <a:pt x="326" y="230"/>
                  <a:pt x="326" y="230"/>
                  <a:pt x="326" y="230"/>
                </a:cubicBezTo>
                <a:cubicBezTo>
                  <a:pt x="326" y="230"/>
                  <a:pt x="327" y="231"/>
                  <a:pt x="327" y="232"/>
                </a:cubicBezTo>
                <a:cubicBezTo>
                  <a:pt x="326" y="233"/>
                  <a:pt x="325" y="231"/>
                  <a:pt x="324" y="231"/>
                </a:cubicBezTo>
                <a:lnTo>
                  <a:pt x="325" y="230"/>
                </a:lnTo>
                <a:close/>
              </a:path>
            </a:pathLst>
          </a:custGeom>
          <a:blipFill dpi="0" rotWithShape="1">
            <a:blip r:embed="rId5"/>
            <a:srcRect/>
            <a:stretch>
              <a:fillRect l="-50000"/>
            </a:stretch>
          </a:blip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36" name="矩形 35"/>
          <p:cNvSpPr/>
          <p:nvPr/>
        </p:nvSpPr>
        <p:spPr>
          <a:xfrm>
            <a:off x="1000096" y="3430191"/>
            <a:ext cx="1431161" cy="1187564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</a:rPr>
              <a:t>请在此处添加详细描述文本，尽量与标题文本语言风格相符合，语言描述尽量简洁生动。请在此处添加详细描述文本，</a:t>
            </a:r>
            <a:endParaRPr lang="zh-CN" altLang="en-US" sz="900" dirty="0"/>
          </a:p>
        </p:txBody>
      </p:sp>
      <p:sp>
        <p:nvSpPr>
          <p:cNvPr id="37" name="矩形 36"/>
          <p:cNvSpPr/>
          <p:nvPr/>
        </p:nvSpPr>
        <p:spPr>
          <a:xfrm>
            <a:off x="3664779" y="3404678"/>
            <a:ext cx="1431161" cy="1187564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</a:rPr>
              <a:t>请在此处添加详细描述文本，尽量与标题文本语言风格相符合，语言描述尽量简洁生动。请在此处添加详细描述文本，</a:t>
            </a:r>
            <a:endParaRPr lang="zh-CN" altLang="en-US" sz="900" dirty="0"/>
          </a:p>
        </p:txBody>
      </p:sp>
      <p:sp>
        <p:nvSpPr>
          <p:cNvPr id="38" name="矩形 37"/>
          <p:cNvSpPr/>
          <p:nvPr/>
        </p:nvSpPr>
        <p:spPr>
          <a:xfrm>
            <a:off x="6404575" y="3385118"/>
            <a:ext cx="1431161" cy="1187564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</a:rPr>
              <a:t>请在此处添加详细描述文本，尽量与标题文本语言风格相符合，语言描述尽量简洁生动。请在此处添加详细描述文本，</a:t>
            </a: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199363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4" grpId="0" animBg="1"/>
      <p:bldP spid="35" grpId="0" animBg="1"/>
      <p:bldP spid="36" grpId="0"/>
      <p:bldP spid="37" grpId="0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 l="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 flipH="1">
            <a:off x="1300162" y="0"/>
            <a:ext cx="7843838" cy="3945323"/>
            <a:chOff x="14288" y="-28575"/>
            <a:chExt cx="8247063" cy="4148138"/>
          </a:xfrm>
        </p:grpSpPr>
        <p:sp>
          <p:nvSpPr>
            <p:cNvPr id="32" name="Freeform 30"/>
            <p:cNvSpPr>
              <a:spLocks noEditPoints="1"/>
            </p:cNvSpPr>
            <p:nvPr/>
          </p:nvSpPr>
          <p:spPr bwMode="auto">
            <a:xfrm>
              <a:off x="14288" y="-28575"/>
              <a:ext cx="7980363" cy="4148138"/>
            </a:xfrm>
            <a:custGeom>
              <a:avLst/>
              <a:gdLst>
                <a:gd name="T0" fmla="*/ 543 w 567"/>
                <a:gd name="T1" fmla="*/ 3 h 293"/>
                <a:gd name="T2" fmla="*/ 535 w 567"/>
                <a:gd name="T3" fmla="*/ 4 h 293"/>
                <a:gd name="T4" fmla="*/ 522 w 567"/>
                <a:gd name="T5" fmla="*/ 13 h 293"/>
                <a:gd name="T6" fmla="*/ 517 w 567"/>
                <a:gd name="T7" fmla="*/ 15 h 293"/>
                <a:gd name="T8" fmla="*/ 497 w 567"/>
                <a:gd name="T9" fmla="*/ 22 h 293"/>
                <a:gd name="T10" fmla="*/ 470 w 567"/>
                <a:gd name="T11" fmla="*/ 34 h 293"/>
                <a:gd name="T12" fmla="*/ 469 w 567"/>
                <a:gd name="T13" fmla="*/ 24 h 293"/>
                <a:gd name="T14" fmla="*/ 477 w 567"/>
                <a:gd name="T15" fmla="*/ 18 h 293"/>
                <a:gd name="T16" fmla="*/ 498 w 567"/>
                <a:gd name="T17" fmla="*/ 7 h 293"/>
                <a:gd name="T18" fmla="*/ 491 w 567"/>
                <a:gd name="T19" fmla="*/ 5 h 293"/>
                <a:gd name="T20" fmla="*/ 308 w 567"/>
                <a:gd name="T21" fmla="*/ 10 h 293"/>
                <a:gd name="T22" fmla="*/ 93 w 567"/>
                <a:gd name="T23" fmla="*/ 7 h 293"/>
                <a:gd name="T24" fmla="*/ 33 w 567"/>
                <a:gd name="T25" fmla="*/ 33 h 293"/>
                <a:gd name="T26" fmla="*/ 13 w 567"/>
                <a:gd name="T27" fmla="*/ 112 h 293"/>
                <a:gd name="T28" fmla="*/ 23 w 567"/>
                <a:gd name="T29" fmla="*/ 117 h 293"/>
                <a:gd name="T30" fmla="*/ 0 w 567"/>
                <a:gd name="T31" fmla="*/ 125 h 293"/>
                <a:gd name="T32" fmla="*/ 44 w 567"/>
                <a:gd name="T33" fmla="*/ 279 h 293"/>
                <a:gd name="T34" fmla="*/ 79 w 567"/>
                <a:gd name="T35" fmla="*/ 293 h 293"/>
                <a:gd name="T36" fmla="*/ 105 w 567"/>
                <a:gd name="T37" fmla="*/ 276 h 293"/>
                <a:gd name="T38" fmla="*/ 122 w 567"/>
                <a:gd name="T39" fmla="*/ 241 h 293"/>
                <a:gd name="T40" fmla="*/ 157 w 567"/>
                <a:gd name="T41" fmla="*/ 237 h 293"/>
                <a:gd name="T42" fmla="*/ 195 w 567"/>
                <a:gd name="T43" fmla="*/ 211 h 293"/>
                <a:gd name="T44" fmla="*/ 211 w 567"/>
                <a:gd name="T45" fmla="*/ 176 h 293"/>
                <a:gd name="T46" fmla="*/ 263 w 567"/>
                <a:gd name="T47" fmla="*/ 113 h 293"/>
                <a:gd name="T48" fmla="*/ 300 w 567"/>
                <a:gd name="T49" fmla="*/ 82 h 293"/>
                <a:gd name="T50" fmla="*/ 335 w 567"/>
                <a:gd name="T51" fmla="*/ 64 h 293"/>
                <a:gd name="T52" fmla="*/ 357 w 567"/>
                <a:gd name="T53" fmla="*/ 56 h 293"/>
                <a:gd name="T54" fmla="*/ 360 w 567"/>
                <a:gd name="T55" fmla="*/ 63 h 293"/>
                <a:gd name="T56" fmla="*/ 328 w 567"/>
                <a:gd name="T57" fmla="*/ 79 h 293"/>
                <a:gd name="T58" fmla="*/ 339 w 567"/>
                <a:gd name="T59" fmla="*/ 88 h 293"/>
                <a:gd name="T60" fmla="*/ 380 w 567"/>
                <a:gd name="T61" fmla="*/ 60 h 293"/>
                <a:gd name="T62" fmla="*/ 397 w 567"/>
                <a:gd name="T63" fmla="*/ 43 h 293"/>
                <a:gd name="T64" fmla="*/ 416 w 567"/>
                <a:gd name="T65" fmla="*/ 25 h 293"/>
                <a:gd name="T66" fmla="*/ 415 w 567"/>
                <a:gd name="T67" fmla="*/ 31 h 293"/>
                <a:gd name="T68" fmla="*/ 409 w 567"/>
                <a:gd name="T69" fmla="*/ 37 h 293"/>
                <a:gd name="T70" fmla="*/ 421 w 567"/>
                <a:gd name="T71" fmla="*/ 54 h 293"/>
                <a:gd name="T72" fmla="*/ 416 w 567"/>
                <a:gd name="T73" fmla="*/ 79 h 293"/>
                <a:gd name="T74" fmla="*/ 444 w 567"/>
                <a:gd name="T75" fmla="*/ 83 h 293"/>
                <a:gd name="T76" fmla="*/ 407 w 567"/>
                <a:gd name="T77" fmla="*/ 97 h 293"/>
                <a:gd name="T78" fmla="*/ 451 w 567"/>
                <a:gd name="T79" fmla="*/ 87 h 293"/>
                <a:gd name="T80" fmla="*/ 445 w 567"/>
                <a:gd name="T81" fmla="*/ 83 h 293"/>
                <a:gd name="T82" fmla="*/ 458 w 567"/>
                <a:gd name="T83" fmla="*/ 55 h 293"/>
                <a:gd name="T84" fmla="*/ 475 w 567"/>
                <a:gd name="T85" fmla="*/ 34 h 293"/>
                <a:gd name="T86" fmla="*/ 488 w 567"/>
                <a:gd name="T87" fmla="*/ 31 h 293"/>
                <a:gd name="T88" fmla="*/ 506 w 567"/>
                <a:gd name="T89" fmla="*/ 31 h 293"/>
                <a:gd name="T90" fmla="*/ 527 w 567"/>
                <a:gd name="T91" fmla="*/ 22 h 293"/>
                <a:gd name="T92" fmla="*/ 557 w 567"/>
                <a:gd name="T93" fmla="*/ 8 h 293"/>
                <a:gd name="T94" fmla="*/ 479 w 567"/>
                <a:gd name="T95" fmla="*/ 13 h 293"/>
                <a:gd name="T96" fmla="*/ 465 w 567"/>
                <a:gd name="T97" fmla="*/ 19 h 293"/>
                <a:gd name="T98" fmla="*/ 119 w 567"/>
                <a:gd name="T99" fmla="*/ 9 h 293"/>
                <a:gd name="T100" fmla="*/ 119 w 567"/>
                <a:gd name="T101" fmla="*/ 9 h 293"/>
                <a:gd name="T102" fmla="*/ 275 w 567"/>
                <a:gd name="T103" fmla="*/ 43 h 293"/>
                <a:gd name="T104" fmla="*/ 294 w 567"/>
                <a:gd name="T105" fmla="*/ 38 h 293"/>
                <a:gd name="T106" fmla="*/ 288 w 567"/>
                <a:gd name="T107" fmla="*/ 45 h 293"/>
                <a:gd name="T108" fmla="*/ 289 w 567"/>
                <a:gd name="T109" fmla="*/ 33 h 293"/>
                <a:gd name="T110" fmla="*/ 287 w 567"/>
                <a:gd name="T111" fmla="*/ 20 h 293"/>
                <a:gd name="T112" fmla="*/ 302 w 567"/>
                <a:gd name="T113" fmla="*/ 31 h 293"/>
                <a:gd name="T114" fmla="*/ 367 w 567"/>
                <a:gd name="T115" fmla="*/ 62 h 293"/>
                <a:gd name="T116" fmla="*/ 379 w 567"/>
                <a:gd name="T117" fmla="*/ 53 h 293"/>
                <a:gd name="T118" fmla="*/ 419 w 567"/>
                <a:gd name="T119" fmla="*/ 40 h 293"/>
                <a:gd name="T120" fmla="*/ 430 w 567"/>
                <a:gd name="T121" fmla="*/ 31 h 293"/>
                <a:gd name="T122" fmla="*/ 457 w 567"/>
                <a:gd name="T123" fmla="*/ 20 h 293"/>
                <a:gd name="T124" fmla="*/ 457 w 567"/>
                <a:gd name="T125" fmla="*/ 11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67" h="293">
                  <a:moveTo>
                    <a:pt x="567" y="6"/>
                  </a:moveTo>
                  <a:cubicBezTo>
                    <a:pt x="566" y="0"/>
                    <a:pt x="559" y="4"/>
                    <a:pt x="555" y="3"/>
                  </a:cubicBezTo>
                  <a:cubicBezTo>
                    <a:pt x="555" y="3"/>
                    <a:pt x="555" y="3"/>
                    <a:pt x="555" y="3"/>
                  </a:cubicBezTo>
                  <a:cubicBezTo>
                    <a:pt x="553" y="6"/>
                    <a:pt x="553" y="2"/>
                    <a:pt x="551" y="3"/>
                  </a:cubicBezTo>
                  <a:cubicBezTo>
                    <a:pt x="551" y="3"/>
                    <a:pt x="551" y="3"/>
                    <a:pt x="550" y="4"/>
                  </a:cubicBezTo>
                  <a:cubicBezTo>
                    <a:pt x="548" y="2"/>
                    <a:pt x="545" y="3"/>
                    <a:pt x="543" y="3"/>
                  </a:cubicBezTo>
                  <a:cubicBezTo>
                    <a:pt x="543" y="5"/>
                    <a:pt x="543" y="5"/>
                    <a:pt x="543" y="5"/>
                  </a:cubicBezTo>
                  <a:cubicBezTo>
                    <a:pt x="546" y="4"/>
                    <a:pt x="546" y="4"/>
                    <a:pt x="546" y="4"/>
                  </a:cubicBezTo>
                  <a:cubicBezTo>
                    <a:pt x="547" y="8"/>
                    <a:pt x="543" y="7"/>
                    <a:pt x="541" y="10"/>
                  </a:cubicBezTo>
                  <a:cubicBezTo>
                    <a:pt x="539" y="10"/>
                    <a:pt x="536" y="12"/>
                    <a:pt x="534" y="10"/>
                  </a:cubicBezTo>
                  <a:cubicBezTo>
                    <a:pt x="535" y="8"/>
                    <a:pt x="538" y="7"/>
                    <a:pt x="538" y="5"/>
                  </a:cubicBezTo>
                  <a:cubicBezTo>
                    <a:pt x="537" y="5"/>
                    <a:pt x="536" y="4"/>
                    <a:pt x="535" y="4"/>
                  </a:cubicBezTo>
                  <a:cubicBezTo>
                    <a:pt x="535" y="5"/>
                    <a:pt x="535" y="5"/>
                    <a:pt x="535" y="5"/>
                  </a:cubicBezTo>
                  <a:cubicBezTo>
                    <a:pt x="534" y="7"/>
                    <a:pt x="532" y="6"/>
                    <a:pt x="531" y="7"/>
                  </a:cubicBezTo>
                  <a:cubicBezTo>
                    <a:pt x="529" y="3"/>
                    <a:pt x="529" y="3"/>
                    <a:pt x="529" y="3"/>
                  </a:cubicBezTo>
                  <a:cubicBezTo>
                    <a:pt x="527" y="3"/>
                    <a:pt x="528" y="7"/>
                    <a:pt x="526" y="8"/>
                  </a:cubicBezTo>
                  <a:cubicBezTo>
                    <a:pt x="525" y="8"/>
                    <a:pt x="524" y="11"/>
                    <a:pt x="523" y="9"/>
                  </a:cubicBezTo>
                  <a:cubicBezTo>
                    <a:pt x="523" y="10"/>
                    <a:pt x="521" y="11"/>
                    <a:pt x="522" y="13"/>
                  </a:cubicBezTo>
                  <a:cubicBezTo>
                    <a:pt x="523" y="12"/>
                    <a:pt x="523" y="12"/>
                    <a:pt x="523" y="12"/>
                  </a:cubicBezTo>
                  <a:cubicBezTo>
                    <a:pt x="524" y="13"/>
                    <a:pt x="526" y="12"/>
                    <a:pt x="526" y="14"/>
                  </a:cubicBezTo>
                  <a:cubicBezTo>
                    <a:pt x="526" y="15"/>
                    <a:pt x="526" y="16"/>
                    <a:pt x="525" y="16"/>
                  </a:cubicBezTo>
                  <a:cubicBezTo>
                    <a:pt x="522" y="17"/>
                    <a:pt x="520" y="19"/>
                    <a:pt x="517" y="20"/>
                  </a:cubicBezTo>
                  <a:cubicBezTo>
                    <a:pt x="515" y="20"/>
                    <a:pt x="513" y="22"/>
                    <a:pt x="512" y="21"/>
                  </a:cubicBezTo>
                  <a:cubicBezTo>
                    <a:pt x="513" y="19"/>
                    <a:pt x="514" y="15"/>
                    <a:pt x="517" y="15"/>
                  </a:cubicBezTo>
                  <a:cubicBezTo>
                    <a:pt x="519" y="14"/>
                    <a:pt x="519" y="12"/>
                    <a:pt x="519" y="10"/>
                  </a:cubicBezTo>
                  <a:cubicBezTo>
                    <a:pt x="516" y="9"/>
                    <a:pt x="515" y="11"/>
                    <a:pt x="513" y="13"/>
                  </a:cubicBezTo>
                  <a:cubicBezTo>
                    <a:pt x="511" y="13"/>
                    <a:pt x="509" y="13"/>
                    <a:pt x="508" y="13"/>
                  </a:cubicBezTo>
                  <a:cubicBezTo>
                    <a:pt x="507" y="13"/>
                    <a:pt x="508" y="11"/>
                    <a:pt x="507" y="10"/>
                  </a:cubicBezTo>
                  <a:cubicBezTo>
                    <a:pt x="505" y="12"/>
                    <a:pt x="504" y="18"/>
                    <a:pt x="499" y="17"/>
                  </a:cubicBezTo>
                  <a:cubicBezTo>
                    <a:pt x="500" y="19"/>
                    <a:pt x="499" y="21"/>
                    <a:pt x="497" y="22"/>
                  </a:cubicBezTo>
                  <a:cubicBezTo>
                    <a:pt x="494" y="22"/>
                    <a:pt x="492" y="24"/>
                    <a:pt x="489" y="24"/>
                  </a:cubicBezTo>
                  <a:cubicBezTo>
                    <a:pt x="485" y="27"/>
                    <a:pt x="480" y="28"/>
                    <a:pt x="477" y="32"/>
                  </a:cubicBezTo>
                  <a:cubicBezTo>
                    <a:pt x="477" y="31"/>
                    <a:pt x="477" y="31"/>
                    <a:pt x="477" y="31"/>
                  </a:cubicBezTo>
                  <a:cubicBezTo>
                    <a:pt x="477" y="31"/>
                    <a:pt x="477" y="30"/>
                    <a:pt x="477" y="30"/>
                  </a:cubicBezTo>
                  <a:cubicBezTo>
                    <a:pt x="476" y="30"/>
                    <a:pt x="476" y="29"/>
                    <a:pt x="475" y="29"/>
                  </a:cubicBezTo>
                  <a:cubicBezTo>
                    <a:pt x="473" y="30"/>
                    <a:pt x="471" y="31"/>
                    <a:pt x="470" y="34"/>
                  </a:cubicBezTo>
                  <a:cubicBezTo>
                    <a:pt x="469" y="34"/>
                    <a:pt x="467" y="34"/>
                    <a:pt x="466" y="34"/>
                  </a:cubicBezTo>
                  <a:cubicBezTo>
                    <a:pt x="465" y="30"/>
                    <a:pt x="468" y="29"/>
                    <a:pt x="468" y="26"/>
                  </a:cubicBezTo>
                  <a:cubicBezTo>
                    <a:pt x="467" y="28"/>
                    <a:pt x="466" y="26"/>
                    <a:pt x="465" y="27"/>
                  </a:cubicBezTo>
                  <a:cubicBezTo>
                    <a:pt x="465" y="27"/>
                    <a:pt x="465" y="27"/>
                    <a:pt x="465" y="26"/>
                  </a:cubicBezTo>
                  <a:cubicBezTo>
                    <a:pt x="466" y="26"/>
                    <a:pt x="468" y="23"/>
                    <a:pt x="469" y="25"/>
                  </a:cubicBezTo>
                  <a:cubicBezTo>
                    <a:pt x="469" y="24"/>
                    <a:pt x="469" y="24"/>
                    <a:pt x="469" y="24"/>
                  </a:cubicBezTo>
                  <a:cubicBezTo>
                    <a:pt x="470" y="24"/>
                    <a:pt x="470" y="23"/>
                    <a:pt x="471" y="23"/>
                  </a:cubicBezTo>
                  <a:cubicBezTo>
                    <a:pt x="472" y="24"/>
                    <a:pt x="470" y="25"/>
                    <a:pt x="470" y="26"/>
                  </a:cubicBezTo>
                  <a:cubicBezTo>
                    <a:pt x="471" y="28"/>
                    <a:pt x="473" y="24"/>
                    <a:pt x="474" y="27"/>
                  </a:cubicBezTo>
                  <a:cubicBezTo>
                    <a:pt x="476" y="26"/>
                    <a:pt x="478" y="23"/>
                    <a:pt x="479" y="21"/>
                  </a:cubicBezTo>
                  <a:cubicBezTo>
                    <a:pt x="478" y="21"/>
                    <a:pt x="478" y="21"/>
                    <a:pt x="478" y="21"/>
                  </a:cubicBezTo>
                  <a:cubicBezTo>
                    <a:pt x="477" y="20"/>
                    <a:pt x="477" y="19"/>
                    <a:pt x="477" y="18"/>
                  </a:cubicBezTo>
                  <a:cubicBezTo>
                    <a:pt x="478" y="18"/>
                    <a:pt x="478" y="18"/>
                    <a:pt x="478" y="18"/>
                  </a:cubicBezTo>
                  <a:cubicBezTo>
                    <a:pt x="478" y="17"/>
                    <a:pt x="478" y="17"/>
                    <a:pt x="478" y="17"/>
                  </a:cubicBezTo>
                  <a:cubicBezTo>
                    <a:pt x="481" y="15"/>
                    <a:pt x="483" y="12"/>
                    <a:pt x="487" y="14"/>
                  </a:cubicBezTo>
                  <a:cubicBezTo>
                    <a:pt x="490" y="12"/>
                    <a:pt x="492" y="18"/>
                    <a:pt x="495" y="15"/>
                  </a:cubicBezTo>
                  <a:cubicBezTo>
                    <a:pt x="495" y="13"/>
                    <a:pt x="495" y="13"/>
                    <a:pt x="495" y="13"/>
                  </a:cubicBezTo>
                  <a:cubicBezTo>
                    <a:pt x="495" y="11"/>
                    <a:pt x="497" y="9"/>
                    <a:pt x="498" y="7"/>
                  </a:cubicBezTo>
                  <a:cubicBezTo>
                    <a:pt x="498" y="7"/>
                    <a:pt x="498" y="7"/>
                    <a:pt x="498" y="7"/>
                  </a:cubicBezTo>
                  <a:cubicBezTo>
                    <a:pt x="498" y="5"/>
                    <a:pt x="499" y="6"/>
                    <a:pt x="500" y="5"/>
                  </a:cubicBezTo>
                  <a:cubicBezTo>
                    <a:pt x="500" y="6"/>
                    <a:pt x="500" y="6"/>
                    <a:pt x="501" y="7"/>
                  </a:cubicBezTo>
                  <a:cubicBezTo>
                    <a:pt x="504" y="7"/>
                    <a:pt x="506" y="4"/>
                    <a:pt x="508" y="3"/>
                  </a:cubicBezTo>
                  <a:cubicBezTo>
                    <a:pt x="491" y="3"/>
                    <a:pt x="491" y="3"/>
                    <a:pt x="491" y="3"/>
                  </a:cubicBezTo>
                  <a:cubicBezTo>
                    <a:pt x="492" y="3"/>
                    <a:pt x="491" y="4"/>
                    <a:pt x="491" y="5"/>
                  </a:cubicBezTo>
                  <a:cubicBezTo>
                    <a:pt x="490" y="6"/>
                    <a:pt x="490" y="9"/>
                    <a:pt x="488" y="8"/>
                  </a:cubicBezTo>
                  <a:cubicBezTo>
                    <a:pt x="485" y="10"/>
                    <a:pt x="484" y="5"/>
                    <a:pt x="481" y="7"/>
                  </a:cubicBezTo>
                  <a:cubicBezTo>
                    <a:pt x="480" y="6"/>
                    <a:pt x="479" y="4"/>
                    <a:pt x="480" y="3"/>
                  </a:cubicBezTo>
                  <a:cubicBezTo>
                    <a:pt x="313" y="3"/>
                    <a:pt x="313" y="3"/>
                    <a:pt x="313" y="3"/>
                  </a:cubicBezTo>
                  <a:cubicBezTo>
                    <a:pt x="313" y="3"/>
                    <a:pt x="313" y="3"/>
                    <a:pt x="313" y="3"/>
                  </a:cubicBezTo>
                  <a:cubicBezTo>
                    <a:pt x="311" y="5"/>
                    <a:pt x="309" y="7"/>
                    <a:pt x="308" y="10"/>
                  </a:cubicBezTo>
                  <a:cubicBezTo>
                    <a:pt x="306" y="8"/>
                    <a:pt x="305" y="13"/>
                    <a:pt x="302" y="11"/>
                  </a:cubicBezTo>
                  <a:cubicBezTo>
                    <a:pt x="305" y="8"/>
                    <a:pt x="308" y="7"/>
                    <a:pt x="308" y="3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6"/>
                    <a:pt x="95" y="6"/>
                    <a:pt x="93" y="7"/>
                  </a:cubicBezTo>
                  <a:cubicBezTo>
                    <a:pt x="90" y="10"/>
                    <a:pt x="85" y="12"/>
                    <a:pt x="82" y="14"/>
                  </a:cubicBezTo>
                  <a:cubicBezTo>
                    <a:pt x="77" y="19"/>
                    <a:pt x="70" y="20"/>
                    <a:pt x="65" y="25"/>
                  </a:cubicBezTo>
                  <a:cubicBezTo>
                    <a:pt x="61" y="24"/>
                    <a:pt x="56" y="29"/>
                    <a:pt x="53" y="25"/>
                  </a:cubicBezTo>
                  <a:cubicBezTo>
                    <a:pt x="48" y="22"/>
                    <a:pt x="46" y="27"/>
                    <a:pt x="42" y="29"/>
                  </a:cubicBezTo>
                  <a:cubicBezTo>
                    <a:pt x="40" y="31"/>
                    <a:pt x="36" y="30"/>
                    <a:pt x="34" y="34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2" y="34"/>
                    <a:pt x="31" y="34"/>
                    <a:pt x="30" y="35"/>
                  </a:cubicBezTo>
                  <a:cubicBezTo>
                    <a:pt x="24" y="36"/>
                    <a:pt x="19" y="40"/>
                    <a:pt x="14" y="45"/>
                  </a:cubicBezTo>
                  <a:cubicBezTo>
                    <a:pt x="9" y="45"/>
                    <a:pt x="4" y="47"/>
                    <a:pt x="0" y="49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2" y="116"/>
                    <a:pt x="6" y="115"/>
                    <a:pt x="8" y="112"/>
                  </a:cubicBezTo>
                  <a:cubicBezTo>
                    <a:pt x="10" y="110"/>
                    <a:pt x="11" y="112"/>
                    <a:pt x="13" y="112"/>
                  </a:cubicBezTo>
                  <a:cubicBezTo>
                    <a:pt x="16" y="111"/>
                    <a:pt x="17" y="108"/>
                    <a:pt x="20" y="108"/>
                  </a:cubicBezTo>
                  <a:cubicBezTo>
                    <a:pt x="20" y="108"/>
                    <a:pt x="20" y="109"/>
                    <a:pt x="20" y="109"/>
                  </a:cubicBezTo>
                  <a:cubicBezTo>
                    <a:pt x="21" y="109"/>
                    <a:pt x="21" y="108"/>
                    <a:pt x="21" y="109"/>
                  </a:cubicBezTo>
                  <a:cubicBezTo>
                    <a:pt x="22" y="109"/>
                    <a:pt x="22" y="109"/>
                    <a:pt x="22" y="110"/>
                  </a:cubicBezTo>
                  <a:cubicBezTo>
                    <a:pt x="21" y="110"/>
                    <a:pt x="21" y="110"/>
                    <a:pt x="21" y="110"/>
                  </a:cubicBezTo>
                  <a:cubicBezTo>
                    <a:pt x="22" y="112"/>
                    <a:pt x="23" y="115"/>
                    <a:pt x="23" y="117"/>
                  </a:cubicBezTo>
                  <a:cubicBezTo>
                    <a:pt x="21" y="114"/>
                    <a:pt x="18" y="117"/>
                    <a:pt x="16" y="116"/>
                  </a:cubicBezTo>
                  <a:cubicBezTo>
                    <a:pt x="13" y="121"/>
                    <a:pt x="13" y="121"/>
                    <a:pt x="13" y="121"/>
                  </a:cubicBezTo>
                  <a:cubicBezTo>
                    <a:pt x="13" y="123"/>
                    <a:pt x="14" y="125"/>
                    <a:pt x="11" y="126"/>
                  </a:cubicBezTo>
                  <a:cubicBezTo>
                    <a:pt x="9" y="127"/>
                    <a:pt x="6" y="127"/>
                    <a:pt x="5" y="127"/>
                  </a:cubicBezTo>
                  <a:cubicBezTo>
                    <a:pt x="3" y="126"/>
                    <a:pt x="0" y="127"/>
                    <a:pt x="0" y="1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7" y="255"/>
                    <a:pt x="7" y="255"/>
                    <a:pt x="7" y="255"/>
                  </a:cubicBezTo>
                  <a:cubicBezTo>
                    <a:pt x="8" y="259"/>
                    <a:pt x="14" y="262"/>
                    <a:pt x="13" y="267"/>
                  </a:cubicBezTo>
                  <a:cubicBezTo>
                    <a:pt x="16" y="269"/>
                    <a:pt x="19" y="267"/>
                    <a:pt x="21" y="270"/>
                  </a:cubicBezTo>
                  <a:cubicBezTo>
                    <a:pt x="25" y="271"/>
                    <a:pt x="29" y="271"/>
                    <a:pt x="32" y="271"/>
                  </a:cubicBezTo>
                  <a:cubicBezTo>
                    <a:pt x="36" y="274"/>
                    <a:pt x="40" y="276"/>
                    <a:pt x="44" y="279"/>
                  </a:cubicBezTo>
                  <a:cubicBezTo>
                    <a:pt x="46" y="281"/>
                    <a:pt x="49" y="283"/>
                    <a:pt x="52" y="281"/>
                  </a:cubicBezTo>
                  <a:cubicBezTo>
                    <a:pt x="54" y="281"/>
                    <a:pt x="55" y="285"/>
                    <a:pt x="56" y="287"/>
                  </a:cubicBezTo>
                  <a:cubicBezTo>
                    <a:pt x="57" y="286"/>
                    <a:pt x="57" y="286"/>
                    <a:pt x="57" y="286"/>
                  </a:cubicBezTo>
                  <a:cubicBezTo>
                    <a:pt x="57" y="287"/>
                    <a:pt x="57" y="287"/>
                    <a:pt x="57" y="287"/>
                  </a:cubicBezTo>
                  <a:cubicBezTo>
                    <a:pt x="61" y="287"/>
                    <a:pt x="66" y="288"/>
                    <a:pt x="70" y="288"/>
                  </a:cubicBezTo>
                  <a:cubicBezTo>
                    <a:pt x="72" y="290"/>
                    <a:pt x="75" y="293"/>
                    <a:pt x="79" y="293"/>
                  </a:cubicBezTo>
                  <a:cubicBezTo>
                    <a:pt x="79" y="292"/>
                    <a:pt x="81" y="291"/>
                    <a:pt x="80" y="289"/>
                  </a:cubicBezTo>
                  <a:cubicBezTo>
                    <a:pt x="81" y="288"/>
                    <a:pt x="82" y="288"/>
                    <a:pt x="83" y="288"/>
                  </a:cubicBezTo>
                  <a:cubicBezTo>
                    <a:pt x="84" y="289"/>
                    <a:pt x="86" y="290"/>
                    <a:pt x="87" y="290"/>
                  </a:cubicBezTo>
                  <a:cubicBezTo>
                    <a:pt x="90" y="290"/>
                    <a:pt x="88" y="287"/>
                    <a:pt x="91" y="286"/>
                  </a:cubicBezTo>
                  <a:cubicBezTo>
                    <a:pt x="94" y="286"/>
                    <a:pt x="94" y="282"/>
                    <a:pt x="97" y="281"/>
                  </a:cubicBezTo>
                  <a:cubicBezTo>
                    <a:pt x="98" y="277"/>
                    <a:pt x="103" y="280"/>
                    <a:pt x="105" y="276"/>
                  </a:cubicBezTo>
                  <a:cubicBezTo>
                    <a:pt x="104" y="276"/>
                    <a:pt x="104" y="276"/>
                    <a:pt x="104" y="276"/>
                  </a:cubicBezTo>
                  <a:cubicBezTo>
                    <a:pt x="104" y="274"/>
                    <a:pt x="104" y="273"/>
                    <a:pt x="105" y="271"/>
                  </a:cubicBezTo>
                  <a:cubicBezTo>
                    <a:pt x="106" y="272"/>
                    <a:pt x="106" y="272"/>
                    <a:pt x="106" y="272"/>
                  </a:cubicBezTo>
                  <a:cubicBezTo>
                    <a:pt x="109" y="270"/>
                    <a:pt x="113" y="266"/>
                    <a:pt x="114" y="263"/>
                  </a:cubicBezTo>
                  <a:cubicBezTo>
                    <a:pt x="114" y="261"/>
                    <a:pt x="113" y="259"/>
                    <a:pt x="112" y="257"/>
                  </a:cubicBezTo>
                  <a:cubicBezTo>
                    <a:pt x="109" y="247"/>
                    <a:pt x="119" y="248"/>
                    <a:pt x="122" y="241"/>
                  </a:cubicBezTo>
                  <a:cubicBezTo>
                    <a:pt x="127" y="243"/>
                    <a:pt x="127" y="243"/>
                    <a:pt x="127" y="243"/>
                  </a:cubicBezTo>
                  <a:cubicBezTo>
                    <a:pt x="129" y="240"/>
                    <a:pt x="132" y="238"/>
                    <a:pt x="130" y="234"/>
                  </a:cubicBezTo>
                  <a:cubicBezTo>
                    <a:pt x="129" y="229"/>
                    <a:pt x="135" y="228"/>
                    <a:pt x="136" y="223"/>
                  </a:cubicBezTo>
                  <a:cubicBezTo>
                    <a:pt x="139" y="224"/>
                    <a:pt x="142" y="225"/>
                    <a:pt x="145" y="226"/>
                  </a:cubicBezTo>
                  <a:cubicBezTo>
                    <a:pt x="147" y="227"/>
                    <a:pt x="147" y="229"/>
                    <a:pt x="147" y="230"/>
                  </a:cubicBezTo>
                  <a:cubicBezTo>
                    <a:pt x="151" y="232"/>
                    <a:pt x="152" y="239"/>
                    <a:pt x="157" y="237"/>
                  </a:cubicBezTo>
                  <a:cubicBezTo>
                    <a:pt x="162" y="233"/>
                    <a:pt x="164" y="243"/>
                    <a:pt x="169" y="239"/>
                  </a:cubicBezTo>
                  <a:cubicBezTo>
                    <a:pt x="170" y="237"/>
                    <a:pt x="174" y="237"/>
                    <a:pt x="173" y="234"/>
                  </a:cubicBezTo>
                  <a:cubicBezTo>
                    <a:pt x="177" y="230"/>
                    <a:pt x="183" y="231"/>
                    <a:pt x="187" y="227"/>
                  </a:cubicBezTo>
                  <a:cubicBezTo>
                    <a:pt x="187" y="225"/>
                    <a:pt x="189" y="223"/>
                    <a:pt x="191" y="222"/>
                  </a:cubicBezTo>
                  <a:cubicBezTo>
                    <a:pt x="190" y="217"/>
                    <a:pt x="193" y="214"/>
                    <a:pt x="196" y="211"/>
                  </a:cubicBezTo>
                  <a:cubicBezTo>
                    <a:pt x="195" y="211"/>
                    <a:pt x="195" y="211"/>
                    <a:pt x="195" y="211"/>
                  </a:cubicBezTo>
                  <a:cubicBezTo>
                    <a:pt x="196" y="209"/>
                    <a:pt x="196" y="208"/>
                    <a:pt x="197" y="207"/>
                  </a:cubicBezTo>
                  <a:cubicBezTo>
                    <a:pt x="197" y="206"/>
                    <a:pt x="199" y="205"/>
                    <a:pt x="198" y="204"/>
                  </a:cubicBezTo>
                  <a:cubicBezTo>
                    <a:pt x="200" y="201"/>
                    <a:pt x="201" y="198"/>
                    <a:pt x="199" y="194"/>
                  </a:cubicBezTo>
                  <a:cubicBezTo>
                    <a:pt x="202" y="192"/>
                    <a:pt x="199" y="188"/>
                    <a:pt x="202" y="187"/>
                  </a:cubicBezTo>
                  <a:cubicBezTo>
                    <a:pt x="202" y="184"/>
                    <a:pt x="206" y="182"/>
                    <a:pt x="204" y="179"/>
                  </a:cubicBezTo>
                  <a:cubicBezTo>
                    <a:pt x="205" y="175"/>
                    <a:pt x="209" y="178"/>
                    <a:pt x="211" y="176"/>
                  </a:cubicBezTo>
                  <a:cubicBezTo>
                    <a:pt x="216" y="172"/>
                    <a:pt x="208" y="165"/>
                    <a:pt x="215" y="163"/>
                  </a:cubicBezTo>
                  <a:cubicBezTo>
                    <a:pt x="215" y="162"/>
                    <a:pt x="213" y="159"/>
                    <a:pt x="215" y="158"/>
                  </a:cubicBezTo>
                  <a:cubicBezTo>
                    <a:pt x="219" y="159"/>
                    <a:pt x="223" y="157"/>
                    <a:pt x="226" y="156"/>
                  </a:cubicBezTo>
                  <a:cubicBezTo>
                    <a:pt x="230" y="155"/>
                    <a:pt x="227" y="150"/>
                    <a:pt x="229" y="148"/>
                  </a:cubicBezTo>
                  <a:cubicBezTo>
                    <a:pt x="237" y="142"/>
                    <a:pt x="240" y="134"/>
                    <a:pt x="247" y="128"/>
                  </a:cubicBezTo>
                  <a:cubicBezTo>
                    <a:pt x="255" y="126"/>
                    <a:pt x="257" y="118"/>
                    <a:pt x="263" y="113"/>
                  </a:cubicBezTo>
                  <a:cubicBezTo>
                    <a:pt x="265" y="110"/>
                    <a:pt x="262" y="106"/>
                    <a:pt x="266" y="105"/>
                  </a:cubicBezTo>
                  <a:cubicBezTo>
                    <a:pt x="269" y="104"/>
                    <a:pt x="272" y="100"/>
                    <a:pt x="276" y="98"/>
                  </a:cubicBezTo>
                  <a:cubicBezTo>
                    <a:pt x="277" y="95"/>
                    <a:pt x="281" y="95"/>
                    <a:pt x="283" y="91"/>
                  </a:cubicBezTo>
                  <a:cubicBezTo>
                    <a:pt x="287" y="93"/>
                    <a:pt x="290" y="89"/>
                    <a:pt x="292" y="86"/>
                  </a:cubicBezTo>
                  <a:cubicBezTo>
                    <a:pt x="294" y="86"/>
                    <a:pt x="296" y="84"/>
                    <a:pt x="298" y="84"/>
                  </a:cubicBezTo>
                  <a:cubicBezTo>
                    <a:pt x="299" y="83"/>
                    <a:pt x="299" y="81"/>
                    <a:pt x="300" y="82"/>
                  </a:cubicBezTo>
                  <a:cubicBezTo>
                    <a:pt x="304" y="76"/>
                    <a:pt x="309" y="75"/>
                    <a:pt x="314" y="71"/>
                  </a:cubicBezTo>
                  <a:cubicBezTo>
                    <a:pt x="316" y="71"/>
                    <a:pt x="318" y="70"/>
                    <a:pt x="320" y="69"/>
                  </a:cubicBezTo>
                  <a:cubicBezTo>
                    <a:pt x="322" y="72"/>
                    <a:pt x="324" y="68"/>
                    <a:pt x="327" y="68"/>
                  </a:cubicBezTo>
                  <a:cubicBezTo>
                    <a:pt x="328" y="68"/>
                    <a:pt x="329" y="70"/>
                    <a:pt x="330" y="69"/>
                  </a:cubicBezTo>
                  <a:cubicBezTo>
                    <a:pt x="333" y="69"/>
                    <a:pt x="334" y="67"/>
                    <a:pt x="335" y="65"/>
                  </a:cubicBezTo>
                  <a:cubicBezTo>
                    <a:pt x="335" y="64"/>
                    <a:pt x="335" y="64"/>
                    <a:pt x="335" y="64"/>
                  </a:cubicBezTo>
                  <a:cubicBezTo>
                    <a:pt x="338" y="62"/>
                    <a:pt x="340" y="57"/>
                    <a:pt x="342" y="54"/>
                  </a:cubicBezTo>
                  <a:cubicBezTo>
                    <a:pt x="342" y="54"/>
                    <a:pt x="343" y="53"/>
                    <a:pt x="344" y="54"/>
                  </a:cubicBezTo>
                  <a:cubicBezTo>
                    <a:pt x="344" y="52"/>
                    <a:pt x="348" y="53"/>
                    <a:pt x="347" y="50"/>
                  </a:cubicBezTo>
                  <a:cubicBezTo>
                    <a:pt x="348" y="51"/>
                    <a:pt x="348" y="51"/>
                    <a:pt x="348" y="51"/>
                  </a:cubicBezTo>
                  <a:cubicBezTo>
                    <a:pt x="351" y="50"/>
                    <a:pt x="352" y="54"/>
                    <a:pt x="355" y="54"/>
                  </a:cubicBezTo>
                  <a:cubicBezTo>
                    <a:pt x="356" y="54"/>
                    <a:pt x="358" y="55"/>
                    <a:pt x="357" y="56"/>
                  </a:cubicBezTo>
                  <a:cubicBezTo>
                    <a:pt x="357" y="57"/>
                    <a:pt x="356" y="57"/>
                    <a:pt x="355" y="58"/>
                  </a:cubicBezTo>
                  <a:cubicBezTo>
                    <a:pt x="354" y="59"/>
                    <a:pt x="353" y="61"/>
                    <a:pt x="354" y="61"/>
                  </a:cubicBezTo>
                  <a:cubicBezTo>
                    <a:pt x="354" y="61"/>
                    <a:pt x="354" y="61"/>
                    <a:pt x="354" y="61"/>
                  </a:cubicBezTo>
                  <a:cubicBezTo>
                    <a:pt x="355" y="61"/>
                    <a:pt x="355" y="61"/>
                    <a:pt x="355" y="61"/>
                  </a:cubicBezTo>
                  <a:cubicBezTo>
                    <a:pt x="356" y="61"/>
                    <a:pt x="357" y="62"/>
                    <a:pt x="358" y="60"/>
                  </a:cubicBezTo>
                  <a:cubicBezTo>
                    <a:pt x="360" y="60"/>
                    <a:pt x="359" y="63"/>
                    <a:pt x="360" y="63"/>
                  </a:cubicBezTo>
                  <a:cubicBezTo>
                    <a:pt x="361" y="65"/>
                    <a:pt x="362" y="67"/>
                    <a:pt x="360" y="69"/>
                  </a:cubicBezTo>
                  <a:cubicBezTo>
                    <a:pt x="358" y="69"/>
                    <a:pt x="358" y="69"/>
                    <a:pt x="356" y="69"/>
                  </a:cubicBezTo>
                  <a:cubicBezTo>
                    <a:pt x="354" y="72"/>
                    <a:pt x="350" y="72"/>
                    <a:pt x="347" y="73"/>
                  </a:cubicBezTo>
                  <a:cubicBezTo>
                    <a:pt x="345" y="72"/>
                    <a:pt x="344" y="73"/>
                    <a:pt x="342" y="71"/>
                  </a:cubicBezTo>
                  <a:cubicBezTo>
                    <a:pt x="341" y="72"/>
                    <a:pt x="339" y="73"/>
                    <a:pt x="337" y="74"/>
                  </a:cubicBezTo>
                  <a:cubicBezTo>
                    <a:pt x="338" y="80"/>
                    <a:pt x="332" y="78"/>
                    <a:pt x="328" y="79"/>
                  </a:cubicBezTo>
                  <a:cubicBezTo>
                    <a:pt x="329" y="81"/>
                    <a:pt x="329" y="81"/>
                    <a:pt x="329" y="81"/>
                  </a:cubicBezTo>
                  <a:cubicBezTo>
                    <a:pt x="328" y="84"/>
                    <a:pt x="325" y="86"/>
                    <a:pt x="322" y="87"/>
                  </a:cubicBezTo>
                  <a:cubicBezTo>
                    <a:pt x="322" y="90"/>
                    <a:pt x="320" y="91"/>
                    <a:pt x="321" y="93"/>
                  </a:cubicBezTo>
                  <a:cubicBezTo>
                    <a:pt x="322" y="93"/>
                    <a:pt x="322" y="93"/>
                    <a:pt x="322" y="93"/>
                  </a:cubicBezTo>
                  <a:cubicBezTo>
                    <a:pt x="327" y="89"/>
                    <a:pt x="331" y="86"/>
                    <a:pt x="337" y="84"/>
                  </a:cubicBezTo>
                  <a:cubicBezTo>
                    <a:pt x="337" y="85"/>
                    <a:pt x="339" y="86"/>
                    <a:pt x="339" y="88"/>
                  </a:cubicBezTo>
                  <a:cubicBezTo>
                    <a:pt x="340" y="88"/>
                    <a:pt x="340" y="88"/>
                    <a:pt x="340" y="88"/>
                  </a:cubicBezTo>
                  <a:cubicBezTo>
                    <a:pt x="342" y="85"/>
                    <a:pt x="345" y="88"/>
                    <a:pt x="346" y="90"/>
                  </a:cubicBezTo>
                  <a:cubicBezTo>
                    <a:pt x="349" y="90"/>
                    <a:pt x="352" y="88"/>
                    <a:pt x="354" y="86"/>
                  </a:cubicBezTo>
                  <a:cubicBezTo>
                    <a:pt x="359" y="85"/>
                    <a:pt x="363" y="82"/>
                    <a:pt x="367" y="79"/>
                  </a:cubicBezTo>
                  <a:cubicBezTo>
                    <a:pt x="367" y="77"/>
                    <a:pt x="365" y="75"/>
                    <a:pt x="367" y="73"/>
                  </a:cubicBezTo>
                  <a:cubicBezTo>
                    <a:pt x="372" y="69"/>
                    <a:pt x="374" y="62"/>
                    <a:pt x="380" y="60"/>
                  </a:cubicBezTo>
                  <a:cubicBezTo>
                    <a:pt x="385" y="54"/>
                    <a:pt x="391" y="51"/>
                    <a:pt x="394" y="44"/>
                  </a:cubicBezTo>
                  <a:cubicBezTo>
                    <a:pt x="393" y="45"/>
                    <a:pt x="391" y="45"/>
                    <a:pt x="390" y="44"/>
                  </a:cubicBezTo>
                  <a:cubicBezTo>
                    <a:pt x="390" y="45"/>
                    <a:pt x="390" y="45"/>
                    <a:pt x="390" y="45"/>
                  </a:cubicBezTo>
                  <a:cubicBezTo>
                    <a:pt x="389" y="44"/>
                    <a:pt x="390" y="42"/>
                    <a:pt x="390" y="41"/>
                  </a:cubicBezTo>
                  <a:cubicBezTo>
                    <a:pt x="392" y="39"/>
                    <a:pt x="394" y="36"/>
                    <a:pt x="397" y="37"/>
                  </a:cubicBezTo>
                  <a:cubicBezTo>
                    <a:pt x="400" y="39"/>
                    <a:pt x="396" y="40"/>
                    <a:pt x="397" y="43"/>
                  </a:cubicBezTo>
                  <a:cubicBezTo>
                    <a:pt x="400" y="43"/>
                    <a:pt x="403" y="41"/>
                    <a:pt x="405" y="38"/>
                  </a:cubicBezTo>
                  <a:cubicBezTo>
                    <a:pt x="402" y="37"/>
                    <a:pt x="405" y="35"/>
                    <a:pt x="404" y="34"/>
                  </a:cubicBezTo>
                  <a:cubicBezTo>
                    <a:pt x="405" y="33"/>
                    <a:pt x="404" y="32"/>
                    <a:pt x="404" y="31"/>
                  </a:cubicBezTo>
                  <a:cubicBezTo>
                    <a:pt x="406" y="30"/>
                    <a:pt x="407" y="28"/>
                    <a:pt x="410" y="29"/>
                  </a:cubicBezTo>
                  <a:cubicBezTo>
                    <a:pt x="411" y="28"/>
                    <a:pt x="413" y="26"/>
                    <a:pt x="412" y="24"/>
                  </a:cubicBezTo>
                  <a:cubicBezTo>
                    <a:pt x="413" y="24"/>
                    <a:pt x="415" y="25"/>
                    <a:pt x="416" y="25"/>
                  </a:cubicBezTo>
                  <a:cubicBezTo>
                    <a:pt x="417" y="23"/>
                    <a:pt x="415" y="21"/>
                    <a:pt x="417" y="20"/>
                  </a:cubicBezTo>
                  <a:cubicBezTo>
                    <a:pt x="421" y="25"/>
                    <a:pt x="424" y="16"/>
                    <a:pt x="427" y="23"/>
                  </a:cubicBezTo>
                  <a:cubicBezTo>
                    <a:pt x="426" y="24"/>
                    <a:pt x="426" y="24"/>
                    <a:pt x="426" y="24"/>
                  </a:cubicBezTo>
                  <a:cubicBezTo>
                    <a:pt x="425" y="24"/>
                    <a:pt x="425" y="24"/>
                    <a:pt x="425" y="23"/>
                  </a:cubicBezTo>
                  <a:cubicBezTo>
                    <a:pt x="424" y="25"/>
                    <a:pt x="424" y="25"/>
                    <a:pt x="424" y="25"/>
                  </a:cubicBezTo>
                  <a:cubicBezTo>
                    <a:pt x="420" y="25"/>
                    <a:pt x="419" y="31"/>
                    <a:pt x="415" y="31"/>
                  </a:cubicBezTo>
                  <a:cubicBezTo>
                    <a:pt x="413" y="33"/>
                    <a:pt x="417" y="35"/>
                    <a:pt x="414" y="37"/>
                  </a:cubicBezTo>
                  <a:cubicBezTo>
                    <a:pt x="413" y="36"/>
                    <a:pt x="412" y="38"/>
                    <a:pt x="412" y="36"/>
                  </a:cubicBezTo>
                  <a:cubicBezTo>
                    <a:pt x="412" y="35"/>
                    <a:pt x="413" y="35"/>
                    <a:pt x="413" y="34"/>
                  </a:cubicBezTo>
                  <a:cubicBezTo>
                    <a:pt x="412" y="34"/>
                    <a:pt x="411" y="34"/>
                    <a:pt x="411" y="35"/>
                  </a:cubicBezTo>
                  <a:cubicBezTo>
                    <a:pt x="411" y="35"/>
                    <a:pt x="411" y="35"/>
                    <a:pt x="411" y="35"/>
                  </a:cubicBezTo>
                  <a:cubicBezTo>
                    <a:pt x="409" y="37"/>
                    <a:pt x="409" y="37"/>
                    <a:pt x="409" y="37"/>
                  </a:cubicBezTo>
                  <a:cubicBezTo>
                    <a:pt x="410" y="37"/>
                    <a:pt x="410" y="37"/>
                    <a:pt x="410" y="37"/>
                  </a:cubicBezTo>
                  <a:cubicBezTo>
                    <a:pt x="412" y="37"/>
                    <a:pt x="410" y="39"/>
                    <a:pt x="410" y="40"/>
                  </a:cubicBezTo>
                  <a:cubicBezTo>
                    <a:pt x="413" y="41"/>
                    <a:pt x="411" y="47"/>
                    <a:pt x="415" y="47"/>
                  </a:cubicBezTo>
                  <a:cubicBezTo>
                    <a:pt x="417" y="48"/>
                    <a:pt x="419" y="47"/>
                    <a:pt x="420" y="49"/>
                  </a:cubicBezTo>
                  <a:cubicBezTo>
                    <a:pt x="419" y="51"/>
                    <a:pt x="420" y="52"/>
                    <a:pt x="420" y="54"/>
                  </a:cubicBezTo>
                  <a:cubicBezTo>
                    <a:pt x="421" y="54"/>
                    <a:pt x="421" y="54"/>
                    <a:pt x="421" y="54"/>
                  </a:cubicBezTo>
                  <a:cubicBezTo>
                    <a:pt x="421" y="54"/>
                    <a:pt x="423" y="55"/>
                    <a:pt x="423" y="56"/>
                  </a:cubicBezTo>
                  <a:cubicBezTo>
                    <a:pt x="422" y="60"/>
                    <a:pt x="426" y="60"/>
                    <a:pt x="426" y="62"/>
                  </a:cubicBezTo>
                  <a:cubicBezTo>
                    <a:pt x="423" y="64"/>
                    <a:pt x="419" y="69"/>
                    <a:pt x="415" y="65"/>
                  </a:cubicBezTo>
                  <a:cubicBezTo>
                    <a:pt x="413" y="67"/>
                    <a:pt x="409" y="68"/>
                    <a:pt x="409" y="72"/>
                  </a:cubicBezTo>
                  <a:cubicBezTo>
                    <a:pt x="411" y="73"/>
                    <a:pt x="408" y="78"/>
                    <a:pt x="412" y="77"/>
                  </a:cubicBezTo>
                  <a:cubicBezTo>
                    <a:pt x="414" y="75"/>
                    <a:pt x="416" y="78"/>
                    <a:pt x="416" y="79"/>
                  </a:cubicBezTo>
                  <a:cubicBezTo>
                    <a:pt x="416" y="79"/>
                    <a:pt x="416" y="80"/>
                    <a:pt x="416" y="81"/>
                  </a:cubicBezTo>
                  <a:cubicBezTo>
                    <a:pt x="421" y="81"/>
                    <a:pt x="423" y="78"/>
                    <a:pt x="427" y="77"/>
                  </a:cubicBezTo>
                  <a:cubicBezTo>
                    <a:pt x="429" y="74"/>
                    <a:pt x="432" y="72"/>
                    <a:pt x="435" y="71"/>
                  </a:cubicBezTo>
                  <a:cubicBezTo>
                    <a:pt x="437" y="71"/>
                    <a:pt x="440" y="68"/>
                    <a:pt x="441" y="72"/>
                  </a:cubicBezTo>
                  <a:cubicBezTo>
                    <a:pt x="441" y="74"/>
                    <a:pt x="440" y="76"/>
                    <a:pt x="438" y="78"/>
                  </a:cubicBezTo>
                  <a:cubicBezTo>
                    <a:pt x="436" y="83"/>
                    <a:pt x="443" y="80"/>
                    <a:pt x="444" y="83"/>
                  </a:cubicBezTo>
                  <a:cubicBezTo>
                    <a:pt x="443" y="91"/>
                    <a:pt x="434" y="92"/>
                    <a:pt x="427" y="93"/>
                  </a:cubicBezTo>
                  <a:cubicBezTo>
                    <a:pt x="426" y="91"/>
                    <a:pt x="426" y="88"/>
                    <a:pt x="427" y="87"/>
                  </a:cubicBezTo>
                  <a:cubicBezTo>
                    <a:pt x="425" y="86"/>
                    <a:pt x="423" y="86"/>
                    <a:pt x="422" y="85"/>
                  </a:cubicBezTo>
                  <a:cubicBezTo>
                    <a:pt x="417" y="87"/>
                    <a:pt x="412" y="90"/>
                    <a:pt x="407" y="88"/>
                  </a:cubicBezTo>
                  <a:cubicBezTo>
                    <a:pt x="406" y="91"/>
                    <a:pt x="405" y="93"/>
                    <a:pt x="407" y="94"/>
                  </a:cubicBezTo>
                  <a:cubicBezTo>
                    <a:pt x="407" y="95"/>
                    <a:pt x="407" y="96"/>
                    <a:pt x="407" y="97"/>
                  </a:cubicBezTo>
                  <a:cubicBezTo>
                    <a:pt x="409" y="96"/>
                    <a:pt x="411" y="98"/>
                    <a:pt x="413" y="97"/>
                  </a:cubicBezTo>
                  <a:cubicBezTo>
                    <a:pt x="414" y="100"/>
                    <a:pt x="416" y="103"/>
                    <a:pt x="420" y="104"/>
                  </a:cubicBezTo>
                  <a:cubicBezTo>
                    <a:pt x="422" y="102"/>
                    <a:pt x="424" y="108"/>
                    <a:pt x="427" y="104"/>
                  </a:cubicBezTo>
                  <a:cubicBezTo>
                    <a:pt x="428" y="101"/>
                    <a:pt x="432" y="102"/>
                    <a:pt x="434" y="100"/>
                  </a:cubicBezTo>
                  <a:cubicBezTo>
                    <a:pt x="439" y="101"/>
                    <a:pt x="442" y="95"/>
                    <a:pt x="445" y="98"/>
                  </a:cubicBezTo>
                  <a:cubicBezTo>
                    <a:pt x="450" y="97"/>
                    <a:pt x="448" y="90"/>
                    <a:pt x="451" y="87"/>
                  </a:cubicBezTo>
                  <a:cubicBezTo>
                    <a:pt x="454" y="90"/>
                    <a:pt x="454" y="90"/>
                    <a:pt x="454" y="90"/>
                  </a:cubicBezTo>
                  <a:cubicBezTo>
                    <a:pt x="457" y="90"/>
                    <a:pt x="459" y="83"/>
                    <a:pt x="462" y="87"/>
                  </a:cubicBezTo>
                  <a:cubicBezTo>
                    <a:pt x="463" y="86"/>
                    <a:pt x="463" y="85"/>
                    <a:pt x="463" y="84"/>
                  </a:cubicBezTo>
                  <a:cubicBezTo>
                    <a:pt x="463" y="82"/>
                    <a:pt x="463" y="78"/>
                    <a:pt x="461" y="78"/>
                  </a:cubicBezTo>
                  <a:cubicBezTo>
                    <a:pt x="458" y="81"/>
                    <a:pt x="453" y="81"/>
                    <a:pt x="451" y="85"/>
                  </a:cubicBezTo>
                  <a:cubicBezTo>
                    <a:pt x="450" y="82"/>
                    <a:pt x="447" y="87"/>
                    <a:pt x="445" y="83"/>
                  </a:cubicBezTo>
                  <a:cubicBezTo>
                    <a:pt x="446" y="78"/>
                    <a:pt x="448" y="74"/>
                    <a:pt x="452" y="71"/>
                  </a:cubicBezTo>
                  <a:cubicBezTo>
                    <a:pt x="450" y="69"/>
                    <a:pt x="450" y="69"/>
                    <a:pt x="450" y="69"/>
                  </a:cubicBezTo>
                  <a:cubicBezTo>
                    <a:pt x="448" y="71"/>
                    <a:pt x="447" y="73"/>
                    <a:pt x="444" y="73"/>
                  </a:cubicBezTo>
                  <a:cubicBezTo>
                    <a:pt x="444" y="73"/>
                    <a:pt x="444" y="72"/>
                    <a:pt x="444" y="72"/>
                  </a:cubicBezTo>
                  <a:cubicBezTo>
                    <a:pt x="439" y="69"/>
                    <a:pt x="444" y="66"/>
                    <a:pt x="446" y="63"/>
                  </a:cubicBezTo>
                  <a:cubicBezTo>
                    <a:pt x="452" y="62"/>
                    <a:pt x="452" y="57"/>
                    <a:pt x="458" y="55"/>
                  </a:cubicBezTo>
                  <a:cubicBezTo>
                    <a:pt x="459" y="53"/>
                    <a:pt x="459" y="51"/>
                    <a:pt x="458" y="49"/>
                  </a:cubicBezTo>
                  <a:cubicBezTo>
                    <a:pt x="456" y="49"/>
                    <a:pt x="455" y="51"/>
                    <a:pt x="454" y="49"/>
                  </a:cubicBezTo>
                  <a:cubicBezTo>
                    <a:pt x="453" y="48"/>
                    <a:pt x="454" y="48"/>
                    <a:pt x="454" y="47"/>
                  </a:cubicBezTo>
                  <a:cubicBezTo>
                    <a:pt x="458" y="46"/>
                    <a:pt x="460" y="43"/>
                    <a:pt x="462" y="40"/>
                  </a:cubicBezTo>
                  <a:cubicBezTo>
                    <a:pt x="465" y="40"/>
                    <a:pt x="466" y="37"/>
                    <a:pt x="468" y="39"/>
                  </a:cubicBezTo>
                  <a:cubicBezTo>
                    <a:pt x="471" y="39"/>
                    <a:pt x="473" y="36"/>
                    <a:pt x="475" y="34"/>
                  </a:cubicBezTo>
                  <a:cubicBezTo>
                    <a:pt x="475" y="34"/>
                    <a:pt x="476" y="34"/>
                    <a:pt x="475" y="35"/>
                  </a:cubicBezTo>
                  <a:cubicBezTo>
                    <a:pt x="476" y="35"/>
                    <a:pt x="476" y="35"/>
                    <a:pt x="476" y="35"/>
                  </a:cubicBezTo>
                  <a:cubicBezTo>
                    <a:pt x="476" y="38"/>
                    <a:pt x="480" y="35"/>
                    <a:pt x="481" y="38"/>
                  </a:cubicBezTo>
                  <a:cubicBezTo>
                    <a:pt x="485" y="34"/>
                    <a:pt x="485" y="34"/>
                    <a:pt x="485" y="34"/>
                  </a:cubicBezTo>
                  <a:cubicBezTo>
                    <a:pt x="485" y="34"/>
                    <a:pt x="485" y="34"/>
                    <a:pt x="485" y="34"/>
                  </a:cubicBezTo>
                  <a:cubicBezTo>
                    <a:pt x="486" y="33"/>
                    <a:pt x="486" y="31"/>
                    <a:pt x="488" y="31"/>
                  </a:cubicBezTo>
                  <a:cubicBezTo>
                    <a:pt x="496" y="35"/>
                    <a:pt x="497" y="21"/>
                    <a:pt x="505" y="23"/>
                  </a:cubicBezTo>
                  <a:cubicBezTo>
                    <a:pt x="505" y="24"/>
                    <a:pt x="507" y="21"/>
                    <a:pt x="508" y="24"/>
                  </a:cubicBezTo>
                  <a:cubicBezTo>
                    <a:pt x="508" y="26"/>
                    <a:pt x="506" y="25"/>
                    <a:pt x="506" y="26"/>
                  </a:cubicBezTo>
                  <a:cubicBezTo>
                    <a:pt x="507" y="27"/>
                    <a:pt x="507" y="27"/>
                    <a:pt x="507" y="27"/>
                  </a:cubicBezTo>
                  <a:cubicBezTo>
                    <a:pt x="506" y="28"/>
                    <a:pt x="505" y="30"/>
                    <a:pt x="505" y="31"/>
                  </a:cubicBezTo>
                  <a:cubicBezTo>
                    <a:pt x="506" y="31"/>
                    <a:pt x="506" y="31"/>
                    <a:pt x="506" y="31"/>
                  </a:cubicBezTo>
                  <a:cubicBezTo>
                    <a:pt x="510" y="28"/>
                    <a:pt x="515" y="28"/>
                    <a:pt x="519" y="28"/>
                  </a:cubicBezTo>
                  <a:cubicBezTo>
                    <a:pt x="521" y="29"/>
                    <a:pt x="521" y="31"/>
                    <a:pt x="523" y="30"/>
                  </a:cubicBezTo>
                  <a:cubicBezTo>
                    <a:pt x="524" y="30"/>
                    <a:pt x="524" y="29"/>
                    <a:pt x="524" y="28"/>
                  </a:cubicBezTo>
                  <a:cubicBezTo>
                    <a:pt x="523" y="27"/>
                    <a:pt x="522" y="29"/>
                    <a:pt x="521" y="28"/>
                  </a:cubicBezTo>
                  <a:cubicBezTo>
                    <a:pt x="520" y="27"/>
                    <a:pt x="519" y="28"/>
                    <a:pt x="519" y="26"/>
                  </a:cubicBezTo>
                  <a:cubicBezTo>
                    <a:pt x="521" y="24"/>
                    <a:pt x="524" y="23"/>
                    <a:pt x="527" y="22"/>
                  </a:cubicBezTo>
                  <a:cubicBezTo>
                    <a:pt x="527" y="22"/>
                    <a:pt x="527" y="23"/>
                    <a:pt x="527" y="23"/>
                  </a:cubicBezTo>
                  <a:cubicBezTo>
                    <a:pt x="528" y="23"/>
                    <a:pt x="528" y="22"/>
                    <a:pt x="529" y="21"/>
                  </a:cubicBezTo>
                  <a:cubicBezTo>
                    <a:pt x="531" y="18"/>
                    <a:pt x="533" y="21"/>
                    <a:pt x="535" y="22"/>
                  </a:cubicBezTo>
                  <a:cubicBezTo>
                    <a:pt x="537" y="21"/>
                    <a:pt x="537" y="18"/>
                    <a:pt x="539" y="18"/>
                  </a:cubicBezTo>
                  <a:cubicBezTo>
                    <a:pt x="541" y="15"/>
                    <a:pt x="545" y="16"/>
                    <a:pt x="548" y="12"/>
                  </a:cubicBezTo>
                  <a:cubicBezTo>
                    <a:pt x="552" y="10"/>
                    <a:pt x="555" y="13"/>
                    <a:pt x="557" y="8"/>
                  </a:cubicBezTo>
                  <a:cubicBezTo>
                    <a:pt x="561" y="9"/>
                    <a:pt x="564" y="8"/>
                    <a:pt x="567" y="11"/>
                  </a:cubicBezTo>
                  <a:cubicBezTo>
                    <a:pt x="567" y="11"/>
                    <a:pt x="567" y="11"/>
                    <a:pt x="567" y="11"/>
                  </a:cubicBezTo>
                  <a:cubicBezTo>
                    <a:pt x="566" y="9"/>
                    <a:pt x="567" y="7"/>
                    <a:pt x="567" y="6"/>
                  </a:cubicBezTo>
                  <a:close/>
                  <a:moveTo>
                    <a:pt x="475" y="14"/>
                  </a:moveTo>
                  <a:cubicBezTo>
                    <a:pt x="476" y="14"/>
                    <a:pt x="476" y="13"/>
                    <a:pt x="476" y="13"/>
                  </a:cubicBezTo>
                  <a:cubicBezTo>
                    <a:pt x="477" y="14"/>
                    <a:pt x="478" y="12"/>
                    <a:pt x="479" y="13"/>
                  </a:cubicBezTo>
                  <a:cubicBezTo>
                    <a:pt x="478" y="15"/>
                    <a:pt x="476" y="15"/>
                    <a:pt x="475" y="16"/>
                  </a:cubicBezTo>
                  <a:lnTo>
                    <a:pt x="475" y="14"/>
                  </a:lnTo>
                  <a:close/>
                  <a:moveTo>
                    <a:pt x="467" y="16"/>
                  </a:moveTo>
                  <a:cubicBezTo>
                    <a:pt x="468" y="14"/>
                    <a:pt x="470" y="17"/>
                    <a:pt x="471" y="15"/>
                  </a:cubicBezTo>
                  <a:cubicBezTo>
                    <a:pt x="471" y="17"/>
                    <a:pt x="469" y="18"/>
                    <a:pt x="467" y="19"/>
                  </a:cubicBezTo>
                  <a:cubicBezTo>
                    <a:pt x="465" y="19"/>
                    <a:pt x="465" y="19"/>
                    <a:pt x="465" y="19"/>
                  </a:cubicBezTo>
                  <a:cubicBezTo>
                    <a:pt x="466" y="18"/>
                    <a:pt x="466" y="17"/>
                    <a:pt x="467" y="16"/>
                  </a:cubicBezTo>
                  <a:close/>
                  <a:moveTo>
                    <a:pt x="80" y="27"/>
                  </a:moveTo>
                  <a:cubicBezTo>
                    <a:pt x="81" y="25"/>
                    <a:pt x="80" y="25"/>
                    <a:pt x="81" y="23"/>
                  </a:cubicBezTo>
                  <a:cubicBezTo>
                    <a:pt x="83" y="22"/>
                    <a:pt x="85" y="21"/>
                    <a:pt x="88" y="21"/>
                  </a:cubicBezTo>
                  <a:cubicBezTo>
                    <a:pt x="87" y="24"/>
                    <a:pt x="83" y="26"/>
                    <a:pt x="80" y="27"/>
                  </a:cubicBezTo>
                  <a:close/>
                  <a:moveTo>
                    <a:pt x="119" y="9"/>
                  </a:moveTo>
                  <a:cubicBezTo>
                    <a:pt x="117" y="12"/>
                    <a:pt x="114" y="9"/>
                    <a:pt x="112" y="13"/>
                  </a:cubicBezTo>
                  <a:cubicBezTo>
                    <a:pt x="112" y="15"/>
                    <a:pt x="110" y="14"/>
                    <a:pt x="109" y="15"/>
                  </a:cubicBezTo>
                  <a:cubicBezTo>
                    <a:pt x="108" y="12"/>
                    <a:pt x="112" y="13"/>
                    <a:pt x="112" y="10"/>
                  </a:cubicBezTo>
                  <a:cubicBezTo>
                    <a:pt x="114" y="12"/>
                    <a:pt x="115" y="9"/>
                    <a:pt x="115" y="9"/>
                  </a:cubicBezTo>
                  <a:cubicBezTo>
                    <a:pt x="118" y="7"/>
                    <a:pt x="119" y="4"/>
                    <a:pt x="122" y="5"/>
                  </a:cubicBezTo>
                  <a:cubicBezTo>
                    <a:pt x="122" y="7"/>
                    <a:pt x="118" y="6"/>
                    <a:pt x="119" y="9"/>
                  </a:cubicBezTo>
                  <a:close/>
                  <a:moveTo>
                    <a:pt x="280" y="50"/>
                  </a:moveTo>
                  <a:cubicBezTo>
                    <a:pt x="279" y="50"/>
                    <a:pt x="279" y="50"/>
                    <a:pt x="278" y="49"/>
                  </a:cubicBezTo>
                  <a:cubicBezTo>
                    <a:pt x="278" y="50"/>
                    <a:pt x="278" y="50"/>
                    <a:pt x="277" y="50"/>
                  </a:cubicBezTo>
                  <a:cubicBezTo>
                    <a:pt x="276" y="49"/>
                    <a:pt x="276" y="47"/>
                    <a:pt x="276" y="47"/>
                  </a:cubicBezTo>
                  <a:cubicBezTo>
                    <a:pt x="274" y="45"/>
                    <a:pt x="273" y="50"/>
                    <a:pt x="271" y="48"/>
                  </a:cubicBezTo>
                  <a:cubicBezTo>
                    <a:pt x="272" y="46"/>
                    <a:pt x="272" y="43"/>
                    <a:pt x="275" y="43"/>
                  </a:cubicBezTo>
                  <a:cubicBezTo>
                    <a:pt x="275" y="44"/>
                    <a:pt x="276" y="44"/>
                    <a:pt x="277" y="44"/>
                  </a:cubicBezTo>
                  <a:cubicBezTo>
                    <a:pt x="278" y="42"/>
                    <a:pt x="279" y="41"/>
                    <a:pt x="280" y="41"/>
                  </a:cubicBezTo>
                  <a:cubicBezTo>
                    <a:pt x="283" y="40"/>
                    <a:pt x="284" y="40"/>
                    <a:pt x="284" y="43"/>
                  </a:cubicBezTo>
                  <a:cubicBezTo>
                    <a:pt x="283" y="46"/>
                    <a:pt x="283" y="50"/>
                    <a:pt x="280" y="50"/>
                  </a:cubicBezTo>
                  <a:close/>
                  <a:moveTo>
                    <a:pt x="294" y="37"/>
                  </a:moveTo>
                  <a:cubicBezTo>
                    <a:pt x="294" y="38"/>
                    <a:pt x="294" y="38"/>
                    <a:pt x="294" y="38"/>
                  </a:cubicBezTo>
                  <a:cubicBezTo>
                    <a:pt x="294" y="38"/>
                    <a:pt x="294" y="38"/>
                    <a:pt x="294" y="39"/>
                  </a:cubicBezTo>
                  <a:cubicBezTo>
                    <a:pt x="294" y="39"/>
                    <a:pt x="294" y="41"/>
                    <a:pt x="293" y="42"/>
                  </a:cubicBezTo>
                  <a:cubicBezTo>
                    <a:pt x="292" y="44"/>
                    <a:pt x="289" y="39"/>
                    <a:pt x="288" y="43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288" y="43"/>
                    <a:pt x="288" y="43"/>
                    <a:pt x="288" y="44"/>
                  </a:cubicBezTo>
                  <a:cubicBezTo>
                    <a:pt x="289" y="44"/>
                    <a:pt x="289" y="45"/>
                    <a:pt x="288" y="45"/>
                  </a:cubicBezTo>
                  <a:cubicBezTo>
                    <a:pt x="288" y="45"/>
                    <a:pt x="288" y="44"/>
                    <a:pt x="288" y="44"/>
                  </a:cubicBezTo>
                  <a:cubicBezTo>
                    <a:pt x="288" y="44"/>
                    <a:pt x="288" y="43"/>
                    <a:pt x="288" y="43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288" y="44"/>
                    <a:pt x="287" y="44"/>
                    <a:pt x="286" y="44"/>
                  </a:cubicBezTo>
                  <a:cubicBezTo>
                    <a:pt x="286" y="43"/>
                    <a:pt x="286" y="41"/>
                    <a:pt x="285" y="42"/>
                  </a:cubicBezTo>
                  <a:cubicBezTo>
                    <a:pt x="288" y="40"/>
                    <a:pt x="288" y="36"/>
                    <a:pt x="289" y="33"/>
                  </a:cubicBezTo>
                  <a:cubicBezTo>
                    <a:pt x="292" y="33"/>
                    <a:pt x="293" y="35"/>
                    <a:pt x="295" y="36"/>
                  </a:cubicBezTo>
                  <a:cubicBezTo>
                    <a:pt x="295" y="36"/>
                    <a:pt x="294" y="37"/>
                    <a:pt x="294" y="37"/>
                  </a:cubicBezTo>
                  <a:close/>
                  <a:moveTo>
                    <a:pt x="289" y="22"/>
                  </a:moveTo>
                  <a:cubicBezTo>
                    <a:pt x="283" y="22"/>
                    <a:pt x="282" y="31"/>
                    <a:pt x="275" y="30"/>
                  </a:cubicBezTo>
                  <a:cubicBezTo>
                    <a:pt x="273" y="27"/>
                    <a:pt x="277" y="26"/>
                    <a:pt x="279" y="24"/>
                  </a:cubicBezTo>
                  <a:cubicBezTo>
                    <a:pt x="282" y="24"/>
                    <a:pt x="284" y="20"/>
                    <a:pt x="287" y="20"/>
                  </a:cubicBezTo>
                  <a:cubicBezTo>
                    <a:pt x="290" y="17"/>
                    <a:pt x="293" y="13"/>
                    <a:pt x="296" y="13"/>
                  </a:cubicBezTo>
                  <a:cubicBezTo>
                    <a:pt x="297" y="14"/>
                    <a:pt x="298" y="14"/>
                    <a:pt x="299" y="14"/>
                  </a:cubicBezTo>
                  <a:cubicBezTo>
                    <a:pt x="299" y="14"/>
                    <a:pt x="299" y="14"/>
                    <a:pt x="299" y="13"/>
                  </a:cubicBezTo>
                  <a:cubicBezTo>
                    <a:pt x="300" y="14"/>
                    <a:pt x="300" y="14"/>
                    <a:pt x="300" y="14"/>
                  </a:cubicBezTo>
                  <a:cubicBezTo>
                    <a:pt x="297" y="18"/>
                    <a:pt x="293" y="19"/>
                    <a:pt x="289" y="22"/>
                  </a:cubicBezTo>
                  <a:close/>
                  <a:moveTo>
                    <a:pt x="302" y="31"/>
                  </a:moveTo>
                  <a:cubicBezTo>
                    <a:pt x="301" y="31"/>
                    <a:pt x="301" y="31"/>
                    <a:pt x="301" y="31"/>
                  </a:cubicBezTo>
                  <a:cubicBezTo>
                    <a:pt x="303" y="31"/>
                    <a:pt x="301" y="28"/>
                    <a:pt x="303" y="28"/>
                  </a:cubicBezTo>
                  <a:cubicBezTo>
                    <a:pt x="303" y="29"/>
                    <a:pt x="304" y="28"/>
                    <a:pt x="305" y="29"/>
                  </a:cubicBezTo>
                  <a:cubicBezTo>
                    <a:pt x="304" y="30"/>
                    <a:pt x="303" y="31"/>
                    <a:pt x="302" y="31"/>
                  </a:cubicBezTo>
                  <a:close/>
                  <a:moveTo>
                    <a:pt x="373" y="58"/>
                  </a:moveTo>
                  <a:cubicBezTo>
                    <a:pt x="369" y="58"/>
                    <a:pt x="371" y="66"/>
                    <a:pt x="367" y="62"/>
                  </a:cubicBezTo>
                  <a:cubicBezTo>
                    <a:pt x="366" y="60"/>
                    <a:pt x="366" y="60"/>
                    <a:pt x="366" y="60"/>
                  </a:cubicBezTo>
                  <a:cubicBezTo>
                    <a:pt x="367" y="59"/>
                    <a:pt x="365" y="57"/>
                    <a:pt x="365" y="55"/>
                  </a:cubicBezTo>
                  <a:cubicBezTo>
                    <a:pt x="366" y="49"/>
                    <a:pt x="371" y="51"/>
                    <a:pt x="375" y="51"/>
                  </a:cubicBezTo>
                  <a:cubicBezTo>
                    <a:pt x="374" y="54"/>
                    <a:pt x="376" y="56"/>
                    <a:pt x="373" y="58"/>
                  </a:cubicBezTo>
                  <a:close/>
                  <a:moveTo>
                    <a:pt x="380" y="53"/>
                  </a:moveTo>
                  <a:cubicBezTo>
                    <a:pt x="379" y="53"/>
                    <a:pt x="379" y="53"/>
                    <a:pt x="379" y="53"/>
                  </a:cubicBezTo>
                  <a:cubicBezTo>
                    <a:pt x="380" y="51"/>
                    <a:pt x="381" y="47"/>
                    <a:pt x="384" y="49"/>
                  </a:cubicBezTo>
                  <a:cubicBezTo>
                    <a:pt x="383" y="51"/>
                    <a:pt x="382" y="53"/>
                    <a:pt x="380" y="53"/>
                  </a:cubicBezTo>
                  <a:close/>
                  <a:moveTo>
                    <a:pt x="418" y="45"/>
                  </a:moveTo>
                  <a:cubicBezTo>
                    <a:pt x="414" y="41"/>
                    <a:pt x="422" y="41"/>
                    <a:pt x="419" y="37"/>
                  </a:cubicBezTo>
                  <a:cubicBezTo>
                    <a:pt x="420" y="37"/>
                    <a:pt x="419" y="38"/>
                    <a:pt x="420" y="39"/>
                  </a:cubicBezTo>
                  <a:cubicBezTo>
                    <a:pt x="419" y="40"/>
                    <a:pt x="419" y="40"/>
                    <a:pt x="419" y="40"/>
                  </a:cubicBezTo>
                  <a:cubicBezTo>
                    <a:pt x="420" y="41"/>
                    <a:pt x="420" y="41"/>
                    <a:pt x="421" y="41"/>
                  </a:cubicBezTo>
                  <a:cubicBezTo>
                    <a:pt x="421" y="42"/>
                    <a:pt x="421" y="42"/>
                    <a:pt x="422" y="43"/>
                  </a:cubicBezTo>
                  <a:cubicBezTo>
                    <a:pt x="421" y="44"/>
                    <a:pt x="419" y="44"/>
                    <a:pt x="418" y="45"/>
                  </a:cubicBezTo>
                  <a:close/>
                  <a:moveTo>
                    <a:pt x="427" y="36"/>
                  </a:moveTo>
                  <a:cubicBezTo>
                    <a:pt x="427" y="36"/>
                    <a:pt x="427" y="35"/>
                    <a:pt x="427" y="35"/>
                  </a:cubicBezTo>
                  <a:cubicBezTo>
                    <a:pt x="426" y="32"/>
                    <a:pt x="429" y="33"/>
                    <a:pt x="430" y="31"/>
                  </a:cubicBezTo>
                  <a:cubicBezTo>
                    <a:pt x="430" y="33"/>
                    <a:pt x="429" y="35"/>
                    <a:pt x="427" y="36"/>
                  </a:cubicBezTo>
                  <a:close/>
                  <a:moveTo>
                    <a:pt x="456" y="7"/>
                  </a:moveTo>
                  <a:cubicBezTo>
                    <a:pt x="456" y="8"/>
                    <a:pt x="456" y="9"/>
                    <a:pt x="455" y="10"/>
                  </a:cubicBezTo>
                  <a:cubicBezTo>
                    <a:pt x="455" y="10"/>
                    <a:pt x="455" y="10"/>
                    <a:pt x="455" y="10"/>
                  </a:cubicBezTo>
                  <a:cubicBezTo>
                    <a:pt x="454" y="8"/>
                    <a:pt x="456" y="8"/>
                    <a:pt x="456" y="7"/>
                  </a:cubicBezTo>
                  <a:close/>
                  <a:moveTo>
                    <a:pt x="457" y="20"/>
                  </a:moveTo>
                  <a:cubicBezTo>
                    <a:pt x="458" y="21"/>
                    <a:pt x="458" y="22"/>
                    <a:pt x="458" y="23"/>
                  </a:cubicBezTo>
                  <a:cubicBezTo>
                    <a:pt x="457" y="26"/>
                    <a:pt x="453" y="23"/>
                    <a:pt x="452" y="26"/>
                  </a:cubicBezTo>
                  <a:cubicBezTo>
                    <a:pt x="451" y="25"/>
                    <a:pt x="451" y="25"/>
                    <a:pt x="451" y="25"/>
                  </a:cubicBezTo>
                  <a:cubicBezTo>
                    <a:pt x="452" y="25"/>
                    <a:pt x="452" y="24"/>
                    <a:pt x="452" y="23"/>
                  </a:cubicBezTo>
                  <a:cubicBezTo>
                    <a:pt x="450" y="22"/>
                    <a:pt x="450" y="20"/>
                    <a:pt x="450" y="19"/>
                  </a:cubicBezTo>
                  <a:cubicBezTo>
                    <a:pt x="454" y="17"/>
                    <a:pt x="452" y="9"/>
                    <a:pt x="457" y="11"/>
                  </a:cubicBezTo>
                  <a:cubicBezTo>
                    <a:pt x="457" y="12"/>
                    <a:pt x="457" y="13"/>
                    <a:pt x="458" y="13"/>
                  </a:cubicBezTo>
                  <a:cubicBezTo>
                    <a:pt x="457" y="15"/>
                    <a:pt x="460" y="18"/>
                    <a:pt x="457" y="20"/>
                  </a:cubicBezTo>
                  <a:close/>
                  <a:moveTo>
                    <a:pt x="528" y="13"/>
                  </a:moveTo>
                  <a:cubicBezTo>
                    <a:pt x="527" y="12"/>
                    <a:pt x="529" y="12"/>
                    <a:pt x="529" y="12"/>
                  </a:cubicBezTo>
                  <a:cubicBezTo>
                    <a:pt x="529" y="13"/>
                    <a:pt x="529" y="14"/>
                    <a:pt x="528" y="13"/>
                  </a:cubicBezTo>
                  <a:close/>
                </a:path>
              </a:pathLst>
            </a:custGeom>
            <a:blipFill dpi="0" rotWithShape="0">
              <a:blip r:embed="rId5"/>
              <a:srcRect/>
              <a:stretch>
                <a:fillRect l="3000" t="-20000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8008938" y="141288"/>
              <a:ext cx="252413" cy="184150"/>
            </a:xfrm>
            <a:custGeom>
              <a:avLst/>
              <a:gdLst>
                <a:gd name="T0" fmla="*/ 17 w 18"/>
                <a:gd name="T1" fmla="*/ 10 h 13"/>
                <a:gd name="T2" fmla="*/ 16 w 18"/>
                <a:gd name="T3" fmla="*/ 8 h 13"/>
                <a:gd name="T4" fmla="*/ 15 w 18"/>
                <a:gd name="T5" fmla="*/ 9 h 13"/>
                <a:gd name="T6" fmla="*/ 14 w 18"/>
                <a:gd name="T7" fmla="*/ 7 h 13"/>
                <a:gd name="T8" fmla="*/ 8 w 18"/>
                <a:gd name="T9" fmla="*/ 4 h 13"/>
                <a:gd name="T10" fmla="*/ 3 w 18"/>
                <a:gd name="T11" fmla="*/ 2 h 13"/>
                <a:gd name="T12" fmla="*/ 4 w 18"/>
                <a:gd name="T13" fmla="*/ 1 h 13"/>
                <a:gd name="T14" fmla="*/ 0 w 18"/>
                <a:gd name="T15" fmla="*/ 1 h 13"/>
                <a:gd name="T16" fmla="*/ 0 w 18"/>
                <a:gd name="T17" fmla="*/ 2 h 13"/>
                <a:gd name="T18" fmla="*/ 3 w 18"/>
                <a:gd name="T19" fmla="*/ 6 h 13"/>
                <a:gd name="T20" fmla="*/ 10 w 18"/>
                <a:gd name="T21" fmla="*/ 10 h 13"/>
                <a:gd name="T22" fmla="*/ 15 w 18"/>
                <a:gd name="T23" fmla="*/ 12 h 13"/>
                <a:gd name="T24" fmla="*/ 18 w 18"/>
                <a:gd name="T25" fmla="*/ 9 h 13"/>
                <a:gd name="T26" fmla="*/ 17 w 18"/>
                <a:gd name="T27" fmla="*/ 1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" h="13">
                  <a:moveTo>
                    <a:pt x="17" y="10"/>
                  </a:moveTo>
                  <a:cubicBezTo>
                    <a:pt x="16" y="10"/>
                    <a:pt x="16" y="9"/>
                    <a:pt x="16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8"/>
                    <a:pt x="14" y="8"/>
                    <a:pt x="14" y="7"/>
                  </a:cubicBezTo>
                  <a:cubicBezTo>
                    <a:pt x="12" y="8"/>
                    <a:pt x="10" y="3"/>
                    <a:pt x="8" y="4"/>
                  </a:cubicBezTo>
                  <a:cubicBezTo>
                    <a:pt x="7" y="2"/>
                    <a:pt x="4" y="4"/>
                    <a:pt x="3" y="2"/>
                  </a:cubicBezTo>
                  <a:cubicBezTo>
                    <a:pt x="3" y="2"/>
                    <a:pt x="3" y="2"/>
                    <a:pt x="4" y="1"/>
                  </a:cubicBezTo>
                  <a:cubicBezTo>
                    <a:pt x="3" y="0"/>
                    <a:pt x="2" y="3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" y="2"/>
                    <a:pt x="2" y="5"/>
                    <a:pt x="3" y="6"/>
                  </a:cubicBezTo>
                  <a:cubicBezTo>
                    <a:pt x="5" y="7"/>
                    <a:pt x="7" y="10"/>
                    <a:pt x="10" y="10"/>
                  </a:cubicBezTo>
                  <a:cubicBezTo>
                    <a:pt x="14" y="7"/>
                    <a:pt x="13" y="13"/>
                    <a:pt x="15" y="12"/>
                  </a:cubicBezTo>
                  <a:cubicBezTo>
                    <a:pt x="16" y="12"/>
                    <a:pt x="18" y="10"/>
                    <a:pt x="18" y="9"/>
                  </a:cubicBezTo>
                  <a:lnTo>
                    <a:pt x="17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7416800" y="254000"/>
              <a:ext cx="57150" cy="114300"/>
            </a:xfrm>
            <a:custGeom>
              <a:avLst/>
              <a:gdLst>
                <a:gd name="T0" fmla="*/ 0 w 4"/>
                <a:gd name="T1" fmla="*/ 7 h 8"/>
                <a:gd name="T2" fmla="*/ 4 w 4"/>
                <a:gd name="T3" fmla="*/ 6 h 8"/>
                <a:gd name="T4" fmla="*/ 0 w 4"/>
                <a:gd name="T5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8">
                  <a:moveTo>
                    <a:pt x="0" y="7"/>
                  </a:moveTo>
                  <a:cubicBezTo>
                    <a:pt x="1" y="8"/>
                    <a:pt x="3" y="7"/>
                    <a:pt x="4" y="6"/>
                  </a:cubicBezTo>
                  <a:cubicBezTo>
                    <a:pt x="3" y="0"/>
                    <a:pt x="2" y="8"/>
                    <a:pt x="0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6883400" y="466725"/>
              <a:ext cx="139700" cy="71438"/>
            </a:xfrm>
            <a:custGeom>
              <a:avLst/>
              <a:gdLst>
                <a:gd name="T0" fmla="*/ 8 w 10"/>
                <a:gd name="T1" fmla="*/ 0 h 5"/>
                <a:gd name="T2" fmla="*/ 0 w 10"/>
                <a:gd name="T3" fmla="*/ 4 h 5"/>
                <a:gd name="T4" fmla="*/ 2 w 10"/>
                <a:gd name="T5" fmla="*/ 4 h 5"/>
                <a:gd name="T6" fmla="*/ 3 w 10"/>
                <a:gd name="T7" fmla="*/ 4 h 5"/>
                <a:gd name="T8" fmla="*/ 7 w 10"/>
                <a:gd name="T9" fmla="*/ 2 h 5"/>
                <a:gd name="T10" fmla="*/ 9 w 10"/>
                <a:gd name="T11" fmla="*/ 2 h 5"/>
                <a:gd name="T12" fmla="*/ 10 w 10"/>
                <a:gd name="T13" fmla="*/ 1 h 5"/>
                <a:gd name="T14" fmla="*/ 8 w 10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5">
                  <a:moveTo>
                    <a:pt x="8" y="0"/>
                  </a:moveTo>
                  <a:cubicBezTo>
                    <a:pt x="6" y="3"/>
                    <a:pt x="1" y="0"/>
                    <a:pt x="0" y="4"/>
                  </a:cubicBezTo>
                  <a:cubicBezTo>
                    <a:pt x="1" y="4"/>
                    <a:pt x="2" y="5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5" y="3"/>
                    <a:pt x="7" y="2"/>
                  </a:cubicBezTo>
                  <a:cubicBezTo>
                    <a:pt x="7" y="3"/>
                    <a:pt x="8" y="0"/>
                    <a:pt x="9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7812088" y="538163"/>
              <a:ext cx="69850" cy="55563"/>
            </a:xfrm>
            <a:custGeom>
              <a:avLst/>
              <a:gdLst>
                <a:gd name="T0" fmla="*/ 0 w 5"/>
                <a:gd name="T1" fmla="*/ 4 h 4"/>
                <a:gd name="T2" fmla="*/ 5 w 5"/>
                <a:gd name="T3" fmla="*/ 1 h 4"/>
                <a:gd name="T4" fmla="*/ 4 w 5"/>
                <a:gd name="T5" fmla="*/ 1 h 4"/>
                <a:gd name="T6" fmla="*/ 4 w 5"/>
                <a:gd name="T7" fmla="*/ 0 h 4"/>
                <a:gd name="T8" fmla="*/ 0 w 5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2" y="4"/>
                    <a:pt x="2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7881938" y="495300"/>
              <a:ext cx="42863" cy="42863"/>
            </a:xfrm>
            <a:custGeom>
              <a:avLst/>
              <a:gdLst>
                <a:gd name="T0" fmla="*/ 1 w 3"/>
                <a:gd name="T1" fmla="*/ 1 h 3"/>
                <a:gd name="T2" fmla="*/ 1 w 3"/>
                <a:gd name="T3" fmla="*/ 2 h 3"/>
                <a:gd name="T4" fmla="*/ 0 w 3"/>
                <a:gd name="T5" fmla="*/ 3 h 3"/>
                <a:gd name="T6" fmla="*/ 0 w 3"/>
                <a:gd name="T7" fmla="*/ 3 h 3"/>
                <a:gd name="T8" fmla="*/ 3 w 3"/>
                <a:gd name="T9" fmla="*/ 0 h 3"/>
                <a:gd name="T10" fmla="*/ 1 w 3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"/>
                    <a:pt x="2" y="1"/>
                    <a:pt x="3" y="0"/>
                  </a:cubicBezTo>
                  <a:cubicBezTo>
                    <a:pt x="2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7867650" y="538163"/>
              <a:ext cx="14288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7529513" y="509588"/>
              <a:ext cx="127000" cy="112713"/>
            </a:xfrm>
            <a:custGeom>
              <a:avLst/>
              <a:gdLst>
                <a:gd name="T0" fmla="*/ 1 w 9"/>
                <a:gd name="T1" fmla="*/ 0 h 8"/>
                <a:gd name="T2" fmla="*/ 0 w 9"/>
                <a:gd name="T3" fmla="*/ 4 h 8"/>
                <a:gd name="T4" fmla="*/ 9 w 9"/>
                <a:gd name="T5" fmla="*/ 8 h 8"/>
                <a:gd name="T6" fmla="*/ 9 w 9"/>
                <a:gd name="T7" fmla="*/ 6 h 8"/>
                <a:gd name="T8" fmla="*/ 1 w 9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1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6"/>
                    <a:pt x="5" y="8"/>
                    <a:pt x="9" y="8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2"/>
                    <a:pt x="4" y="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6699250" y="538163"/>
              <a:ext cx="155575" cy="141288"/>
            </a:xfrm>
            <a:custGeom>
              <a:avLst/>
              <a:gdLst>
                <a:gd name="T0" fmla="*/ 9 w 11"/>
                <a:gd name="T1" fmla="*/ 0 h 10"/>
                <a:gd name="T2" fmla="*/ 0 w 11"/>
                <a:gd name="T3" fmla="*/ 5 h 10"/>
                <a:gd name="T4" fmla="*/ 7 w 11"/>
                <a:gd name="T5" fmla="*/ 5 h 10"/>
                <a:gd name="T6" fmla="*/ 11 w 11"/>
                <a:gd name="T7" fmla="*/ 0 h 10"/>
                <a:gd name="T8" fmla="*/ 9 w 11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9" y="0"/>
                  </a:moveTo>
                  <a:cubicBezTo>
                    <a:pt x="7" y="2"/>
                    <a:pt x="4" y="5"/>
                    <a:pt x="0" y="5"/>
                  </a:cubicBezTo>
                  <a:cubicBezTo>
                    <a:pt x="1" y="10"/>
                    <a:pt x="4" y="3"/>
                    <a:pt x="7" y="5"/>
                  </a:cubicBezTo>
                  <a:cubicBezTo>
                    <a:pt x="9" y="4"/>
                    <a:pt x="11" y="2"/>
                    <a:pt x="11" y="0"/>
                  </a:cubicBezTo>
                  <a:cubicBezTo>
                    <a:pt x="11" y="0"/>
                    <a:pt x="10" y="1"/>
                    <a:pt x="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7008813" y="538163"/>
              <a:ext cx="42863" cy="69850"/>
            </a:xfrm>
            <a:custGeom>
              <a:avLst/>
              <a:gdLst>
                <a:gd name="T0" fmla="*/ 2 w 3"/>
                <a:gd name="T1" fmla="*/ 0 h 5"/>
                <a:gd name="T2" fmla="*/ 2 w 3"/>
                <a:gd name="T3" fmla="*/ 1 h 5"/>
                <a:gd name="T4" fmla="*/ 3 w 3"/>
                <a:gd name="T5" fmla="*/ 5 h 5"/>
                <a:gd name="T6" fmla="*/ 3 w 3"/>
                <a:gd name="T7" fmla="*/ 5 h 5"/>
                <a:gd name="T8" fmla="*/ 2 w 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2" y="0"/>
                  </a:moveTo>
                  <a:cubicBezTo>
                    <a:pt x="1" y="0"/>
                    <a:pt x="1" y="1"/>
                    <a:pt x="2" y="1"/>
                  </a:cubicBezTo>
                  <a:cubicBezTo>
                    <a:pt x="0" y="3"/>
                    <a:pt x="2" y="4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3"/>
                    <a:pt x="3" y="1"/>
                    <a:pt x="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7389813" y="636588"/>
              <a:ext cx="168275" cy="184150"/>
            </a:xfrm>
            <a:custGeom>
              <a:avLst/>
              <a:gdLst>
                <a:gd name="T0" fmla="*/ 11 w 12"/>
                <a:gd name="T1" fmla="*/ 5 h 13"/>
                <a:gd name="T2" fmla="*/ 7 w 12"/>
                <a:gd name="T3" fmla="*/ 0 h 13"/>
                <a:gd name="T4" fmla="*/ 6 w 12"/>
                <a:gd name="T5" fmla="*/ 3 h 13"/>
                <a:gd name="T6" fmla="*/ 7 w 12"/>
                <a:gd name="T7" fmla="*/ 3 h 13"/>
                <a:gd name="T8" fmla="*/ 6 w 12"/>
                <a:gd name="T9" fmla="*/ 9 h 13"/>
                <a:gd name="T10" fmla="*/ 5 w 12"/>
                <a:gd name="T11" fmla="*/ 7 h 13"/>
                <a:gd name="T12" fmla="*/ 0 w 12"/>
                <a:gd name="T13" fmla="*/ 12 h 13"/>
                <a:gd name="T14" fmla="*/ 12 w 12"/>
                <a:gd name="T15" fmla="*/ 7 h 13"/>
                <a:gd name="T16" fmla="*/ 11 w 12"/>
                <a:gd name="T17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3">
                  <a:moveTo>
                    <a:pt x="11" y="5"/>
                  </a:moveTo>
                  <a:cubicBezTo>
                    <a:pt x="10" y="3"/>
                    <a:pt x="9" y="1"/>
                    <a:pt x="7" y="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4"/>
                    <a:pt x="8" y="7"/>
                    <a:pt x="6" y="9"/>
                  </a:cubicBezTo>
                  <a:cubicBezTo>
                    <a:pt x="6" y="8"/>
                    <a:pt x="4" y="8"/>
                    <a:pt x="5" y="7"/>
                  </a:cubicBezTo>
                  <a:cubicBezTo>
                    <a:pt x="2" y="7"/>
                    <a:pt x="2" y="11"/>
                    <a:pt x="0" y="12"/>
                  </a:cubicBezTo>
                  <a:cubicBezTo>
                    <a:pt x="4" y="13"/>
                    <a:pt x="8" y="9"/>
                    <a:pt x="12" y="7"/>
                  </a:cubicBezTo>
                  <a:cubicBezTo>
                    <a:pt x="12" y="6"/>
                    <a:pt x="11" y="6"/>
                    <a:pt x="11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6502400" y="708025"/>
              <a:ext cx="28575" cy="14288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6530975" y="679450"/>
              <a:ext cx="42863" cy="28575"/>
            </a:xfrm>
            <a:custGeom>
              <a:avLst/>
              <a:gdLst>
                <a:gd name="T0" fmla="*/ 0 w 3"/>
                <a:gd name="T1" fmla="*/ 2 h 2"/>
                <a:gd name="T2" fmla="*/ 2 w 3"/>
                <a:gd name="T3" fmla="*/ 0 h 2"/>
                <a:gd name="T4" fmla="*/ 0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1" y="2"/>
                    <a:pt x="3" y="2"/>
                    <a:pt x="2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7600950" y="679450"/>
              <a:ext cx="41275" cy="42863"/>
            </a:xfrm>
            <a:custGeom>
              <a:avLst/>
              <a:gdLst>
                <a:gd name="T0" fmla="*/ 0 w 3"/>
                <a:gd name="T1" fmla="*/ 2 h 3"/>
                <a:gd name="T2" fmla="*/ 3 w 3"/>
                <a:gd name="T3" fmla="*/ 1 h 3"/>
                <a:gd name="T4" fmla="*/ 0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0" y="2"/>
                  </a:moveTo>
                  <a:cubicBezTo>
                    <a:pt x="1" y="3"/>
                    <a:pt x="3" y="2"/>
                    <a:pt x="3" y="1"/>
                  </a:cubicBezTo>
                  <a:cubicBezTo>
                    <a:pt x="2" y="0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5503863" y="763588"/>
              <a:ext cx="252413" cy="169863"/>
            </a:xfrm>
            <a:custGeom>
              <a:avLst/>
              <a:gdLst>
                <a:gd name="T0" fmla="*/ 12 w 18"/>
                <a:gd name="T1" fmla="*/ 2 h 12"/>
                <a:gd name="T2" fmla="*/ 8 w 18"/>
                <a:gd name="T3" fmla="*/ 2 h 12"/>
                <a:gd name="T4" fmla="*/ 2 w 18"/>
                <a:gd name="T5" fmla="*/ 4 h 12"/>
                <a:gd name="T6" fmla="*/ 0 w 18"/>
                <a:gd name="T7" fmla="*/ 9 h 12"/>
                <a:gd name="T8" fmla="*/ 1 w 18"/>
                <a:gd name="T9" fmla="*/ 9 h 12"/>
                <a:gd name="T10" fmla="*/ 5 w 18"/>
                <a:gd name="T11" fmla="*/ 7 h 12"/>
                <a:gd name="T12" fmla="*/ 7 w 18"/>
                <a:gd name="T13" fmla="*/ 8 h 12"/>
                <a:gd name="T14" fmla="*/ 18 w 18"/>
                <a:gd name="T15" fmla="*/ 2 h 12"/>
                <a:gd name="T16" fmla="*/ 12 w 18"/>
                <a:gd name="T17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2">
                  <a:moveTo>
                    <a:pt x="12" y="2"/>
                  </a:moveTo>
                  <a:cubicBezTo>
                    <a:pt x="11" y="3"/>
                    <a:pt x="9" y="3"/>
                    <a:pt x="8" y="2"/>
                  </a:cubicBezTo>
                  <a:cubicBezTo>
                    <a:pt x="6" y="3"/>
                    <a:pt x="3" y="2"/>
                    <a:pt x="2" y="4"/>
                  </a:cubicBezTo>
                  <a:cubicBezTo>
                    <a:pt x="1" y="5"/>
                    <a:pt x="0" y="7"/>
                    <a:pt x="0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3" y="12"/>
                    <a:pt x="4" y="8"/>
                    <a:pt x="5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2" y="12"/>
                    <a:pt x="14" y="4"/>
                    <a:pt x="18" y="2"/>
                  </a:cubicBezTo>
                  <a:cubicBezTo>
                    <a:pt x="17" y="0"/>
                    <a:pt x="13" y="0"/>
                    <a:pt x="12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6418263" y="820738"/>
              <a:ext cx="98425" cy="112713"/>
            </a:xfrm>
            <a:custGeom>
              <a:avLst/>
              <a:gdLst>
                <a:gd name="T0" fmla="*/ 6 w 7"/>
                <a:gd name="T1" fmla="*/ 0 h 8"/>
                <a:gd name="T2" fmla="*/ 0 w 7"/>
                <a:gd name="T3" fmla="*/ 8 h 8"/>
                <a:gd name="T4" fmla="*/ 6 w 7"/>
                <a:gd name="T5" fmla="*/ 5 h 8"/>
                <a:gd name="T6" fmla="*/ 6 w 7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8">
                  <a:moveTo>
                    <a:pt x="6" y="0"/>
                  </a:moveTo>
                  <a:cubicBezTo>
                    <a:pt x="3" y="2"/>
                    <a:pt x="3" y="6"/>
                    <a:pt x="0" y="8"/>
                  </a:cubicBezTo>
                  <a:cubicBezTo>
                    <a:pt x="2" y="7"/>
                    <a:pt x="4" y="7"/>
                    <a:pt x="6" y="5"/>
                  </a:cubicBezTo>
                  <a:cubicBezTo>
                    <a:pt x="7" y="4"/>
                    <a:pt x="7" y="1"/>
                    <a:pt x="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6643688" y="1047750"/>
              <a:ext cx="41275" cy="42863"/>
            </a:xfrm>
            <a:custGeom>
              <a:avLst/>
              <a:gdLst>
                <a:gd name="T0" fmla="*/ 0 w 3"/>
                <a:gd name="T1" fmla="*/ 3 h 3"/>
                <a:gd name="T2" fmla="*/ 2 w 3"/>
                <a:gd name="T3" fmla="*/ 2 h 3"/>
                <a:gd name="T4" fmla="*/ 3 w 3"/>
                <a:gd name="T5" fmla="*/ 3 h 3"/>
                <a:gd name="T6" fmla="*/ 3 w 3"/>
                <a:gd name="T7" fmla="*/ 2 h 3"/>
                <a:gd name="T8" fmla="*/ 0 w 3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cubicBezTo>
                    <a:pt x="1" y="3"/>
                    <a:pt x="1" y="3"/>
                    <a:pt x="2" y="2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0"/>
                    <a:pt x="1" y="2"/>
                    <a:pt x="0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4194175" y="1090613"/>
              <a:ext cx="169863" cy="141288"/>
            </a:xfrm>
            <a:custGeom>
              <a:avLst/>
              <a:gdLst>
                <a:gd name="T0" fmla="*/ 3 w 12"/>
                <a:gd name="T1" fmla="*/ 8 h 10"/>
                <a:gd name="T2" fmla="*/ 12 w 12"/>
                <a:gd name="T3" fmla="*/ 1 h 10"/>
                <a:gd name="T4" fmla="*/ 5 w 12"/>
                <a:gd name="T5" fmla="*/ 3 h 10"/>
                <a:gd name="T6" fmla="*/ 0 w 12"/>
                <a:gd name="T7" fmla="*/ 8 h 10"/>
                <a:gd name="T8" fmla="*/ 3 w 12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0">
                  <a:moveTo>
                    <a:pt x="3" y="8"/>
                  </a:moveTo>
                  <a:cubicBezTo>
                    <a:pt x="5" y="6"/>
                    <a:pt x="9" y="3"/>
                    <a:pt x="12" y="1"/>
                  </a:cubicBezTo>
                  <a:cubicBezTo>
                    <a:pt x="9" y="0"/>
                    <a:pt x="8" y="4"/>
                    <a:pt x="5" y="3"/>
                  </a:cubicBezTo>
                  <a:cubicBezTo>
                    <a:pt x="3" y="5"/>
                    <a:pt x="2" y="7"/>
                    <a:pt x="0" y="8"/>
                  </a:cubicBezTo>
                  <a:cubicBezTo>
                    <a:pt x="1" y="10"/>
                    <a:pt x="1" y="8"/>
                    <a:pt x="3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6051550" y="1090613"/>
              <a:ext cx="85725" cy="98425"/>
            </a:xfrm>
            <a:custGeom>
              <a:avLst/>
              <a:gdLst>
                <a:gd name="T0" fmla="*/ 6 w 6"/>
                <a:gd name="T1" fmla="*/ 2 h 7"/>
                <a:gd name="T2" fmla="*/ 0 w 6"/>
                <a:gd name="T3" fmla="*/ 3 h 7"/>
                <a:gd name="T4" fmla="*/ 2 w 6"/>
                <a:gd name="T5" fmla="*/ 7 h 7"/>
                <a:gd name="T6" fmla="*/ 6 w 6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6" y="2"/>
                  </a:moveTo>
                  <a:cubicBezTo>
                    <a:pt x="4" y="4"/>
                    <a:pt x="1" y="0"/>
                    <a:pt x="0" y="3"/>
                  </a:cubicBezTo>
                  <a:cubicBezTo>
                    <a:pt x="0" y="5"/>
                    <a:pt x="0" y="6"/>
                    <a:pt x="2" y="7"/>
                  </a:cubicBezTo>
                  <a:cubicBezTo>
                    <a:pt x="4" y="6"/>
                    <a:pt x="5" y="4"/>
                    <a:pt x="6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6137275" y="1103313"/>
              <a:ext cx="14288" cy="14288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5602288" y="1160463"/>
              <a:ext cx="28575" cy="57150"/>
            </a:xfrm>
            <a:custGeom>
              <a:avLst/>
              <a:gdLst>
                <a:gd name="T0" fmla="*/ 2 w 2"/>
                <a:gd name="T1" fmla="*/ 1 h 4"/>
                <a:gd name="T2" fmla="*/ 0 w 2"/>
                <a:gd name="T3" fmla="*/ 0 h 4"/>
                <a:gd name="T4" fmla="*/ 0 w 2"/>
                <a:gd name="T5" fmla="*/ 4 h 4"/>
                <a:gd name="T6" fmla="*/ 1 w 2"/>
                <a:gd name="T7" fmla="*/ 4 h 4"/>
                <a:gd name="T8" fmla="*/ 2 w 2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2" y="1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3"/>
                    <a:pt x="2" y="2"/>
                    <a:pt x="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4208463" y="1287463"/>
              <a:ext cx="407988" cy="354013"/>
            </a:xfrm>
            <a:custGeom>
              <a:avLst/>
              <a:gdLst>
                <a:gd name="T0" fmla="*/ 22 w 29"/>
                <a:gd name="T1" fmla="*/ 4 h 25"/>
                <a:gd name="T2" fmla="*/ 21 w 29"/>
                <a:gd name="T3" fmla="*/ 2 h 25"/>
                <a:gd name="T4" fmla="*/ 15 w 29"/>
                <a:gd name="T5" fmla="*/ 3 h 25"/>
                <a:gd name="T6" fmla="*/ 9 w 29"/>
                <a:gd name="T7" fmla="*/ 6 h 25"/>
                <a:gd name="T8" fmla="*/ 9 w 29"/>
                <a:gd name="T9" fmla="*/ 7 h 25"/>
                <a:gd name="T10" fmla="*/ 9 w 29"/>
                <a:gd name="T11" fmla="*/ 10 h 25"/>
                <a:gd name="T12" fmla="*/ 7 w 29"/>
                <a:gd name="T13" fmla="*/ 9 h 25"/>
                <a:gd name="T14" fmla="*/ 7 w 29"/>
                <a:gd name="T15" fmla="*/ 8 h 25"/>
                <a:gd name="T16" fmla="*/ 6 w 29"/>
                <a:gd name="T17" fmla="*/ 8 h 25"/>
                <a:gd name="T18" fmla="*/ 6 w 29"/>
                <a:gd name="T19" fmla="*/ 13 h 25"/>
                <a:gd name="T20" fmla="*/ 5 w 29"/>
                <a:gd name="T21" fmla="*/ 6 h 25"/>
                <a:gd name="T22" fmla="*/ 0 w 29"/>
                <a:gd name="T23" fmla="*/ 8 h 25"/>
                <a:gd name="T24" fmla="*/ 3 w 29"/>
                <a:gd name="T25" fmla="*/ 13 h 25"/>
                <a:gd name="T26" fmla="*/ 10 w 29"/>
                <a:gd name="T27" fmla="*/ 20 h 25"/>
                <a:gd name="T28" fmla="*/ 19 w 29"/>
                <a:gd name="T29" fmla="*/ 22 h 25"/>
                <a:gd name="T30" fmla="*/ 25 w 29"/>
                <a:gd name="T31" fmla="*/ 10 h 25"/>
                <a:gd name="T32" fmla="*/ 29 w 29"/>
                <a:gd name="T33" fmla="*/ 2 h 25"/>
                <a:gd name="T34" fmla="*/ 22 w 29"/>
                <a:gd name="T35" fmla="*/ 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" h="25">
                  <a:moveTo>
                    <a:pt x="22" y="4"/>
                  </a:moveTo>
                  <a:cubicBezTo>
                    <a:pt x="21" y="4"/>
                    <a:pt x="21" y="3"/>
                    <a:pt x="21" y="2"/>
                  </a:cubicBezTo>
                  <a:cubicBezTo>
                    <a:pt x="19" y="0"/>
                    <a:pt x="17" y="2"/>
                    <a:pt x="15" y="3"/>
                  </a:cubicBezTo>
                  <a:cubicBezTo>
                    <a:pt x="15" y="9"/>
                    <a:pt x="11" y="2"/>
                    <a:pt x="9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10" y="9"/>
                    <a:pt x="9" y="10"/>
                  </a:cubicBezTo>
                  <a:cubicBezTo>
                    <a:pt x="8" y="10"/>
                    <a:pt x="7" y="10"/>
                    <a:pt x="7" y="9"/>
                  </a:cubicBezTo>
                  <a:cubicBezTo>
                    <a:pt x="7" y="9"/>
                    <a:pt x="7" y="9"/>
                    <a:pt x="7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10"/>
                    <a:pt x="7" y="11"/>
                    <a:pt x="6" y="13"/>
                  </a:cubicBezTo>
                  <a:cubicBezTo>
                    <a:pt x="1" y="12"/>
                    <a:pt x="7" y="9"/>
                    <a:pt x="5" y="6"/>
                  </a:cubicBezTo>
                  <a:cubicBezTo>
                    <a:pt x="3" y="4"/>
                    <a:pt x="2" y="7"/>
                    <a:pt x="0" y="8"/>
                  </a:cubicBezTo>
                  <a:cubicBezTo>
                    <a:pt x="1" y="9"/>
                    <a:pt x="3" y="11"/>
                    <a:pt x="3" y="13"/>
                  </a:cubicBezTo>
                  <a:cubicBezTo>
                    <a:pt x="7" y="13"/>
                    <a:pt x="8" y="17"/>
                    <a:pt x="10" y="20"/>
                  </a:cubicBezTo>
                  <a:cubicBezTo>
                    <a:pt x="14" y="18"/>
                    <a:pt x="15" y="25"/>
                    <a:pt x="19" y="22"/>
                  </a:cubicBezTo>
                  <a:cubicBezTo>
                    <a:pt x="25" y="19"/>
                    <a:pt x="20" y="13"/>
                    <a:pt x="25" y="10"/>
                  </a:cubicBezTo>
                  <a:cubicBezTo>
                    <a:pt x="26" y="7"/>
                    <a:pt x="28" y="5"/>
                    <a:pt x="29" y="2"/>
                  </a:cubicBezTo>
                  <a:cubicBezTo>
                    <a:pt x="26" y="0"/>
                    <a:pt x="24" y="4"/>
                    <a:pt x="22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</p:grpSp>
      <p:grpSp>
        <p:nvGrpSpPr>
          <p:cNvPr id="120" name="组合 119"/>
          <p:cNvGrpSpPr/>
          <p:nvPr/>
        </p:nvGrpSpPr>
        <p:grpSpPr>
          <a:xfrm flipH="1">
            <a:off x="-245269" y="2420541"/>
            <a:ext cx="5501879" cy="2759869"/>
            <a:chOff x="-327025" y="3227388"/>
            <a:chExt cx="7335838" cy="3679825"/>
          </a:xfrm>
        </p:grpSpPr>
        <p:sp>
          <p:nvSpPr>
            <p:cNvPr id="58" name="Freeform 55"/>
            <p:cNvSpPr>
              <a:spLocks/>
            </p:cNvSpPr>
            <p:nvPr/>
          </p:nvSpPr>
          <p:spPr bwMode="auto">
            <a:xfrm>
              <a:off x="6605588" y="3227388"/>
              <a:ext cx="155575" cy="77788"/>
            </a:xfrm>
            <a:custGeom>
              <a:avLst/>
              <a:gdLst>
                <a:gd name="T0" fmla="*/ 12 w 12"/>
                <a:gd name="T1" fmla="*/ 6 h 6"/>
                <a:gd name="T2" fmla="*/ 5 w 12"/>
                <a:gd name="T3" fmla="*/ 0 h 6"/>
                <a:gd name="T4" fmla="*/ 0 w 12"/>
                <a:gd name="T5" fmla="*/ 5 h 6"/>
                <a:gd name="T6" fmla="*/ 12 w 12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6">
                  <a:moveTo>
                    <a:pt x="12" y="6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4" y="2"/>
                    <a:pt x="8" y="6"/>
                    <a:pt x="12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59" name="Freeform 56"/>
            <p:cNvSpPr>
              <a:spLocks/>
            </p:cNvSpPr>
            <p:nvPr/>
          </p:nvSpPr>
          <p:spPr bwMode="auto">
            <a:xfrm>
              <a:off x="6592888" y="3292475"/>
              <a:ext cx="12700" cy="1270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60" name="Freeform 57"/>
            <p:cNvSpPr>
              <a:spLocks/>
            </p:cNvSpPr>
            <p:nvPr/>
          </p:nvSpPr>
          <p:spPr bwMode="auto">
            <a:xfrm>
              <a:off x="6840538" y="3527425"/>
              <a:ext cx="77788" cy="131763"/>
            </a:xfrm>
            <a:custGeom>
              <a:avLst/>
              <a:gdLst>
                <a:gd name="T0" fmla="*/ 3 w 6"/>
                <a:gd name="T1" fmla="*/ 10 h 10"/>
                <a:gd name="T2" fmla="*/ 0 w 6"/>
                <a:gd name="T3" fmla="*/ 0 h 10"/>
                <a:gd name="T4" fmla="*/ 0 w 6"/>
                <a:gd name="T5" fmla="*/ 10 h 10"/>
                <a:gd name="T6" fmla="*/ 3 w 6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0">
                  <a:moveTo>
                    <a:pt x="3" y="10"/>
                  </a:moveTo>
                  <a:cubicBezTo>
                    <a:pt x="2" y="7"/>
                    <a:pt x="6" y="0"/>
                    <a:pt x="0" y="0"/>
                  </a:cubicBezTo>
                  <a:cubicBezTo>
                    <a:pt x="3" y="4"/>
                    <a:pt x="3" y="7"/>
                    <a:pt x="0" y="10"/>
                  </a:cubicBezTo>
                  <a:lnTo>
                    <a:pt x="3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61" name="Freeform 58"/>
            <p:cNvSpPr>
              <a:spLocks/>
            </p:cNvSpPr>
            <p:nvPr/>
          </p:nvSpPr>
          <p:spPr bwMode="auto">
            <a:xfrm>
              <a:off x="6630988" y="3659188"/>
              <a:ext cx="39688" cy="39688"/>
            </a:xfrm>
            <a:custGeom>
              <a:avLst/>
              <a:gdLst>
                <a:gd name="T0" fmla="*/ 0 w 25"/>
                <a:gd name="T1" fmla="*/ 25 h 25"/>
                <a:gd name="T2" fmla="*/ 25 w 25"/>
                <a:gd name="T3" fmla="*/ 25 h 25"/>
                <a:gd name="T4" fmla="*/ 0 w 25"/>
                <a:gd name="T5" fmla="*/ 0 h 25"/>
                <a:gd name="T6" fmla="*/ 0 w 25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5">
                  <a:moveTo>
                    <a:pt x="0" y="25"/>
                  </a:moveTo>
                  <a:lnTo>
                    <a:pt x="25" y="25"/>
                  </a:lnTo>
                  <a:lnTo>
                    <a:pt x="0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62" name="Freeform 59"/>
            <p:cNvSpPr>
              <a:spLocks/>
            </p:cNvSpPr>
            <p:nvPr/>
          </p:nvSpPr>
          <p:spPr bwMode="auto">
            <a:xfrm>
              <a:off x="6292850" y="3554413"/>
              <a:ext cx="65088" cy="25400"/>
            </a:xfrm>
            <a:custGeom>
              <a:avLst/>
              <a:gdLst>
                <a:gd name="T0" fmla="*/ 3 w 5"/>
                <a:gd name="T1" fmla="*/ 2 h 2"/>
                <a:gd name="T2" fmla="*/ 5 w 5"/>
                <a:gd name="T3" fmla="*/ 1 h 2"/>
                <a:gd name="T4" fmla="*/ 0 w 5"/>
                <a:gd name="T5" fmla="*/ 0 h 2"/>
                <a:gd name="T6" fmla="*/ 3 w 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3" y="2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0"/>
                    <a:pt x="0" y="0"/>
                  </a:cubicBezTo>
                  <a:lnTo>
                    <a:pt x="3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63" name="Freeform 60"/>
            <p:cNvSpPr>
              <a:spLocks/>
            </p:cNvSpPr>
            <p:nvPr/>
          </p:nvSpPr>
          <p:spPr bwMode="auto">
            <a:xfrm>
              <a:off x="6357938" y="3554413"/>
              <a:ext cx="52388" cy="25400"/>
            </a:xfrm>
            <a:custGeom>
              <a:avLst/>
              <a:gdLst>
                <a:gd name="T0" fmla="*/ 1 w 4"/>
                <a:gd name="T1" fmla="*/ 0 h 2"/>
                <a:gd name="T2" fmla="*/ 0 w 4"/>
                <a:gd name="T3" fmla="*/ 1 h 2"/>
                <a:gd name="T4" fmla="*/ 4 w 4"/>
                <a:gd name="T5" fmla="*/ 2 h 2"/>
                <a:gd name="T6" fmla="*/ 1 w 4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3" y="2"/>
                    <a:pt x="4" y="2"/>
                  </a:cubicBezTo>
                  <a:cubicBezTo>
                    <a:pt x="4" y="2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5862638" y="3579813"/>
              <a:ext cx="1016000" cy="695325"/>
            </a:xfrm>
            <a:custGeom>
              <a:avLst/>
              <a:gdLst>
                <a:gd name="T0" fmla="*/ 7 w 78"/>
                <a:gd name="T1" fmla="*/ 23 h 53"/>
                <a:gd name="T2" fmla="*/ 20 w 78"/>
                <a:gd name="T3" fmla="*/ 38 h 53"/>
                <a:gd name="T4" fmla="*/ 29 w 78"/>
                <a:gd name="T5" fmla="*/ 53 h 53"/>
                <a:gd name="T6" fmla="*/ 39 w 78"/>
                <a:gd name="T7" fmla="*/ 46 h 53"/>
                <a:gd name="T8" fmla="*/ 36 w 78"/>
                <a:gd name="T9" fmla="*/ 44 h 53"/>
                <a:gd name="T10" fmla="*/ 39 w 78"/>
                <a:gd name="T11" fmla="*/ 38 h 53"/>
                <a:gd name="T12" fmla="*/ 46 w 78"/>
                <a:gd name="T13" fmla="*/ 42 h 53"/>
                <a:gd name="T14" fmla="*/ 52 w 78"/>
                <a:gd name="T15" fmla="*/ 40 h 53"/>
                <a:gd name="T16" fmla="*/ 46 w 78"/>
                <a:gd name="T17" fmla="*/ 36 h 53"/>
                <a:gd name="T18" fmla="*/ 52 w 78"/>
                <a:gd name="T19" fmla="*/ 32 h 53"/>
                <a:gd name="T20" fmla="*/ 59 w 78"/>
                <a:gd name="T21" fmla="*/ 38 h 53"/>
                <a:gd name="T22" fmla="*/ 75 w 78"/>
                <a:gd name="T23" fmla="*/ 36 h 53"/>
                <a:gd name="T24" fmla="*/ 72 w 78"/>
                <a:gd name="T25" fmla="*/ 32 h 53"/>
                <a:gd name="T26" fmla="*/ 78 w 78"/>
                <a:gd name="T27" fmla="*/ 28 h 53"/>
                <a:gd name="T28" fmla="*/ 65 w 78"/>
                <a:gd name="T29" fmla="*/ 4 h 53"/>
                <a:gd name="T30" fmla="*/ 62 w 78"/>
                <a:gd name="T31" fmla="*/ 9 h 53"/>
                <a:gd name="T32" fmla="*/ 65 w 78"/>
                <a:gd name="T33" fmla="*/ 9 h 53"/>
                <a:gd name="T34" fmla="*/ 69 w 78"/>
                <a:gd name="T35" fmla="*/ 15 h 53"/>
                <a:gd name="T36" fmla="*/ 42 w 78"/>
                <a:gd name="T37" fmla="*/ 0 h 53"/>
                <a:gd name="T38" fmla="*/ 43 w 78"/>
                <a:gd name="T39" fmla="*/ 2 h 53"/>
                <a:gd name="T40" fmla="*/ 33 w 78"/>
                <a:gd name="T41" fmla="*/ 4 h 53"/>
                <a:gd name="T42" fmla="*/ 36 w 78"/>
                <a:gd name="T43" fmla="*/ 6 h 53"/>
                <a:gd name="T44" fmla="*/ 0 w 78"/>
                <a:gd name="T45" fmla="*/ 23 h 53"/>
                <a:gd name="T46" fmla="*/ 3 w 78"/>
                <a:gd name="T47" fmla="*/ 25 h 53"/>
                <a:gd name="T48" fmla="*/ 7 w 78"/>
                <a:gd name="T49" fmla="*/ 23 h 53"/>
                <a:gd name="T50" fmla="*/ 33 w 78"/>
                <a:gd name="T51" fmla="*/ 30 h 53"/>
                <a:gd name="T52" fmla="*/ 29 w 78"/>
                <a:gd name="T53" fmla="*/ 36 h 53"/>
                <a:gd name="T54" fmla="*/ 23 w 78"/>
                <a:gd name="T55" fmla="*/ 32 h 53"/>
                <a:gd name="T56" fmla="*/ 33 w 78"/>
                <a:gd name="T57" fmla="*/ 3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8" h="53">
                  <a:moveTo>
                    <a:pt x="7" y="23"/>
                  </a:moveTo>
                  <a:cubicBezTo>
                    <a:pt x="24" y="21"/>
                    <a:pt x="12" y="34"/>
                    <a:pt x="20" y="38"/>
                  </a:cubicBezTo>
                  <a:cubicBezTo>
                    <a:pt x="28" y="42"/>
                    <a:pt x="28" y="47"/>
                    <a:pt x="29" y="53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6" y="42"/>
                    <a:pt x="35" y="39"/>
                    <a:pt x="39" y="38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8" y="41"/>
                    <a:pt x="49" y="40"/>
                    <a:pt x="52" y="40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55" y="34"/>
                    <a:pt x="60" y="35"/>
                    <a:pt x="59" y="38"/>
                  </a:cubicBezTo>
                  <a:cubicBezTo>
                    <a:pt x="63" y="34"/>
                    <a:pt x="70" y="33"/>
                    <a:pt x="75" y="36"/>
                  </a:cubicBezTo>
                  <a:cubicBezTo>
                    <a:pt x="76" y="34"/>
                    <a:pt x="74" y="33"/>
                    <a:pt x="72" y="32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6" y="19"/>
                    <a:pt x="71" y="12"/>
                    <a:pt x="65" y="4"/>
                  </a:cubicBezTo>
                  <a:cubicBezTo>
                    <a:pt x="66" y="6"/>
                    <a:pt x="64" y="7"/>
                    <a:pt x="62" y="9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70" y="10"/>
                    <a:pt x="68" y="13"/>
                    <a:pt x="69" y="15"/>
                  </a:cubicBezTo>
                  <a:cubicBezTo>
                    <a:pt x="47" y="21"/>
                    <a:pt x="51" y="7"/>
                    <a:pt x="42" y="0"/>
                  </a:cubicBezTo>
                  <a:cubicBezTo>
                    <a:pt x="43" y="1"/>
                    <a:pt x="43" y="2"/>
                    <a:pt x="43" y="2"/>
                  </a:cubicBezTo>
                  <a:cubicBezTo>
                    <a:pt x="41" y="5"/>
                    <a:pt x="36" y="4"/>
                    <a:pt x="33" y="4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24" y="12"/>
                    <a:pt x="18" y="23"/>
                    <a:pt x="0" y="23"/>
                  </a:cubicBezTo>
                  <a:cubicBezTo>
                    <a:pt x="3" y="25"/>
                    <a:pt x="3" y="25"/>
                    <a:pt x="3" y="25"/>
                  </a:cubicBezTo>
                  <a:lnTo>
                    <a:pt x="7" y="23"/>
                  </a:lnTo>
                  <a:close/>
                  <a:moveTo>
                    <a:pt x="33" y="30"/>
                  </a:moveTo>
                  <a:cubicBezTo>
                    <a:pt x="29" y="31"/>
                    <a:pt x="30" y="34"/>
                    <a:pt x="29" y="36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5" y="29"/>
                    <a:pt x="29" y="30"/>
                    <a:pt x="33" y="3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65" name="Freeform 62"/>
            <p:cNvSpPr>
              <a:spLocks/>
            </p:cNvSpPr>
            <p:nvPr/>
          </p:nvSpPr>
          <p:spPr bwMode="auto">
            <a:xfrm>
              <a:off x="2252663" y="6894513"/>
              <a:ext cx="26988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5654675" y="4103688"/>
              <a:ext cx="77788" cy="26988"/>
            </a:xfrm>
            <a:custGeom>
              <a:avLst/>
              <a:gdLst>
                <a:gd name="T0" fmla="*/ 0 w 49"/>
                <a:gd name="T1" fmla="*/ 0 h 17"/>
                <a:gd name="T2" fmla="*/ 24 w 49"/>
                <a:gd name="T3" fmla="*/ 17 h 17"/>
                <a:gd name="T4" fmla="*/ 49 w 49"/>
                <a:gd name="T5" fmla="*/ 0 h 17"/>
                <a:gd name="T6" fmla="*/ 0 w 49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17">
                  <a:moveTo>
                    <a:pt x="0" y="0"/>
                  </a:moveTo>
                  <a:lnTo>
                    <a:pt x="24" y="17"/>
                  </a:lnTo>
                  <a:lnTo>
                    <a:pt x="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5654675" y="4614863"/>
              <a:ext cx="0" cy="12700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68" name="Freeform 65"/>
            <p:cNvSpPr>
              <a:spLocks/>
            </p:cNvSpPr>
            <p:nvPr/>
          </p:nvSpPr>
          <p:spPr bwMode="auto">
            <a:xfrm>
              <a:off x="5432425" y="4130675"/>
              <a:ext cx="312738" cy="392113"/>
            </a:xfrm>
            <a:custGeom>
              <a:avLst/>
              <a:gdLst>
                <a:gd name="T0" fmla="*/ 14 w 24"/>
                <a:gd name="T1" fmla="*/ 26 h 30"/>
                <a:gd name="T2" fmla="*/ 10 w 24"/>
                <a:gd name="T3" fmla="*/ 28 h 30"/>
                <a:gd name="T4" fmla="*/ 4 w 24"/>
                <a:gd name="T5" fmla="*/ 23 h 30"/>
                <a:gd name="T6" fmla="*/ 20 w 24"/>
                <a:gd name="T7" fmla="*/ 11 h 30"/>
                <a:gd name="T8" fmla="*/ 17 w 24"/>
                <a:gd name="T9" fmla="*/ 9 h 30"/>
                <a:gd name="T10" fmla="*/ 23 w 24"/>
                <a:gd name="T11" fmla="*/ 7 h 30"/>
                <a:gd name="T12" fmla="*/ 20 w 24"/>
                <a:gd name="T13" fmla="*/ 0 h 30"/>
                <a:gd name="T14" fmla="*/ 17 w 24"/>
                <a:gd name="T15" fmla="*/ 2 h 30"/>
                <a:gd name="T16" fmla="*/ 10 w 24"/>
                <a:gd name="T17" fmla="*/ 0 h 30"/>
                <a:gd name="T18" fmla="*/ 14 w 24"/>
                <a:gd name="T19" fmla="*/ 7 h 30"/>
                <a:gd name="T20" fmla="*/ 7 w 24"/>
                <a:gd name="T21" fmla="*/ 9 h 30"/>
                <a:gd name="T22" fmla="*/ 0 w 24"/>
                <a:gd name="T23" fmla="*/ 23 h 30"/>
                <a:gd name="T24" fmla="*/ 10 w 24"/>
                <a:gd name="T25" fmla="*/ 30 h 30"/>
                <a:gd name="T26" fmla="*/ 14 w 24"/>
                <a:gd name="T27" fmla="*/ 2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0">
                  <a:moveTo>
                    <a:pt x="14" y="26"/>
                  </a:moveTo>
                  <a:cubicBezTo>
                    <a:pt x="10" y="28"/>
                    <a:pt x="10" y="28"/>
                    <a:pt x="10" y="28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9" y="7"/>
                    <a:pt x="20" y="6"/>
                    <a:pt x="23" y="7"/>
                  </a:cubicBezTo>
                  <a:cubicBezTo>
                    <a:pt x="23" y="4"/>
                    <a:pt x="24" y="2"/>
                    <a:pt x="20" y="0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4" y="3"/>
                    <a:pt x="12" y="2"/>
                    <a:pt x="10" y="0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8"/>
                    <a:pt x="10" y="9"/>
                    <a:pt x="7" y="9"/>
                  </a:cubicBezTo>
                  <a:cubicBezTo>
                    <a:pt x="9" y="15"/>
                    <a:pt x="4" y="19"/>
                    <a:pt x="0" y="23"/>
                  </a:cubicBezTo>
                  <a:cubicBezTo>
                    <a:pt x="3" y="25"/>
                    <a:pt x="7" y="27"/>
                    <a:pt x="10" y="30"/>
                  </a:cubicBezTo>
                  <a:cubicBezTo>
                    <a:pt x="12" y="28"/>
                    <a:pt x="14" y="27"/>
                    <a:pt x="14" y="2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69" name="Freeform 66"/>
            <p:cNvSpPr>
              <a:spLocks/>
            </p:cNvSpPr>
            <p:nvPr/>
          </p:nvSpPr>
          <p:spPr bwMode="auto">
            <a:xfrm>
              <a:off x="4376738" y="64230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0" name="Freeform 67"/>
            <p:cNvSpPr>
              <a:spLocks/>
            </p:cNvSpPr>
            <p:nvPr/>
          </p:nvSpPr>
          <p:spPr bwMode="auto">
            <a:xfrm>
              <a:off x="4376738" y="6370638"/>
              <a:ext cx="52388" cy="52388"/>
            </a:xfrm>
            <a:custGeom>
              <a:avLst/>
              <a:gdLst>
                <a:gd name="T0" fmla="*/ 3 w 4"/>
                <a:gd name="T1" fmla="*/ 0 h 4"/>
                <a:gd name="T2" fmla="*/ 0 w 4"/>
                <a:gd name="T3" fmla="*/ 4 h 4"/>
                <a:gd name="T4" fmla="*/ 3 w 4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4">
                  <a:moveTo>
                    <a:pt x="3" y="0"/>
                  </a:moveTo>
                  <a:cubicBezTo>
                    <a:pt x="3" y="1"/>
                    <a:pt x="2" y="3"/>
                    <a:pt x="0" y="4"/>
                  </a:cubicBezTo>
                  <a:cubicBezTo>
                    <a:pt x="2" y="3"/>
                    <a:pt x="4" y="2"/>
                    <a:pt x="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1" name="Freeform 68"/>
            <p:cNvSpPr>
              <a:spLocks/>
            </p:cNvSpPr>
            <p:nvPr/>
          </p:nvSpPr>
          <p:spPr bwMode="auto">
            <a:xfrm>
              <a:off x="5562600" y="4522788"/>
              <a:ext cx="26988" cy="14288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0 w 2"/>
                <a:gd name="T5" fmla="*/ 0 h 1"/>
                <a:gd name="T6" fmla="*/ 0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2" name="Freeform 69"/>
            <p:cNvSpPr>
              <a:spLocks noEditPoints="1"/>
            </p:cNvSpPr>
            <p:nvPr/>
          </p:nvSpPr>
          <p:spPr bwMode="auto">
            <a:xfrm>
              <a:off x="2279650" y="4287838"/>
              <a:ext cx="4729163" cy="2619375"/>
            </a:xfrm>
            <a:custGeom>
              <a:avLst/>
              <a:gdLst>
                <a:gd name="T0" fmla="*/ 337 w 363"/>
                <a:gd name="T1" fmla="*/ 98 h 200"/>
                <a:gd name="T2" fmla="*/ 347 w 363"/>
                <a:gd name="T3" fmla="*/ 14 h 200"/>
                <a:gd name="T4" fmla="*/ 337 w 363"/>
                <a:gd name="T5" fmla="*/ 20 h 200"/>
                <a:gd name="T6" fmla="*/ 301 w 363"/>
                <a:gd name="T7" fmla="*/ 24 h 200"/>
                <a:gd name="T8" fmla="*/ 321 w 363"/>
                <a:gd name="T9" fmla="*/ 7 h 200"/>
                <a:gd name="T10" fmla="*/ 334 w 363"/>
                <a:gd name="T11" fmla="*/ 1 h 200"/>
                <a:gd name="T12" fmla="*/ 285 w 363"/>
                <a:gd name="T13" fmla="*/ 18 h 200"/>
                <a:gd name="T14" fmla="*/ 254 w 363"/>
                <a:gd name="T15" fmla="*/ 19 h 200"/>
                <a:gd name="T16" fmla="*/ 275 w 363"/>
                <a:gd name="T17" fmla="*/ 22 h 200"/>
                <a:gd name="T18" fmla="*/ 269 w 363"/>
                <a:gd name="T19" fmla="*/ 35 h 200"/>
                <a:gd name="T20" fmla="*/ 239 w 363"/>
                <a:gd name="T21" fmla="*/ 56 h 200"/>
                <a:gd name="T22" fmla="*/ 233 w 363"/>
                <a:gd name="T23" fmla="*/ 77 h 200"/>
                <a:gd name="T24" fmla="*/ 190 w 363"/>
                <a:gd name="T25" fmla="*/ 108 h 200"/>
                <a:gd name="T26" fmla="*/ 187 w 363"/>
                <a:gd name="T27" fmla="*/ 155 h 200"/>
                <a:gd name="T28" fmla="*/ 167 w 363"/>
                <a:gd name="T29" fmla="*/ 165 h 200"/>
                <a:gd name="T30" fmla="*/ 135 w 363"/>
                <a:gd name="T31" fmla="*/ 161 h 200"/>
                <a:gd name="T32" fmla="*/ 112 w 363"/>
                <a:gd name="T33" fmla="*/ 140 h 200"/>
                <a:gd name="T34" fmla="*/ 92 w 363"/>
                <a:gd name="T35" fmla="*/ 106 h 200"/>
                <a:gd name="T36" fmla="*/ 112 w 363"/>
                <a:gd name="T37" fmla="*/ 79 h 200"/>
                <a:gd name="T38" fmla="*/ 96 w 363"/>
                <a:gd name="T39" fmla="*/ 87 h 200"/>
                <a:gd name="T40" fmla="*/ 83 w 363"/>
                <a:gd name="T41" fmla="*/ 94 h 200"/>
                <a:gd name="T42" fmla="*/ 63 w 363"/>
                <a:gd name="T43" fmla="*/ 108 h 200"/>
                <a:gd name="T44" fmla="*/ 43 w 363"/>
                <a:gd name="T45" fmla="*/ 108 h 200"/>
                <a:gd name="T46" fmla="*/ 30 w 363"/>
                <a:gd name="T47" fmla="*/ 123 h 200"/>
                <a:gd name="T48" fmla="*/ 40 w 363"/>
                <a:gd name="T49" fmla="*/ 140 h 200"/>
                <a:gd name="T50" fmla="*/ 60 w 363"/>
                <a:gd name="T51" fmla="*/ 150 h 200"/>
                <a:gd name="T52" fmla="*/ 86 w 363"/>
                <a:gd name="T53" fmla="*/ 165 h 200"/>
                <a:gd name="T54" fmla="*/ 53 w 363"/>
                <a:gd name="T55" fmla="*/ 182 h 200"/>
                <a:gd name="T56" fmla="*/ 40 w 363"/>
                <a:gd name="T57" fmla="*/ 178 h 200"/>
                <a:gd name="T58" fmla="*/ 21 w 363"/>
                <a:gd name="T59" fmla="*/ 192 h 200"/>
                <a:gd name="T60" fmla="*/ 1 w 363"/>
                <a:gd name="T61" fmla="*/ 192 h 200"/>
                <a:gd name="T62" fmla="*/ 180 w 363"/>
                <a:gd name="T63" fmla="*/ 195 h 200"/>
                <a:gd name="T64" fmla="*/ 347 w 363"/>
                <a:gd name="T65" fmla="*/ 125 h 200"/>
                <a:gd name="T66" fmla="*/ 60 w 363"/>
                <a:gd name="T67" fmla="*/ 136 h 200"/>
                <a:gd name="T68" fmla="*/ 86 w 363"/>
                <a:gd name="T69" fmla="*/ 110 h 200"/>
                <a:gd name="T70" fmla="*/ 177 w 363"/>
                <a:gd name="T71" fmla="*/ 188 h 200"/>
                <a:gd name="T72" fmla="*/ 210 w 363"/>
                <a:gd name="T73" fmla="*/ 106 h 200"/>
                <a:gd name="T74" fmla="*/ 226 w 363"/>
                <a:gd name="T75" fmla="*/ 91 h 200"/>
                <a:gd name="T76" fmla="*/ 226 w 363"/>
                <a:gd name="T77" fmla="*/ 108 h 200"/>
                <a:gd name="T78" fmla="*/ 265 w 363"/>
                <a:gd name="T79" fmla="*/ 178 h 200"/>
                <a:gd name="T80" fmla="*/ 269 w 363"/>
                <a:gd name="T81" fmla="*/ 180 h 200"/>
                <a:gd name="T82" fmla="*/ 282 w 363"/>
                <a:gd name="T83" fmla="*/ 110 h 200"/>
                <a:gd name="T84" fmla="*/ 308 w 363"/>
                <a:gd name="T85" fmla="*/ 116 h 200"/>
                <a:gd name="T86" fmla="*/ 308 w 363"/>
                <a:gd name="T87" fmla="*/ 117 h 200"/>
                <a:gd name="T88" fmla="*/ 308 w 363"/>
                <a:gd name="T89" fmla="*/ 152 h 200"/>
                <a:gd name="T90" fmla="*/ 308 w 363"/>
                <a:gd name="T91" fmla="*/ 150 h 200"/>
                <a:gd name="T92" fmla="*/ 324 w 363"/>
                <a:gd name="T93" fmla="*/ 108 h 200"/>
                <a:gd name="T94" fmla="*/ 337 w 363"/>
                <a:gd name="T95" fmla="*/ 24 h 200"/>
                <a:gd name="T96" fmla="*/ 344 w 363"/>
                <a:gd name="T97" fmla="*/ 35 h 200"/>
                <a:gd name="T98" fmla="*/ 334 w 363"/>
                <a:gd name="T99" fmla="*/ 2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3" h="200">
                  <a:moveTo>
                    <a:pt x="347" y="125"/>
                  </a:moveTo>
                  <a:cubicBezTo>
                    <a:pt x="349" y="124"/>
                    <a:pt x="350" y="122"/>
                    <a:pt x="353" y="123"/>
                  </a:cubicBezTo>
                  <a:cubicBezTo>
                    <a:pt x="353" y="115"/>
                    <a:pt x="353" y="115"/>
                    <a:pt x="353" y="115"/>
                  </a:cubicBezTo>
                  <a:cubicBezTo>
                    <a:pt x="357" y="107"/>
                    <a:pt x="350" y="98"/>
                    <a:pt x="337" y="98"/>
                  </a:cubicBezTo>
                  <a:cubicBezTo>
                    <a:pt x="356" y="87"/>
                    <a:pt x="356" y="64"/>
                    <a:pt x="350" y="47"/>
                  </a:cubicBezTo>
                  <a:cubicBezTo>
                    <a:pt x="356" y="44"/>
                    <a:pt x="341" y="38"/>
                    <a:pt x="353" y="32"/>
                  </a:cubicBezTo>
                  <a:cubicBezTo>
                    <a:pt x="344" y="28"/>
                    <a:pt x="344" y="28"/>
                    <a:pt x="344" y="28"/>
                  </a:cubicBezTo>
                  <a:cubicBezTo>
                    <a:pt x="344" y="23"/>
                    <a:pt x="363" y="18"/>
                    <a:pt x="347" y="14"/>
                  </a:cubicBezTo>
                  <a:cubicBezTo>
                    <a:pt x="349" y="11"/>
                    <a:pt x="355" y="10"/>
                    <a:pt x="353" y="7"/>
                  </a:cubicBezTo>
                  <a:cubicBezTo>
                    <a:pt x="351" y="10"/>
                    <a:pt x="347" y="9"/>
                    <a:pt x="344" y="9"/>
                  </a:cubicBezTo>
                  <a:cubicBezTo>
                    <a:pt x="348" y="13"/>
                    <a:pt x="348" y="20"/>
                    <a:pt x="344" y="24"/>
                  </a:cubicBezTo>
                  <a:cubicBezTo>
                    <a:pt x="337" y="20"/>
                    <a:pt x="337" y="20"/>
                    <a:pt x="337" y="20"/>
                  </a:cubicBezTo>
                  <a:cubicBezTo>
                    <a:pt x="322" y="20"/>
                    <a:pt x="326" y="32"/>
                    <a:pt x="321" y="39"/>
                  </a:cubicBezTo>
                  <a:cubicBezTo>
                    <a:pt x="317" y="38"/>
                    <a:pt x="318" y="35"/>
                    <a:pt x="318" y="32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05" y="34"/>
                    <a:pt x="305" y="28"/>
                    <a:pt x="301" y="24"/>
                  </a:cubicBezTo>
                  <a:cubicBezTo>
                    <a:pt x="303" y="23"/>
                    <a:pt x="305" y="21"/>
                    <a:pt x="308" y="22"/>
                  </a:cubicBezTo>
                  <a:cubicBezTo>
                    <a:pt x="307" y="20"/>
                    <a:pt x="309" y="17"/>
                    <a:pt x="304" y="16"/>
                  </a:cubicBezTo>
                  <a:cubicBezTo>
                    <a:pt x="307" y="12"/>
                    <a:pt x="313" y="14"/>
                    <a:pt x="318" y="14"/>
                  </a:cubicBezTo>
                  <a:cubicBezTo>
                    <a:pt x="318" y="11"/>
                    <a:pt x="317" y="8"/>
                    <a:pt x="321" y="7"/>
                  </a:cubicBezTo>
                  <a:cubicBezTo>
                    <a:pt x="324" y="7"/>
                    <a:pt x="325" y="8"/>
                    <a:pt x="327" y="9"/>
                  </a:cubicBezTo>
                  <a:cubicBezTo>
                    <a:pt x="330" y="13"/>
                    <a:pt x="323" y="14"/>
                    <a:pt x="324" y="18"/>
                  </a:cubicBezTo>
                  <a:cubicBezTo>
                    <a:pt x="327" y="16"/>
                    <a:pt x="329" y="13"/>
                    <a:pt x="334" y="14"/>
                  </a:cubicBezTo>
                  <a:cubicBezTo>
                    <a:pt x="332" y="9"/>
                    <a:pt x="322" y="4"/>
                    <a:pt x="334" y="1"/>
                  </a:cubicBezTo>
                  <a:cubicBezTo>
                    <a:pt x="329" y="0"/>
                    <a:pt x="327" y="4"/>
                    <a:pt x="324" y="5"/>
                  </a:cubicBezTo>
                  <a:cubicBezTo>
                    <a:pt x="311" y="2"/>
                    <a:pt x="302" y="11"/>
                    <a:pt x="295" y="9"/>
                  </a:cubicBezTo>
                  <a:cubicBezTo>
                    <a:pt x="288" y="9"/>
                    <a:pt x="282" y="10"/>
                    <a:pt x="278" y="14"/>
                  </a:cubicBezTo>
                  <a:cubicBezTo>
                    <a:pt x="285" y="18"/>
                    <a:pt x="285" y="18"/>
                    <a:pt x="285" y="18"/>
                  </a:cubicBezTo>
                  <a:cubicBezTo>
                    <a:pt x="279" y="25"/>
                    <a:pt x="274" y="13"/>
                    <a:pt x="269" y="20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54" y="19"/>
                    <a:pt x="254" y="19"/>
                    <a:pt x="254" y="19"/>
                  </a:cubicBezTo>
                  <a:cubicBezTo>
                    <a:pt x="256" y="21"/>
                    <a:pt x="258" y="23"/>
                    <a:pt x="259" y="25"/>
                  </a:cubicBezTo>
                  <a:cubicBezTo>
                    <a:pt x="259" y="24"/>
                    <a:pt x="260" y="23"/>
                    <a:pt x="262" y="22"/>
                  </a:cubicBezTo>
                  <a:cubicBezTo>
                    <a:pt x="266" y="22"/>
                    <a:pt x="270" y="21"/>
                    <a:pt x="272" y="24"/>
                  </a:cubicBezTo>
                  <a:cubicBezTo>
                    <a:pt x="275" y="22"/>
                    <a:pt x="275" y="22"/>
                    <a:pt x="275" y="22"/>
                  </a:cubicBezTo>
                  <a:cubicBezTo>
                    <a:pt x="279" y="24"/>
                    <a:pt x="289" y="23"/>
                    <a:pt x="288" y="28"/>
                  </a:cubicBezTo>
                  <a:cubicBezTo>
                    <a:pt x="282" y="32"/>
                    <a:pt x="282" y="32"/>
                    <a:pt x="282" y="32"/>
                  </a:cubicBezTo>
                  <a:cubicBezTo>
                    <a:pt x="278" y="29"/>
                    <a:pt x="272" y="28"/>
                    <a:pt x="265" y="28"/>
                  </a:cubicBezTo>
                  <a:cubicBezTo>
                    <a:pt x="269" y="35"/>
                    <a:pt x="269" y="35"/>
                    <a:pt x="269" y="35"/>
                  </a:cubicBezTo>
                  <a:cubicBezTo>
                    <a:pt x="263" y="38"/>
                    <a:pt x="256" y="44"/>
                    <a:pt x="249" y="39"/>
                  </a:cubicBezTo>
                  <a:cubicBezTo>
                    <a:pt x="250" y="42"/>
                    <a:pt x="245" y="43"/>
                    <a:pt x="242" y="45"/>
                  </a:cubicBezTo>
                  <a:cubicBezTo>
                    <a:pt x="249" y="49"/>
                    <a:pt x="249" y="49"/>
                    <a:pt x="249" y="49"/>
                  </a:cubicBezTo>
                  <a:cubicBezTo>
                    <a:pt x="239" y="56"/>
                    <a:pt x="239" y="56"/>
                    <a:pt x="239" y="56"/>
                  </a:cubicBezTo>
                  <a:cubicBezTo>
                    <a:pt x="242" y="55"/>
                    <a:pt x="244" y="56"/>
                    <a:pt x="246" y="58"/>
                  </a:cubicBezTo>
                  <a:cubicBezTo>
                    <a:pt x="244" y="59"/>
                    <a:pt x="242" y="60"/>
                    <a:pt x="239" y="60"/>
                  </a:cubicBezTo>
                  <a:cubicBezTo>
                    <a:pt x="242" y="68"/>
                    <a:pt x="226" y="68"/>
                    <a:pt x="223" y="70"/>
                  </a:cubicBezTo>
                  <a:cubicBezTo>
                    <a:pt x="233" y="77"/>
                    <a:pt x="233" y="77"/>
                    <a:pt x="233" y="77"/>
                  </a:cubicBezTo>
                  <a:cubicBezTo>
                    <a:pt x="232" y="81"/>
                    <a:pt x="235" y="86"/>
                    <a:pt x="229" y="89"/>
                  </a:cubicBezTo>
                  <a:cubicBezTo>
                    <a:pt x="227" y="87"/>
                    <a:pt x="223" y="87"/>
                    <a:pt x="220" y="87"/>
                  </a:cubicBezTo>
                  <a:cubicBezTo>
                    <a:pt x="204" y="69"/>
                    <a:pt x="205" y="95"/>
                    <a:pt x="184" y="91"/>
                  </a:cubicBezTo>
                  <a:cubicBezTo>
                    <a:pt x="185" y="97"/>
                    <a:pt x="186" y="102"/>
                    <a:pt x="190" y="108"/>
                  </a:cubicBezTo>
                  <a:cubicBezTo>
                    <a:pt x="171" y="118"/>
                    <a:pt x="171" y="132"/>
                    <a:pt x="167" y="146"/>
                  </a:cubicBezTo>
                  <a:cubicBezTo>
                    <a:pt x="173" y="147"/>
                    <a:pt x="180" y="144"/>
                    <a:pt x="184" y="148"/>
                  </a:cubicBezTo>
                  <a:cubicBezTo>
                    <a:pt x="177" y="150"/>
                    <a:pt x="177" y="153"/>
                    <a:pt x="174" y="157"/>
                  </a:cubicBezTo>
                  <a:cubicBezTo>
                    <a:pt x="176" y="156"/>
                    <a:pt x="182" y="149"/>
                    <a:pt x="187" y="155"/>
                  </a:cubicBezTo>
                  <a:cubicBezTo>
                    <a:pt x="178" y="163"/>
                    <a:pt x="187" y="163"/>
                    <a:pt x="184" y="171"/>
                  </a:cubicBezTo>
                  <a:cubicBezTo>
                    <a:pt x="188" y="173"/>
                    <a:pt x="187" y="175"/>
                    <a:pt x="187" y="178"/>
                  </a:cubicBezTo>
                  <a:cubicBezTo>
                    <a:pt x="179" y="180"/>
                    <a:pt x="167" y="175"/>
                    <a:pt x="158" y="174"/>
                  </a:cubicBezTo>
                  <a:cubicBezTo>
                    <a:pt x="167" y="165"/>
                    <a:pt x="167" y="165"/>
                    <a:pt x="167" y="165"/>
                  </a:cubicBezTo>
                  <a:cubicBezTo>
                    <a:pt x="165" y="166"/>
                    <a:pt x="163" y="164"/>
                    <a:pt x="161" y="163"/>
                  </a:cubicBezTo>
                  <a:cubicBezTo>
                    <a:pt x="159" y="165"/>
                    <a:pt x="156" y="167"/>
                    <a:pt x="154" y="169"/>
                  </a:cubicBezTo>
                  <a:cubicBezTo>
                    <a:pt x="152" y="160"/>
                    <a:pt x="144" y="168"/>
                    <a:pt x="138" y="169"/>
                  </a:cubicBezTo>
                  <a:cubicBezTo>
                    <a:pt x="132" y="168"/>
                    <a:pt x="136" y="164"/>
                    <a:pt x="135" y="161"/>
                  </a:cubicBezTo>
                  <a:cubicBezTo>
                    <a:pt x="132" y="164"/>
                    <a:pt x="132" y="168"/>
                    <a:pt x="135" y="171"/>
                  </a:cubicBezTo>
                  <a:cubicBezTo>
                    <a:pt x="124" y="174"/>
                    <a:pt x="117" y="174"/>
                    <a:pt x="105" y="171"/>
                  </a:cubicBezTo>
                  <a:cubicBezTo>
                    <a:pt x="112" y="167"/>
                    <a:pt x="112" y="167"/>
                    <a:pt x="112" y="167"/>
                  </a:cubicBezTo>
                  <a:cubicBezTo>
                    <a:pt x="99" y="157"/>
                    <a:pt x="123" y="150"/>
                    <a:pt x="112" y="140"/>
                  </a:cubicBezTo>
                  <a:cubicBezTo>
                    <a:pt x="110" y="141"/>
                    <a:pt x="108" y="143"/>
                    <a:pt x="105" y="142"/>
                  </a:cubicBezTo>
                  <a:cubicBezTo>
                    <a:pt x="88" y="134"/>
                    <a:pt x="110" y="131"/>
                    <a:pt x="112" y="123"/>
                  </a:cubicBezTo>
                  <a:cubicBezTo>
                    <a:pt x="105" y="118"/>
                    <a:pt x="112" y="108"/>
                    <a:pt x="102" y="104"/>
                  </a:cubicBezTo>
                  <a:cubicBezTo>
                    <a:pt x="92" y="106"/>
                    <a:pt x="92" y="106"/>
                    <a:pt x="92" y="106"/>
                  </a:cubicBezTo>
                  <a:cubicBezTo>
                    <a:pt x="84" y="103"/>
                    <a:pt x="95" y="99"/>
                    <a:pt x="96" y="96"/>
                  </a:cubicBezTo>
                  <a:cubicBezTo>
                    <a:pt x="99" y="96"/>
                    <a:pt x="103" y="95"/>
                    <a:pt x="105" y="98"/>
                  </a:cubicBezTo>
                  <a:cubicBezTo>
                    <a:pt x="111" y="94"/>
                    <a:pt x="120" y="88"/>
                    <a:pt x="122" y="81"/>
                  </a:cubicBezTo>
                  <a:cubicBezTo>
                    <a:pt x="120" y="78"/>
                    <a:pt x="116" y="79"/>
                    <a:pt x="112" y="79"/>
                  </a:cubicBezTo>
                  <a:cubicBezTo>
                    <a:pt x="115" y="81"/>
                    <a:pt x="115" y="81"/>
                    <a:pt x="115" y="81"/>
                  </a:cubicBezTo>
                  <a:cubicBezTo>
                    <a:pt x="115" y="83"/>
                    <a:pt x="116" y="86"/>
                    <a:pt x="112" y="87"/>
                  </a:cubicBezTo>
                  <a:cubicBezTo>
                    <a:pt x="105" y="90"/>
                    <a:pt x="103" y="83"/>
                    <a:pt x="99" y="83"/>
                  </a:cubicBezTo>
                  <a:cubicBezTo>
                    <a:pt x="100" y="85"/>
                    <a:pt x="98" y="86"/>
                    <a:pt x="96" y="87"/>
                  </a:cubicBezTo>
                  <a:cubicBezTo>
                    <a:pt x="99" y="89"/>
                    <a:pt x="99" y="89"/>
                    <a:pt x="99" y="89"/>
                  </a:cubicBezTo>
                  <a:cubicBezTo>
                    <a:pt x="102" y="87"/>
                    <a:pt x="102" y="87"/>
                    <a:pt x="102" y="87"/>
                  </a:cubicBezTo>
                  <a:cubicBezTo>
                    <a:pt x="114" y="98"/>
                    <a:pt x="85" y="89"/>
                    <a:pt x="86" y="98"/>
                  </a:cubicBezTo>
                  <a:cubicBezTo>
                    <a:pt x="84" y="96"/>
                    <a:pt x="82" y="95"/>
                    <a:pt x="83" y="94"/>
                  </a:cubicBezTo>
                  <a:cubicBezTo>
                    <a:pt x="79" y="96"/>
                    <a:pt x="79" y="96"/>
                    <a:pt x="79" y="96"/>
                  </a:cubicBezTo>
                  <a:cubicBezTo>
                    <a:pt x="86" y="100"/>
                    <a:pt x="86" y="100"/>
                    <a:pt x="86" y="100"/>
                  </a:cubicBezTo>
                  <a:cubicBezTo>
                    <a:pt x="88" y="104"/>
                    <a:pt x="83" y="106"/>
                    <a:pt x="79" y="108"/>
                  </a:cubicBezTo>
                  <a:cubicBezTo>
                    <a:pt x="74" y="102"/>
                    <a:pt x="71" y="111"/>
                    <a:pt x="63" y="108"/>
                  </a:cubicBezTo>
                  <a:cubicBezTo>
                    <a:pt x="64" y="112"/>
                    <a:pt x="75" y="117"/>
                    <a:pt x="66" y="121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56" y="117"/>
                    <a:pt x="56" y="117"/>
                    <a:pt x="56" y="117"/>
                  </a:cubicBezTo>
                  <a:cubicBezTo>
                    <a:pt x="43" y="108"/>
                    <a:pt x="43" y="108"/>
                    <a:pt x="43" y="108"/>
                  </a:cubicBezTo>
                  <a:cubicBezTo>
                    <a:pt x="44" y="110"/>
                    <a:pt x="42" y="111"/>
                    <a:pt x="40" y="112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1" y="118"/>
                    <a:pt x="14" y="115"/>
                    <a:pt x="4" y="119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34" y="128"/>
                    <a:pt x="22" y="131"/>
                    <a:pt x="21" y="134"/>
                  </a:cubicBezTo>
                  <a:cubicBezTo>
                    <a:pt x="24" y="131"/>
                    <a:pt x="24" y="131"/>
                    <a:pt x="24" y="131"/>
                  </a:cubicBezTo>
                  <a:cubicBezTo>
                    <a:pt x="33" y="132"/>
                    <a:pt x="33" y="140"/>
                    <a:pt x="37" y="142"/>
                  </a:cubicBezTo>
                  <a:cubicBezTo>
                    <a:pt x="40" y="140"/>
                    <a:pt x="40" y="140"/>
                    <a:pt x="40" y="140"/>
                  </a:cubicBezTo>
                  <a:cubicBezTo>
                    <a:pt x="42" y="141"/>
                    <a:pt x="44" y="142"/>
                    <a:pt x="43" y="144"/>
                  </a:cubicBezTo>
                  <a:cubicBezTo>
                    <a:pt x="40" y="148"/>
                    <a:pt x="34" y="149"/>
                    <a:pt x="27" y="148"/>
                  </a:cubicBezTo>
                  <a:cubicBezTo>
                    <a:pt x="29" y="150"/>
                    <a:pt x="31" y="151"/>
                    <a:pt x="30" y="152"/>
                  </a:cubicBezTo>
                  <a:cubicBezTo>
                    <a:pt x="40" y="152"/>
                    <a:pt x="50" y="145"/>
                    <a:pt x="60" y="150"/>
                  </a:cubicBezTo>
                  <a:cubicBezTo>
                    <a:pt x="61" y="152"/>
                    <a:pt x="58" y="153"/>
                    <a:pt x="56" y="155"/>
                  </a:cubicBezTo>
                  <a:cubicBezTo>
                    <a:pt x="69" y="149"/>
                    <a:pt x="80" y="156"/>
                    <a:pt x="92" y="157"/>
                  </a:cubicBezTo>
                  <a:cubicBezTo>
                    <a:pt x="89" y="158"/>
                    <a:pt x="87" y="162"/>
                    <a:pt x="83" y="161"/>
                  </a:cubicBezTo>
                  <a:cubicBezTo>
                    <a:pt x="85" y="162"/>
                    <a:pt x="87" y="163"/>
                    <a:pt x="86" y="165"/>
                  </a:cubicBezTo>
                  <a:cubicBezTo>
                    <a:pt x="81" y="167"/>
                    <a:pt x="73" y="170"/>
                    <a:pt x="70" y="167"/>
                  </a:cubicBezTo>
                  <a:cubicBezTo>
                    <a:pt x="71" y="170"/>
                    <a:pt x="65" y="171"/>
                    <a:pt x="63" y="174"/>
                  </a:cubicBezTo>
                  <a:cubicBezTo>
                    <a:pt x="60" y="171"/>
                    <a:pt x="60" y="171"/>
                    <a:pt x="60" y="171"/>
                  </a:cubicBezTo>
                  <a:cubicBezTo>
                    <a:pt x="62" y="176"/>
                    <a:pt x="56" y="178"/>
                    <a:pt x="53" y="182"/>
                  </a:cubicBezTo>
                  <a:cubicBezTo>
                    <a:pt x="50" y="180"/>
                    <a:pt x="50" y="180"/>
                    <a:pt x="50" y="180"/>
                  </a:cubicBezTo>
                  <a:cubicBezTo>
                    <a:pt x="43" y="184"/>
                    <a:pt x="43" y="184"/>
                    <a:pt x="43" y="184"/>
                  </a:cubicBezTo>
                  <a:cubicBezTo>
                    <a:pt x="37" y="180"/>
                    <a:pt x="37" y="180"/>
                    <a:pt x="37" y="180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9" y="172"/>
                    <a:pt x="46" y="189"/>
                    <a:pt x="27" y="197"/>
                  </a:cubicBezTo>
                  <a:cubicBezTo>
                    <a:pt x="23" y="195"/>
                    <a:pt x="24" y="193"/>
                    <a:pt x="24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4" y="192"/>
                    <a:pt x="24" y="192"/>
                    <a:pt x="24" y="192"/>
                  </a:cubicBezTo>
                  <a:cubicBezTo>
                    <a:pt x="19" y="198"/>
                    <a:pt x="13" y="191"/>
                    <a:pt x="11" y="190"/>
                  </a:cubicBezTo>
                  <a:cubicBezTo>
                    <a:pt x="12" y="192"/>
                    <a:pt x="10" y="193"/>
                    <a:pt x="8" y="195"/>
                  </a:cubicBezTo>
                  <a:cubicBezTo>
                    <a:pt x="6" y="193"/>
                    <a:pt x="4" y="192"/>
                    <a:pt x="1" y="192"/>
                  </a:cubicBezTo>
                  <a:cubicBezTo>
                    <a:pt x="0" y="194"/>
                    <a:pt x="2" y="195"/>
                    <a:pt x="4" y="197"/>
                  </a:cubicBezTo>
                  <a:cubicBezTo>
                    <a:pt x="3" y="198"/>
                    <a:pt x="2" y="198"/>
                    <a:pt x="0" y="199"/>
                  </a:cubicBezTo>
                  <a:cubicBezTo>
                    <a:pt x="59" y="198"/>
                    <a:pt x="123" y="200"/>
                    <a:pt x="177" y="197"/>
                  </a:cubicBezTo>
                  <a:cubicBezTo>
                    <a:pt x="180" y="195"/>
                    <a:pt x="180" y="195"/>
                    <a:pt x="180" y="195"/>
                  </a:cubicBezTo>
                  <a:cubicBezTo>
                    <a:pt x="182" y="196"/>
                    <a:pt x="185" y="197"/>
                    <a:pt x="184" y="199"/>
                  </a:cubicBezTo>
                  <a:cubicBezTo>
                    <a:pt x="353" y="199"/>
                    <a:pt x="353" y="199"/>
                    <a:pt x="353" y="199"/>
                  </a:cubicBezTo>
                  <a:cubicBezTo>
                    <a:pt x="352" y="190"/>
                    <a:pt x="356" y="181"/>
                    <a:pt x="350" y="174"/>
                  </a:cubicBezTo>
                  <a:cubicBezTo>
                    <a:pt x="354" y="159"/>
                    <a:pt x="358" y="139"/>
                    <a:pt x="347" y="125"/>
                  </a:cubicBezTo>
                  <a:close/>
                  <a:moveTo>
                    <a:pt x="63" y="144"/>
                  </a:moveTo>
                  <a:cubicBezTo>
                    <a:pt x="60" y="146"/>
                    <a:pt x="60" y="146"/>
                    <a:pt x="60" y="146"/>
                  </a:cubicBezTo>
                  <a:cubicBezTo>
                    <a:pt x="58" y="145"/>
                    <a:pt x="56" y="143"/>
                    <a:pt x="53" y="144"/>
                  </a:cubicBezTo>
                  <a:cubicBezTo>
                    <a:pt x="60" y="136"/>
                    <a:pt x="60" y="136"/>
                    <a:pt x="60" y="136"/>
                  </a:cubicBezTo>
                  <a:cubicBezTo>
                    <a:pt x="66" y="137"/>
                    <a:pt x="62" y="141"/>
                    <a:pt x="63" y="144"/>
                  </a:cubicBezTo>
                  <a:close/>
                  <a:moveTo>
                    <a:pt x="73" y="112"/>
                  </a:moveTo>
                  <a:cubicBezTo>
                    <a:pt x="76" y="110"/>
                    <a:pt x="76" y="110"/>
                    <a:pt x="76" y="110"/>
                  </a:cubicBezTo>
                  <a:cubicBezTo>
                    <a:pt x="86" y="110"/>
                    <a:pt x="86" y="110"/>
                    <a:pt x="86" y="110"/>
                  </a:cubicBezTo>
                  <a:lnTo>
                    <a:pt x="73" y="112"/>
                  </a:lnTo>
                  <a:close/>
                  <a:moveTo>
                    <a:pt x="177" y="188"/>
                  </a:moveTo>
                  <a:cubicBezTo>
                    <a:pt x="169" y="186"/>
                    <a:pt x="177" y="179"/>
                    <a:pt x="184" y="182"/>
                  </a:cubicBezTo>
                  <a:cubicBezTo>
                    <a:pt x="185" y="185"/>
                    <a:pt x="179" y="186"/>
                    <a:pt x="177" y="188"/>
                  </a:cubicBezTo>
                  <a:close/>
                  <a:moveTo>
                    <a:pt x="210" y="106"/>
                  </a:moveTo>
                  <a:cubicBezTo>
                    <a:pt x="200" y="103"/>
                    <a:pt x="208" y="89"/>
                    <a:pt x="190" y="94"/>
                  </a:cubicBezTo>
                  <a:cubicBezTo>
                    <a:pt x="204" y="85"/>
                    <a:pt x="201" y="100"/>
                    <a:pt x="213" y="100"/>
                  </a:cubicBezTo>
                  <a:cubicBezTo>
                    <a:pt x="213" y="102"/>
                    <a:pt x="214" y="105"/>
                    <a:pt x="210" y="106"/>
                  </a:cubicBezTo>
                  <a:close/>
                  <a:moveTo>
                    <a:pt x="220" y="91"/>
                  </a:moveTo>
                  <a:cubicBezTo>
                    <a:pt x="218" y="93"/>
                    <a:pt x="216" y="94"/>
                    <a:pt x="213" y="94"/>
                  </a:cubicBezTo>
                  <a:cubicBezTo>
                    <a:pt x="210" y="91"/>
                    <a:pt x="210" y="91"/>
                    <a:pt x="210" y="91"/>
                  </a:cubicBezTo>
                  <a:cubicBezTo>
                    <a:pt x="214" y="87"/>
                    <a:pt x="222" y="90"/>
                    <a:pt x="226" y="91"/>
                  </a:cubicBezTo>
                  <a:cubicBezTo>
                    <a:pt x="223" y="94"/>
                    <a:pt x="223" y="94"/>
                    <a:pt x="223" y="94"/>
                  </a:cubicBezTo>
                  <a:lnTo>
                    <a:pt x="220" y="91"/>
                  </a:lnTo>
                  <a:close/>
                  <a:moveTo>
                    <a:pt x="236" y="110"/>
                  </a:moveTo>
                  <a:cubicBezTo>
                    <a:pt x="226" y="108"/>
                    <a:pt x="226" y="108"/>
                    <a:pt x="226" y="108"/>
                  </a:cubicBezTo>
                  <a:cubicBezTo>
                    <a:pt x="226" y="102"/>
                    <a:pt x="238" y="97"/>
                    <a:pt x="246" y="102"/>
                  </a:cubicBezTo>
                  <a:cubicBezTo>
                    <a:pt x="242" y="104"/>
                    <a:pt x="232" y="105"/>
                    <a:pt x="236" y="110"/>
                  </a:cubicBezTo>
                  <a:close/>
                  <a:moveTo>
                    <a:pt x="269" y="180"/>
                  </a:moveTo>
                  <a:cubicBezTo>
                    <a:pt x="265" y="178"/>
                    <a:pt x="265" y="178"/>
                    <a:pt x="265" y="178"/>
                  </a:cubicBezTo>
                  <a:cubicBezTo>
                    <a:pt x="262" y="180"/>
                    <a:pt x="255" y="182"/>
                    <a:pt x="256" y="186"/>
                  </a:cubicBezTo>
                  <a:cubicBezTo>
                    <a:pt x="252" y="186"/>
                    <a:pt x="248" y="187"/>
                    <a:pt x="246" y="184"/>
                  </a:cubicBezTo>
                  <a:cubicBezTo>
                    <a:pt x="256" y="180"/>
                    <a:pt x="262" y="176"/>
                    <a:pt x="272" y="178"/>
                  </a:cubicBezTo>
                  <a:lnTo>
                    <a:pt x="269" y="180"/>
                  </a:lnTo>
                  <a:close/>
                  <a:moveTo>
                    <a:pt x="288" y="117"/>
                  </a:moveTo>
                  <a:cubicBezTo>
                    <a:pt x="281" y="117"/>
                    <a:pt x="272" y="116"/>
                    <a:pt x="272" y="110"/>
                  </a:cubicBezTo>
                  <a:cubicBezTo>
                    <a:pt x="275" y="110"/>
                    <a:pt x="276" y="111"/>
                    <a:pt x="278" y="112"/>
                  </a:cubicBezTo>
                  <a:cubicBezTo>
                    <a:pt x="282" y="110"/>
                    <a:pt x="282" y="110"/>
                    <a:pt x="282" y="110"/>
                  </a:cubicBezTo>
                  <a:cubicBezTo>
                    <a:pt x="284" y="112"/>
                    <a:pt x="289" y="114"/>
                    <a:pt x="288" y="117"/>
                  </a:cubicBezTo>
                  <a:close/>
                  <a:moveTo>
                    <a:pt x="308" y="117"/>
                  </a:moveTo>
                  <a:cubicBezTo>
                    <a:pt x="308" y="117"/>
                    <a:pt x="308" y="117"/>
                    <a:pt x="308" y="117"/>
                  </a:cubicBezTo>
                  <a:cubicBezTo>
                    <a:pt x="308" y="116"/>
                    <a:pt x="308" y="116"/>
                    <a:pt x="308" y="116"/>
                  </a:cubicBezTo>
                  <a:cubicBezTo>
                    <a:pt x="309" y="115"/>
                    <a:pt x="307" y="115"/>
                    <a:pt x="301" y="115"/>
                  </a:cubicBezTo>
                  <a:cubicBezTo>
                    <a:pt x="305" y="112"/>
                    <a:pt x="308" y="109"/>
                    <a:pt x="314" y="110"/>
                  </a:cubicBezTo>
                  <a:cubicBezTo>
                    <a:pt x="308" y="116"/>
                    <a:pt x="308" y="116"/>
                    <a:pt x="308" y="116"/>
                  </a:cubicBezTo>
                  <a:cubicBezTo>
                    <a:pt x="308" y="116"/>
                    <a:pt x="308" y="116"/>
                    <a:pt x="308" y="117"/>
                  </a:cubicBezTo>
                  <a:cubicBezTo>
                    <a:pt x="308" y="117"/>
                    <a:pt x="308" y="117"/>
                    <a:pt x="308" y="117"/>
                  </a:cubicBezTo>
                  <a:cubicBezTo>
                    <a:pt x="308" y="117"/>
                    <a:pt x="308" y="117"/>
                    <a:pt x="308" y="117"/>
                  </a:cubicBezTo>
                  <a:cubicBezTo>
                    <a:pt x="305" y="119"/>
                    <a:pt x="293" y="120"/>
                    <a:pt x="308" y="117"/>
                  </a:cubicBezTo>
                  <a:close/>
                  <a:moveTo>
                    <a:pt x="308" y="152"/>
                  </a:moveTo>
                  <a:cubicBezTo>
                    <a:pt x="306" y="149"/>
                    <a:pt x="306" y="149"/>
                    <a:pt x="306" y="149"/>
                  </a:cubicBezTo>
                  <a:cubicBezTo>
                    <a:pt x="305" y="148"/>
                    <a:pt x="304" y="148"/>
                    <a:pt x="304" y="146"/>
                  </a:cubicBezTo>
                  <a:cubicBezTo>
                    <a:pt x="306" y="149"/>
                    <a:pt x="306" y="149"/>
                    <a:pt x="306" y="149"/>
                  </a:cubicBezTo>
                  <a:cubicBezTo>
                    <a:pt x="307" y="150"/>
                    <a:pt x="307" y="150"/>
                    <a:pt x="308" y="150"/>
                  </a:cubicBezTo>
                  <a:cubicBezTo>
                    <a:pt x="312" y="149"/>
                    <a:pt x="314" y="144"/>
                    <a:pt x="318" y="144"/>
                  </a:cubicBezTo>
                  <a:lnTo>
                    <a:pt x="308" y="152"/>
                  </a:lnTo>
                  <a:close/>
                  <a:moveTo>
                    <a:pt x="321" y="115"/>
                  </a:moveTo>
                  <a:cubicBezTo>
                    <a:pt x="324" y="108"/>
                    <a:pt x="324" y="108"/>
                    <a:pt x="324" y="108"/>
                  </a:cubicBezTo>
                  <a:cubicBezTo>
                    <a:pt x="331" y="108"/>
                    <a:pt x="331" y="108"/>
                    <a:pt x="331" y="108"/>
                  </a:cubicBezTo>
                  <a:lnTo>
                    <a:pt x="321" y="115"/>
                  </a:lnTo>
                  <a:close/>
                  <a:moveTo>
                    <a:pt x="334" y="24"/>
                  </a:moveTo>
                  <a:cubicBezTo>
                    <a:pt x="337" y="24"/>
                    <a:pt x="337" y="24"/>
                    <a:pt x="337" y="24"/>
                  </a:cubicBezTo>
                  <a:cubicBezTo>
                    <a:pt x="338" y="26"/>
                    <a:pt x="336" y="27"/>
                    <a:pt x="334" y="28"/>
                  </a:cubicBezTo>
                  <a:cubicBezTo>
                    <a:pt x="334" y="28"/>
                    <a:pt x="334" y="28"/>
                    <a:pt x="334" y="29"/>
                  </a:cubicBezTo>
                  <a:cubicBezTo>
                    <a:pt x="337" y="30"/>
                    <a:pt x="339" y="33"/>
                    <a:pt x="344" y="32"/>
                  </a:cubicBezTo>
                  <a:cubicBezTo>
                    <a:pt x="344" y="35"/>
                    <a:pt x="344" y="35"/>
                    <a:pt x="344" y="35"/>
                  </a:cubicBezTo>
                  <a:cubicBezTo>
                    <a:pt x="338" y="34"/>
                    <a:pt x="335" y="32"/>
                    <a:pt x="334" y="29"/>
                  </a:cubicBezTo>
                  <a:cubicBezTo>
                    <a:pt x="334" y="28"/>
                    <a:pt x="334" y="28"/>
                    <a:pt x="334" y="28"/>
                  </a:cubicBezTo>
                  <a:cubicBezTo>
                    <a:pt x="334" y="28"/>
                    <a:pt x="334" y="28"/>
                    <a:pt x="334" y="28"/>
                  </a:cubicBezTo>
                  <a:cubicBezTo>
                    <a:pt x="334" y="27"/>
                    <a:pt x="334" y="25"/>
                    <a:pt x="334" y="24"/>
                  </a:cubicBezTo>
                  <a:close/>
                </a:path>
              </a:pathLst>
            </a:custGeom>
            <a:blipFill>
              <a:blip r:embed="rId6"/>
              <a:stretch>
                <a:fillRect l="3000" t="-20000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3" name="Freeform 70"/>
            <p:cNvSpPr>
              <a:spLocks/>
            </p:cNvSpPr>
            <p:nvPr/>
          </p:nvSpPr>
          <p:spPr bwMode="auto">
            <a:xfrm>
              <a:off x="5172075" y="4300538"/>
              <a:ext cx="52388" cy="0"/>
            </a:xfrm>
            <a:custGeom>
              <a:avLst/>
              <a:gdLst>
                <a:gd name="T0" fmla="*/ 0 w 4"/>
                <a:gd name="T1" fmla="*/ 4 w 4"/>
                <a:gd name="T2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cubicBezTo>
                    <a:pt x="1" y="0"/>
                    <a:pt x="3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4976813" y="4222750"/>
              <a:ext cx="12700" cy="25400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0" y="1"/>
                    <a:pt x="1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5" name="Freeform 72"/>
            <p:cNvSpPr>
              <a:spLocks/>
            </p:cNvSpPr>
            <p:nvPr/>
          </p:nvSpPr>
          <p:spPr bwMode="auto">
            <a:xfrm>
              <a:off x="4884738" y="4248150"/>
              <a:ext cx="287338" cy="169863"/>
            </a:xfrm>
            <a:custGeom>
              <a:avLst/>
              <a:gdLst>
                <a:gd name="T0" fmla="*/ 22 w 22"/>
                <a:gd name="T1" fmla="*/ 4 h 13"/>
                <a:gd name="T2" fmla="*/ 8 w 22"/>
                <a:gd name="T3" fmla="*/ 0 h 13"/>
                <a:gd name="T4" fmla="*/ 0 w 22"/>
                <a:gd name="T5" fmla="*/ 10 h 13"/>
                <a:gd name="T6" fmla="*/ 22 w 22"/>
                <a:gd name="T7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3">
                  <a:moveTo>
                    <a:pt x="22" y="4"/>
                  </a:moveTo>
                  <a:cubicBezTo>
                    <a:pt x="16" y="4"/>
                    <a:pt x="11" y="2"/>
                    <a:pt x="8" y="0"/>
                  </a:cubicBezTo>
                  <a:cubicBezTo>
                    <a:pt x="10" y="5"/>
                    <a:pt x="4" y="8"/>
                    <a:pt x="0" y="10"/>
                  </a:cubicBezTo>
                  <a:cubicBezTo>
                    <a:pt x="11" y="13"/>
                    <a:pt x="14" y="6"/>
                    <a:pt x="22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4716463" y="4799013"/>
              <a:ext cx="12700" cy="12700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4729163" y="4641850"/>
              <a:ext cx="795338" cy="379413"/>
            </a:xfrm>
            <a:custGeom>
              <a:avLst/>
              <a:gdLst>
                <a:gd name="T0" fmla="*/ 12 w 61"/>
                <a:gd name="T1" fmla="*/ 29 h 29"/>
                <a:gd name="T2" fmla="*/ 22 w 61"/>
                <a:gd name="T3" fmla="*/ 20 h 29"/>
                <a:gd name="T4" fmla="*/ 61 w 61"/>
                <a:gd name="T5" fmla="*/ 5 h 29"/>
                <a:gd name="T6" fmla="*/ 48 w 61"/>
                <a:gd name="T7" fmla="*/ 5 h 29"/>
                <a:gd name="T8" fmla="*/ 51 w 61"/>
                <a:gd name="T9" fmla="*/ 8 h 29"/>
                <a:gd name="T10" fmla="*/ 28 w 61"/>
                <a:gd name="T11" fmla="*/ 8 h 29"/>
                <a:gd name="T12" fmla="*/ 35 w 61"/>
                <a:gd name="T13" fmla="*/ 12 h 29"/>
                <a:gd name="T14" fmla="*/ 32 w 61"/>
                <a:gd name="T15" fmla="*/ 16 h 29"/>
                <a:gd name="T16" fmla="*/ 25 w 61"/>
                <a:gd name="T17" fmla="*/ 14 h 29"/>
                <a:gd name="T18" fmla="*/ 9 w 61"/>
                <a:gd name="T19" fmla="*/ 24 h 29"/>
                <a:gd name="T20" fmla="*/ 15 w 61"/>
                <a:gd name="T21" fmla="*/ 8 h 29"/>
                <a:gd name="T22" fmla="*/ 0 w 61"/>
                <a:gd name="T23" fmla="*/ 13 h 29"/>
                <a:gd name="T24" fmla="*/ 12 w 61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" h="29">
                  <a:moveTo>
                    <a:pt x="12" y="29"/>
                  </a:moveTo>
                  <a:cubicBezTo>
                    <a:pt x="18" y="26"/>
                    <a:pt x="17" y="23"/>
                    <a:pt x="22" y="20"/>
                  </a:cubicBezTo>
                  <a:cubicBezTo>
                    <a:pt x="42" y="24"/>
                    <a:pt x="44" y="6"/>
                    <a:pt x="61" y="5"/>
                  </a:cubicBezTo>
                  <a:cubicBezTo>
                    <a:pt x="59" y="2"/>
                    <a:pt x="50" y="2"/>
                    <a:pt x="48" y="5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42" y="16"/>
                    <a:pt x="37" y="0"/>
                    <a:pt x="28" y="8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6" y="14"/>
                    <a:pt x="34" y="15"/>
                    <a:pt x="32" y="16"/>
                  </a:cubicBezTo>
                  <a:cubicBezTo>
                    <a:pt x="29" y="17"/>
                    <a:pt x="27" y="15"/>
                    <a:pt x="25" y="14"/>
                  </a:cubicBezTo>
                  <a:cubicBezTo>
                    <a:pt x="23" y="18"/>
                    <a:pt x="16" y="23"/>
                    <a:pt x="9" y="24"/>
                  </a:cubicBezTo>
                  <a:cubicBezTo>
                    <a:pt x="3" y="17"/>
                    <a:pt x="15" y="15"/>
                    <a:pt x="15" y="8"/>
                  </a:cubicBezTo>
                  <a:cubicBezTo>
                    <a:pt x="12" y="10"/>
                    <a:pt x="3" y="14"/>
                    <a:pt x="0" y="13"/>
                  </a:cubicBezTo>
                  <a:cubicBezTo>
                    <a:pt x="3" y="19"/>
                    <a:pt x="4" y="26"/>
                    <a:pt x="12" y="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3308350" y="4876800"/>
              <a:ext cx="260350" cy="117475"/>
            </a:xfrm>
            <a:custGeom>
              <a:avLst/>
              <a:gdLst>
                <a:gd name="T0" fmla="*/ 0 w 20"/>
                <a:gd name="T1" fmla="*/ 9 h 9"/>
                <a:gd name="T2" fmla="*/ 20 w 20"/>
                <a:gd name="T3" fmla="*/ 0 h 9"/>
                <a:gd name="T4" fmla="*/ 7 w 20"/>
                <a:gd name="T5" fmla="*/ 2 h 9"/>
                <a:gd name="T6" fmla="*/ 0 w 20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9">
                  <a:moveTo>
                    <a:pt x="0" y="9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6" y="1"/>
                    <a:pt x="11" y="3"/>
                    <a:pt x="7" y="2"/>
                  </a:cubicBezTo>
                  <a:cubicBezTo>
                    <a:pt x="9" y="5"/>
                    <a:pt x="1" y="7"/>
                    <a:pt x="0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3348038" y="4824413"/>
              <a:ext cx="52388" cy="39688"/>
            </a:xfrm>
            <a:custGeom>
              <a:avLst/>
              <a:gdLst>
                <a:gd name="T0" fmla="*/ 4 w 4"/>
                <a:gd name="T1" fmla="*/ 0 h 3"/>
                <a:gd name="T2" fmla="*/ 0 w 4"/>
                <a:gd name="T3" fmla="*/ 3 h 3"/>
                <a:gd name="T4" fmla="*/ 4 w 4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2" y="2"/>
                    <a:pt x="3" y="1"/>
                    <a:pt x="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0" name="Freeform 77"/>
            <p:cNvSpPr>
              <a:spLocks/>
            </p:cNvSpPr>
            <p:nvPr/>
          </p:nvSpPr>
          <p:spPr bwMode="auto">
            <a:xfrm>
              <a:off x="3190875" y="4824413"/>
              <a:ext cx="14288" cy="12700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1" name="Freeform 78"/>
            <p:cNvSpPr>
              <a:spLocks/>
            </p:cNvSpPr>
            <p:nvPr/>
          </p:nvSpPr>
          <p:spPr bwMode="auto">
            <a:xfrm>
              <a:off x="3205163" y="4837113"/>
              <a:ext cx="155575" cy="66675"/>
            </a:xfrm>
            <a:custGeom>
              <a:avLst/>
              <a:gdLst>
                <a:gd name="T0" fmla="*/ 12 w 12"/>
                <a:gd name="T1" fmla="*/ 3 h 5"/>
                <a:gd name="T2" fmla="*/ 11 w 12"/>
                <a:gd name="T3" fmla="*/ 2 h 5"/>
                <a:gd name="T4" fmla="*/ 0 w 12"/>
                <a:gd name="T5" fmla="*/ 0 h 5"/>
                <a:gd name="T6" fmla="*/ 5 w 12"/>
                <a:gd name="T7" fmla="*/ 5 h 5"/>
                <a:gd name="T8" fmla="*/ 12 w 12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5">
                  <a:moveTo>
                    <a:pt x="12" y="3"/>
                  </a:moveTo>
                  <a:cubicBezTo>
                    <a:pt x="11" y="3"/>
                    <a:pt x="11" y="2"/>
                    <a:pt x="11" y="2"/>
                  </a:cubicBezTo>
                  <a:cubicBezTo>
                    <a:pt x="7" y="4"/>
                    <a:pt x="2" y="2"/>
                    <a:pt x="0" y="0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7" y="4"/>
                    <a:pt x="9" y="2"/>
                    <a:pt x="12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2" name="Freeform 79"/>
            <p:cNvSpPr>
              <a:spLocks/>
            </p:cNvSpPr>
            <p:nvPr/>
          </p:nvSpPr>
          <p:spPr bwMode="auto">
            <a:xfrm>
              <a:off x="3360738" y="4876800"/>
              <a:ext cx="39688" cy="26988"/>
            </a:xfrm>
            <a:custGeom>
              <a:avLst/>
              <a:gdLst>
                <a:gd name="T0" fmla="*/ 3 w 3"/>
                <a:gd name="T1" fmla="*/ 2 h 2"/>
                <a:gd name="T2" fmla="*/ 0 w 3"/>
                <a:gd name="T3" fmla="*/ 0 h 2"/>
                <a:gd name="T4" fmla="*/ 3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2" y="1"/>
                    <a:pt x="1" y="1"/>
                    <a:pt x="0" y="0"/>
                  </a:cubicBezTo>
                  <a:cubicBezTo>
                    <a:pt x="1" y="1"/>
                    <a:pt x="2" y="2"/>
                    <a:pt x="3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3" name="Freeform 80"/>
            <p:cNvSpPr>
              <a:spLocks/>
            </p:cNvSpPr>
            <p:nvPr/>
          </p:nvSpPr>
          <p:spPr bwMode="auto">
            <a:xfrm>
              <a:off x="3282950" y="5073650"/>
              <a:ext cx="1270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4" name="Freeform 81"/>
            <p:cNvSpPr>
              <a:spLocks/>
            </p:cNvSpPr>
            <p:nvPr/>
          </p:nvSpPr>
          <p:spPr bwMode="auto">
            <a:xfrm>
              <a:off x="3295650" y="5073650"/>
              <a:ext cx="1270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5" name="Freeform 82"/>
            <p:cNvSpPr>
              <a:spLocks/>
            </p:cNvSpPr>
            <p:nvPr/>
          </p:nvSpPr>
          <p:spPr bwMode="auto">
            <a:xfrm>
              <a:off x="2995613" y="5073650"/>
              <a:ext cx="312738" cy="314325"/>
            </a:xfrm>
            <a:custGeom>
              <a:avLst/>
              <a:gdLst>
                <a:gd name="T0" fmla="*/ 5 w 24"/>
                <a:gd name="T1" fmla="*/ 19 h 24"/>
                <a:gd name="T2" fmla="*/ 24 w 24"/>
                <a:gd name="T3" fmla="*/ 10 h 24"/>
                <a:gd name="T4" fmla="*/ 22 w 24"/>
                <a:gd name="T5" fmla="*/ 0 h 24"/>
                <a:gd name="T6" fmla="*/ 8 w 24"/>
                <a:gd name="T7" fmla="*/ 12 h 24"/>
                <a:gd name="T8" fmla="*/ 5 w 24"/>
                <a:gd name="T9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4">
                  <a:moveTo>
                    <a:pt x="5" y="19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0" y="9"/>
                    <a:pt x="15" y="3"/>
                    <a:pt x="22" y="0"/>
                  </a:cubicBezTo>
                  <a:cubicBezTo>
                    <a:pt x="16" y="3"/>
                    <a:pt x="7" y="7"/>
                    <a:pt x="8" y="12"/>
                  </a:cubicBezTo>
                  <a:cubicBezTo>
                    <a:pt x="7" y="15"/>
                    <a:pt x="0" y="24"/>
                    <a:pt x="5" y="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6" name="Freeform 83"/>
            <p:cNvSpPr>
              <a:spLocks/>
            </p:cNvSpPr>
            <p:nvPr/>
          </p:nvSpPr>
          <p:spPr bwMode="auto">
            <a:xfrm>
              <a:off x="2122488" y="5191125"/>
              <a:ext cx="755650" cy="484188"/>
            </a:xfrm>
            <a:custGeom>
              <a:avLst/>
              <a:gdLst>
                <a:gd name="T0" fmla="*/ 10 w 58"/>
                <a:gd name="T1" fmla="*/ 16 h 37"/>
                <a:gd name="T2" fmla="*/ 26 w 58"/>
                <a:gd name="T3" fmla="*/ 25 h 37"/>
                <a:gd name="T4" fmla="*/ 20 w 58"/>
                <a:gd name="T5" fmla="*/ 29 h 37"/>
                <a:gd name="T6" fmla="*/ 33 w 58"/>
                <a:gd name="T7" fmla="*/ 35 h 37"/>
                <a:gd name="T8" fmla="*/ 39 w 58"/>
                <a:gd name="T9" fmla="*/ 10 h 37"/>
                <a:gd name="T10" fmla="*/ 49 w 58"/>
                <a:gd name="T11" fmla="*/ 1 h 37"/>
                <a:gd name="T12" fmla="*/ 26 w 58"/>
                <a:gd name="T13" fmla="*/ 6 h 37"/>
                <a:gd name="T14" fmla="*/ 36 w 58"/>
                <a:gd name="T15" fmla="*/ 8 h 37"/>
                <a:gd name="T16" fmla="*/ 0 w 58"/>
                <a:gd name="T17" fmla="*/ 25 h 37"/>
                <a:gd name="T18" fmla="*/ 10 w 58"/>
                <a:gd name="T19" fmla="*/ 25 h 37"/>
                <a:gd name="T20" fmla="*/ 10 w 58"/>
                <a:gd name="T21" fmla="*/ 1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37">
                  <a:moveTo>
                    <a:pt x="10" y="16"/>
                  </a:moveTo>
                  <a:cubicBezTo>
                    <a:pt x="15" y="19"/>
                    <a:pt x="25" y="19"/>
                    <a:pt x="26" y="25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2" y="33"/>
                    <a:pt x="23" y="37"/>
                    <a:pt x="33" y="35"/>
                  </a:cubicBezTo>
                  <a:cubicBezTo>
                    <a:pt x="58" y="28"/>
                    <a:pt x="25" y="14"/>
                    <a:pt x="39" y="10"/>
                  </a:cubicBezTo>
                  <a:cubicBezTo>
                    <a:pt x="35" y="4"/>
                    <a:pt x="45" y="4"/>
                    <a:pt x="49" y="1"/>
                  </a:cubicBezTo>
                  <a:cubicBezTo>
                    <a:pt x="39" y="0"/>
                    <a:pt x="34" y="4"/>
                    <a:pt x="26" y="6"/>
                  </a:cubicBezTo>
                  <a:cubicBezTo>
                    <a:pt x="30" y="6"/>
                    <a:pt x="34" y="5"/>
                    <a:pt x="36" y="8"/>
                  </a:cubicBezTo>
                  <a:cubicBezTo>
                    <a:pt x="30" y="18"/>
                    <a:pt x="1" y="10"/>
                    <a:pt x="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2"/>
                    <a:pt x="2" y="18"/>
                    <a:pt x="10" y="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7" name="Freeform 84"/>
            <p:cNvSpPr>
              <a:spLocks/>
            </p:cNvSpPr>
            <p:nvPr/>
          </p:nvSpPr>
          <p:spPr bwMode="auto">
            <a:xfrm>
              <a:off x="3843338" y="5480050"/>
              <a:ext cx="65088" cy="52388"/>
            </a:xfrm>
            <a:custGeom>
              <a:avLst/>
              <a:gdLst>
                <a:gd name="T0" fmla="*/ 2 w 5"/>
                <a:gd name="T1" fmla="*/ 0 h 4"/>
                <a:gd name="T2" fmla="*/ 0 w 5"/>
                <a:gd name="T3" fmla="*/ 4 h 4"/>
                <a:gd name="T4" fmla="*/ 5 w 5"/>
                <a:gd name="T5" fmla="*/ 0 h 4"/>
                <a:gd name="T6" fmla="*/ 2 w 5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2" y="0"/>
                  </a:moveTo>
                  <a:cubicBezTo>
                    <a:pt x="2" y="2"/>
                    <a:pt x="1" y="3"/>
                    <a:pt x="0" y="4"/>
                  </a:cubicBezTo>
                  <a:cubicBezTo>
                    <a:pt x="2" y="2"/>
                    <a:pt x="3" y="1"/>
                    <a:pt x="5" y="0"/>
                  </a:cubicBezTo>
                  <a:cubicBezTo>
                    <a:pt x="4" y="1"/>
                    <a:pt x="3" y="1"/>
                    <a:pt x="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8" name="Freeform 85"/>
            <p:cNvSpPr>
              <a:spLocks/>
            </p:cNvSpPr>
            <p:nvPr/>
          </p:nvSpPr>
          <p:spPr bwMode="auto">
            <a:xfrm>
              <a:off x="3921125" y="5427663"/>
              <a:ext cx="77788" cy="52388"/>
            </a:xfrm>
            <a:custGeom>
              <a:avLst/>
              <a:gdLst>
                <a:gd name="T0" fmla="*/ 6 w 6"/>
                <a:gd name="T1" fmla="*/ 0 h 4"/>
                <a:gd name="T2" fmla="*/ 0 w 6"/>
                <a:gd name="T3" fmla="*/ 4 h 4"/>
                <a:gd name="T4" fmla="*/ 6 w 6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6" y="0"/>
                  </a:moveTo>
                  <a:cubicBezTo>
                    <a:pt x="2" y="0"/>
                    <a:pt x="2" y="2"/>
                    <a:pt x="0" y="4"/>
                  </a:cubicBezTo>
                  <a:cubicBezTo>
                    <a:pt x="2" y="2"/>
                    <a:pt x="4" y="1"/>
                    <a:pt x="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9" name="Freeform 86"/>
            <p:cNvSpPr>
              <a:spLocks/>
            </p:cNvSpPr>
            <p:nvPr/>
          </p:nvSpPr>
          <p:spPr bwMode="auto">
            <a:xfrm>
              <a:off x="3778250" y="5532438"/>
              <a:ext cx="65088" cy="65088"/>
            </a:xfrm>
            <a:custGeom>
              <a:avLst/>
              <a:gdLst>
                <a:gd name="T0" fmla="*/ 1 w 5"/>
                <a:gd name="T1" fmla="*/ 5 h 5"/>
                <a:gd name="T2" fmla="*/ 5 w 5"/>
                <a:gd name="T3" fmla="*/ 0 h 5"/>
                <a:gd name="T4" fmla="*/ 0 w 5"/>
                <a:gd name="T5" fmla="*/ 5 h 5"/>
                <a:gd name="T6" fmla="*/ 1 w 5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1" y="5"/>
                  </a:moveTo>
                  <a:cubicBezTo>
                    <a:pt x="2" y="3"/>
                    <a:pt x="3" y="1"/>
                    <a:pt x="5" y="0"/>
                  </a:cubicBezTo>
                  <a:cubicBezTo>
                    <a:pt x="3" y="1"/>
                    <a:pt x="1" y="3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0" name="Freeform 87"/>
            <p:cNvSpPr>
              <a:spLocks/>
            </p:cNvSpPr>
            <p:nvPr/>
          </p:nvSpPr>
          <p:spPr bwMode="auto">
            <a:xfrm>
              <a:off x="3778250" y="5597525"/>
              <a:ext cx="560388" cy="249238"/>
            </a:xfrm>
            <a:custGeom>
              <a:avLst/>
              <a:gdLst>
                <a:gd name="T0" fmla="*/ 3 w 43"/>
                <a:gd name="T1" fmla="*/ 6 h 19"/>
                <a:gd name="T2" fmla="*/ 0 w 43"/>
                <a:gd name="T3" fmla="*/ 8 h 19"/>
                <a:gd name="T4" fmla="*/ 13 w 43"/>
                <a:gd name="T5" fmla="*/ 19 h 19"/>
                <a:gd name="T6" fmla="*/ 23 w 43"/>
                <a:gd name="T7" fmla="*/ 12 h 19"/>
                <a:gd name="T8" fmla="*/ 39 w 43"/>
                <a:gd name="T9" fmla="*/ 19 h 19"/>
                <a:gd name="T10" fmla="*/ 43 w 43"/>
                <a:gd name="T11" fmla="*/ 6 h 19"/>
                <a:gd name="T12" fmla="*/ 23 w 43"/>
                <a:gd name="T13" fmla="*/ 10 h 19"/>
                <a:gd name="T14" fmla="*/ 1 w 43"/>
                <a:gd name="T15" fmla="*/ 0 h 19"/>
                <a:gd name="T16" fmla="*/ 3 w 43"/>
                <a:gd name="T17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19">
                  <a:moveTo>
                    <a:pt x="3" y="6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1" y="12"/>
                    <a:pt x="6" y="17"/>
                    <a:pt x="13" y="19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30" y="12"/>
                    <a:pt x="39" y="14"/>
                    <a:pt x="39" y="19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36" y="7"/>
                    <a:pt x="32" y="12"/>
                    <a:pt x="23" y="10"/>
                  </a:cubicBezTo>
                  <a:cubicBezTo>
                    <a:pt x="9" y="18"/>
                    <a:pt x="9" y="4"/>
                    <a:pt x="1" y="0"/>
                  </a:cubicBezTo>
                  <a:cubicBezTo>
                    <a:pt x="0" y="2"/>
                    <a:pt x="0" y="4"/>
                    <a:pt x="3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1" name="Freeform 88"/>
            <p:cNvSpPr>
              <a:spLocks/>
            </p:cNvSpPr>
            <p:nvPr/>
          </p:nvSpPr>
          <p:spPr bwMode="auto">
            <a:xfrm>
              <a:off x="3908425" y="5480050"/>
              <a:ext cx="1270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2" name="Freeform 89"/>
            <p:cNvSpPr>
              <a:spLocks/>
            </p:cNvSpPr>
            <p:nvPr/>
          </p:nvSpPr>
          <p:spPr bwMode="auto">
            <a:xfrm>
              <a:off x="2995613" y="5545138"/>
              <a:ext cx="234950" cy="104775"/>
            </a:xfrm>
            <a:custGeom>
              <a:avLst/>
              <a:gdLst>
                <a:gd name="T0" fmla="*/ 18 w 18"/>
                <a:gd name="T1" fmla="*/ 4 h 8"/>
                <a:gd name="T2" fmla="*/ 8 w 18"/>
                <a:gd name="T3" fmla="*/ 0 h 8"/>
                <a:gd name="T4" fmla="*/ 1 w 18"/>
                <a:gd name="T5" fmla="*/ 8 h 8"/>
                <a:gd name="T6" fmla="*/ 18 w 18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8">
                  <a:moveTo>
                    <a:pt x="18" y="4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2"/>
                    <a:pt x="0" y="4"/>
                    <a:pt x="1" y="8"/>
                  </a:cubicBezTo>
                  <a:cubicBezTo>
                    <a:pt x="6" y="6"/>
                    <a:pt x="14" y="7"/>
                    <a:pt x="18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3" name="Freeform 90"/>
            <p:cNvSpPr>
              <a:spLocks/>
            </p:cNvSpPr>
            <p:nvPr/>
          </p:nvSpPr>
          <p:spPr bwMode="auto">
            <a:xfrm>
              <a:off x="3060700" y="5518150"/>
              <a:ext cx="92075" cy="26988"/>
            </a:xfrm>
            <a:custGeom>
              <a:avLst/>
              <a:gdLst>
                <a:gd name="T0" fmla="*/ 7 w 7"/>
                <a:gd name="T1" fmla="*/ 0 h 2"/>
                <a:gd name="T2" fmla="*/ 0 w 7"/>
                <a:gd name="T3" fmla="*/ 0 h 2"/>
                <a:gd name="T4" fmla="*/ 3 w 7"/>
                <a:gd name="T5" fmla="*/ 2 h 2"/>
                <a:gd name="T6" fmla="*/ 7 w 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5" y="0"/>
                    <a:pt x="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4" name="Freeform 91"/>
            <p:cNvSpPr>
              <a:spLocks/>
            </p:cNvSpPr>
            <p:nvPr/>
          </p:nvSpPr>
          <p:spPr bwMode="auto">
            <a:xfrm>
              <a:off x="3152775" y="5505450"/>
              <a:ext cx="38100" cy="12700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1 h 1"/>
                <a:gd name="T4" fmla="*/ 0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5" name="Freeform 92"/>
            <p:cNvSpPr>
              <a:spLocks/>
            </p:cNvSpPr>
            <p:nvPr/>
          </p:nvSpPr>
          <p:spPr bwMode="auto">
            <a:xfrm>
              <a:off x="4416425" y="5518150"/>
              <a:ext cx="130175" cy="104775"/>
            </a:xfrm>
            <a:custGeom>
              <a:avLst/>
              <a:gdLst>
                <a:gd name="T0" fmla="*/ 10 w 10"/>
                <a:gd name="T1" fmla="*/ 0 h 8"/>
                <a:gd name="T2" fmla="*/ 0 w 10"/>
                <a:gd name="T3" fmla="*/ 8 h 8"/>
                <a:gd name="T4" fmla="*/ 10 w 10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8" y="8"/>
                    <a:pt x="7" y="2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6" name="Freeform 93"/>
            <p:cNvSpPr>
              <a:spLocks/>
            </p:cNvSpPr>
            <p:nvPr/>
          </p:nvSpPr>
          <p:spPr bwMode="auto">
            <a:xfrm>
              <a:off x="1536700" y="5545138"/>
              <a:ext cx="207963" cy="130175"/>
            </a:xfrm>
            <a:custGeom>
              <a:avLst/>
              <a:gdLst>
                <a:gd name="T0" fmla="*/ 16 w 16"/>
                <a:gd name="T1" fmla="*/ 4 h 10"/>
                <a:gd name="T2" fmla="*/ 6 w 16"/>
                <a:gd name="T3" fmla="*/ 0 h 10"/>
                <a:gd name="T4" fmla="*/ 0 w 16"/>
                <a:gd name="T5" fmla="*/ 10 h 10"/>
                <a:gd name="T6" fmla="*/ 16 w 16"/>
                <a:gd name="T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0">
                  <a:moveTo>
                    <a:pt x="16" y="4"/>
                  </a:moveTo>
                  <a:cubicBezTo>
                    <a:pt x="11" y="5"/>
                    <a:pt x="9" y="1"/>
                    <a:pt x="6" y="0"/>
                  </a:cubicBezTo>
                  <a:cubicBezTo>
                    <a:pt x="13" y="3"/>
                    <a:pt x="7" y="9"/>
                    <a:pt x="0" y="10"/>
                  </a:cubicBezTo>
                  <a:cubicBezTo>
                    <a:pt x="7" y="10"/>
                    <a:pt x="15" y="10"/>
                    <a:pt x="16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7" name="Freeform 94"/>
            <p:cNvSpPr>
              <a:spLocks/>
            </p:cNvSpPr>
            <p:nvPr/>
          </p:nvSpPr>
          <p:spPr bwMode="auto">
            <a:xfrm>
              <a:off x="1393825" y="5951538"/>
              <a:ext cx="12700" cy="25400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2"/>
                    <a:pt x="1" y="1"/>
                    <a:pt x="0" y="0"/>
                  </a:cubicBezTo>
                  <a:cubicBezTo>
                    <a:pt x="0" y="1"/>
                    <a:pt x="0" y="2"/>
                    <a:pt x="1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8" name="Freeform 95"/>
            <p:cNvSpPr>
              <a:spLocks/>
            </p:cNvSpPr>
            <p:nvPr/>
          </p:nvSpPr>
          <p:spPr bwMode="auto">
            <a:xfrm>
              <a:off x="755650" y="5597525"/>
              <a:ext cx="846138" cy="523875"/>
            </a:xfrm>
            <a:custGeom>
              <a:avLst/>
              <a:gdLst>
                <a:gd name="T0" fmla="*/ 4 w 65"/>
                <a:gd name="T1" fmla="*/ 27 h 40"/>
                <a:gd name="T2" fmla="*/ 27 w 65"/>
                <a:gd name="T3" fmla="*/ 25 h 40"/>
                <a:gd name="T4" fmla="*/ 20 w 65"/>
                <a:gd name="T5" fmla="*/ 27 h 40"/>
                <a:gd name="T6" fmla="*/ 17 w 65"/>
                <a:gd name="T7" fmla="*/ 34 h 40"/>
                <a:gd name="T8" fmla="*/ 30 w 65"/>
                <a:gd name="T9" fmla="*/ 40 h 40"/>
                <a:gd name="T10" fmla="*/ 33 w 65"/>
                <a:gd name="T11" fmla="*/ 31 h 40"/>
                <a:gd name="T12" fmla="*/ 27 w 65"/>
                <a:gd name="T13" fmla="*/ 34 h 40"/>
                <a:gd name="T14" fmla="*/ 43 w 65"/>
                <a:gd name="T15" fmla="*/ 23 h 40"/>
                <a:gd name="T16" fmla="*/ 49 w 65"/>
                <a:gd name="T17" fmla="*/ 27 h 40"/>
                <a:gd name="T18" fmla="*/ 65 w 65"/>
                <a:gd name="T19" fmla="*/ 21 h 40"/>
                <a:gd name="T20" fmla="*/ 50 w 65"/>
                <a:gd name="T21" fmla="*/ 17 h 40"/>
                <a:gd name="T22" fmla="*/ 59 w 65"/>
                <a:gd name="T23" fmla="*/ 6 h 40"/>
                <a:gd name="T24" fmla="*/ 56 w 65"/>
                <a:gd name="T25" fmla="*/ 0 h 40"/>
                <a:gd name="T26" fmla="*/ 50 w 65"/>
                <a:gd name="T27" fmla="*/ 4 h 40"/>
                <a:gd name="T28" fmla="*/ 46 w 65"/>
                <a:gd name="T29" fmla="*/ 2 h 40"/>
                <a:gd name="T30" fmla="*/ 50 w 65"/>
                <a:gd name="T31" fmla="*/ 6 h 40"/>
                <a:gd name="T32" fmla="*/ 40 w 65"/>
                <a:gd name="T33" fmla="*/ 19 h 40"/>
                <a:gd name="T34" fmla="*/ 30 w 65"/>
                <a:gd name="T35" fmla="*/ 6 h 40"/>
                <a:gd name="T36" fmla="*/ 23 w 65"/>
                <a:gd name="T37" fmla="*/ 10 h 40"/>
                <a:gd name="T38" fmla="*/ 10 w 65"/>
                <a:gd name="T39" fmla="*/ 8 h 40"/>
                <a:gd name="T40" fmla="*/ 10 w 65"/>
                <a:gd name="T41" fmla="*/ 12 h 40"/>
                <a:gd name="T42" fmla="*/ 30 w 65"/>
                <a:gd name="T43" fmla="*/ 15 h 40"/>
                <a:gd name="T44" fmla="*/ 4 w 65"/>
                <a:gd name="T45" fmla="*/ 19 h 40"/>
                <a:gd name="T46" fmla="*/ 4 w 65"/>
                <a:gd name="T47" fmla="*/ 2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" h="40">
                  <a:moveTo>
                    <a:pt x="4" y="27"/>
                  </a:moveTo>
                  <a:cubicBezTo>
                    <a:pt x="13" y="30"/>
                    <a:pt x="22" y="13"/>
                    <a:pt x="27" y="25"/>
                  </a:cubicBezTo>
                  <a:cubicBezTo>
                    <a:pt x="25" y="26"/>
                    <a:pt x="23" y="28"/>
                    <a:pt x="20" y="27"/>
                  </a:cubicBezTo>
                  <a:cubicBezTo>
                    <a:pt x="20" y="30"/>
                    <a:pt x="21" y="32"/>
                    <a:pt x="17" y="34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28" y="36"/>
                    <a:pt x="34" y="35"/>
                    <a:pt x="33" y="31"/>
                  </a:cubicBezTo>
                  <a:cubicBezTo>
                    <a:pt x="30" y="31"/>
                    <a:pt x="29" y="32"/>
                    <a:pt x="27" y="34"/>
                  </a:cubicBezTo>
                  <a:cubicBezTo>
                    <a:pt x="15" y="23"/>
                    <a:pt x="41" y="31"/>
                    <a:pt x="43" y="23"/>
                  </a:cubicBezTo>
                  <a:cubicBezTo>
                    <a:pt x="45" y="25"/>
                    <a:pt x="48" y="26"/>
                    <a:pt x="49" y="27"/>
                  </a:cubicBezTo>
                  <a:cubicBezTo>
                    <a:pt x="50" y="21"/>
                    <a:pt x="58" y="21"/>
                    <a:pt x="65" y="21"/>
                  </a:cubicBezTo>
                  <a:cubicBezTo>
                    <a:pt x="59" y="19"/>
                    <a:pt x="53" y="14"/>
                    <a:pt x="50" y="17"/>
                  </a:cubicBezTo>
                  <a:cubicBezTo>
                    <a:pt x="42" y="5"/>
                    <a:pt x="50" y="6"/>
                    <a:pt x="59" y="6"/>
                  </a:cubicBezTo>
                  <a:cubicBezTo>
                    <a:pt x="55" y="5"/>
                    <a:pt x="56" y="2"/>
                    <a:pt x="56" y="0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5" y="4"/>
                    <a:pt x="48" y="5"/>
                    <a:pt x="50" y="6"/>
                  </a:cubicBezTo>
                  <a:cubicBezTo>
                    <a:pt x="39" y="8"/>
                    <a:pt x="47" y="15"/>
                    <a:pt x="40" y="19"/>
                  </a:cubicBezTo>
                  <a:cubicBezTo>
                    <a:pt x="23" y="18"/>
                    <a:pt x="46" y="8"/>
                    <a:pt x="30" y="6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19" y="10"/>
                    <a:pt x="13" y="12"/>
                    <a:pt x="10" y="8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7" y="13"/>
                    <a:pt x="25" y="11"/>
                    <a:pt x="30" y="15"/>
                  </a:cubicBezTo>
                  <a:cubicBezTo>
                    <a:pt x="28" y="28"/>
                    <a:pt x="11" y="14"/>
                    <a:pt x="4" y="19"/>
                  </a:cubicBezTo>
                  <a:cubicBezTo>
                    <a:pt x="6" y="22"/>
                    <a:pt x="0" y="32"/>
                    <a:pt x="4" y="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9" name="Freeform 96"/>
            <p:cNvSpPr>
              <a:spLocks/>
            </p:cNvSpPr>
            <p:nvPr/>
          </p:nvSpPr>
          <p:spPr bwMode="auto">
            <a:xfrm>
              <a:off x="1601788" y="5832475"/>
              <a:ext cx="117475" cy="39688"/>
            </a:xfrm>
            <a:custGeom>
              <a:avLst/>
              <a:gdLst>
                <a:gd name="T0" fmla="*/ 9 w 9"/>
                <a:gd name="T1" fmla="*/ 0 h 3"/>
                <a:gd name="T2" fmla="*/ 0 w 9"/>
                <a:gd name="T3" fmla="*/ 3 h 3"/>
                <a:gd name="T4" fmla="*/ 9 w 9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9" y="0"/>
                  </a:moveTo>
                  <a:cubicBezTo>
                    <a:pt x="7" y="2"/>
                    <a:pt x="4" y="2"/>
                    <a:pt x="0" y="3"/>
                  </a:cubicBezTo>
                  <a:cubicBezTo>
                    <a:pt x="3" y="3"/>
                    <a:pt x="6" y="3"/>
                    <a:pt x="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0" name="Freeform 97"/>
            <p:cNvSpPr>
              <a:spLocks/>
            </p:cNvSpPr>
            <p:nvPr/>
          </p:nvSpPr>
          <p:spPr bwMode="auto">
            <a:xfrm>
              <a:off x="1719263" y="5819775"/>
              <a:ext cx="25400" cy="12700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1"/>
                    <a:pt x="1" y="0"/>
                    <a:pt x="2" y="0"/>
                  </a:cubicBezTo>
                  <a:cubicBezTo>
                    <a:pt x="1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1" name="Freeform 98"/>
            <p:cNvSpPr>
              <a:spLocks/>
            </p:cNvSpPr>
            <p:nvPr/>
          </p:nvSpPr>
          <p:spPr bwMode="auto">
            <a:xfrm>
              <a:off x="1524000" y="5675313"/>
              <a:ext cx="12700" cy="0"/>
            </a:xfrm>
            <a:custGeom>
              <a:avLst/>
              <a:gdLst>
                <a:gd name="T0" fmla="*/ 1 w 1"/>
                <a:gd name="T1" fmla="*/ 0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2" name="Rectangle 99"/>
            <p:cNvSpPr>
              <a:spLocks noChangeArrowheads="1"/>
            </p:cNvSpPr>
            <p:nvPr/>
          </p:nvSpPr>
          <p:spPr bwMode="auto">
            <a:xfrm>
              <a:off x="598488" y="5597525"/>
              <a:ext cx="77788" cy="5238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3" name="Freeform 100"/>
            <p:cNvSpPr>
              <a:spLocks/>
            </p:cNvSpPr>
            <p:nvPr/>
          </p:nvSpPr>
          <p:spPr bwMode="auto">
            <a:xfrm>
              <a:off x="2084388" y="5597525"/>
              <a:ext cx="77788" cy="77788"/>
            </a:xfrm>
            <a:custGeom>
              <a:avLst/>
              <a:gdLst>
                <a:gd name="T0" fmla="*/ 6 w 6"/>
                <a:gd name="T1" fmla="*/ 0 h 6"/>
                <a:gd name="T2" fmla="*/ 0 w 6"/>
                <a:gd name="T3" fmla="*/ 6 h 6"/>
                <a:gd name="T4" fmla="*/ 3 w 6"/>
                <a:gd name="T5" fmla="*/ 6 h 6"/>
                <a:gd name="T6" fmla="*/ 6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2" y="0"/>
                    <a:pt x="0" y="4"/>
                    <a:pt x="0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2" y="1"/>
                    <a:pt x="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4" name="Freeform 101"/>
            <p:cNvSpPr>
              <a:spLocks/>
            </p:cNvSpPr>
            <p:nvPr/>
          </p:nvSpPr>
          <p:spPr bwMode="auto">
            <a:xfrm>
              <a:off x="207963" y="5649913"/>
              <a:ext cx="625475" cy="498475"/>
            </a:xfrm>
            <a:custGeom>
              <a:avLst/>
              <a:gdLst>
                <a:gd name="T0" fmla="*/ 36 w 48"/>
                <a:gd name="T1" fmla="*/ 23 h 38"/>
                <a:gd name="T2" fmla="*/ 39 w 48"/>
                <a:gd name="T3" fmla="*/ 6 h 38"/>
                <a:gd name="T4" fmla="*/ 39 w 48"/>
                <a:gd name="T5" fmla="*/ 11 h 38"/>
                <a:gd name="T6" fmla="*/ 20 w 48"/>
                <a:gd name="T7" fmla="*/ 0 h 38"/>
                <a:gd name="T8" fmla="*/ 10 w 48"/>
                <a:gd name="T9" fmla="*/ 8 h 38"/>
                <a:gd name="T10" fmla="*/ 26 w 48"/>
                <a:gd name="T11" fmla="*/ 6 h 38"/>
                <a:gd name="T12" fmla="*/ 20 w 48"/>
                <a:gd name="T13" fmla="*/ 15 h 38"/>
                <a:gd name="T14" fmla="*/ 30 w 48"/>
                <a:gd name="T15" fmla="*/ 19 h 38"/>
                <a:gd name="T16" fmla="*/ 10 w 48"/>
                <a:gd name="T17" fmla="*/ 27 h 38"/>
                <a:gd name="T18" fmla="*/ 9 w 48"/>
                <a:gd name="T19" fmla="*/ 38 h 38"/>
                <a:gd name="T20" fmla="*/ 36 w 48"/>
                <a:gd name="T21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38">
                  <a:moveTo>
                    <a:pt x="36" y="23"/>
                  </a:moveTo>
                  <a:cubicBezTo>
                    <a:pt x="30" y="16"/>
                    <a:pt x="48" y="12"/>
                    <a:pt x="39" y="6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24" y="17"/>
                    <a:pt x="31" y="0"/>
                    <a:pt x="20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20" y="0"/>
                    <a:pt x="26" y="6"/>
                  </a:cubicBezTo>
                  <a:cubicBezTo>
                    <a:pt x="28" y="10"/>
                    <a:pt x="23" y="12"/>
                    <a:pt x="20" y="15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3" y="28"/>
                    <a:pt x="16" y="25"/>
                    <a:pt x="10" y="27"/>
                  </a:cubicBezTo>
                  <a:cubicBezTo>
                    <a:pt x="1" y="31"/>
                    <a:pt x="6" y="35"/>
                    <a:pt x="9" y="38"/>
                  </a:cubicBezTo>
                  <a:cubicBezTo>
                    <a:pt x="0" y="26"/>
                    <a:pt x="32" y="35"/>
                    <a:pt x="36" y="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5" name="Freeform 102"/>
            <p:cNvSpPr>
              <a:spLocks/>
            </p:cNvSpPr>
            <p:nvPr/>
          </p:nvSpPr>
          <p:spPr bwMode="auto">
            <a:xfrm>
              <a:off x="325438" y="6148388"/>
              <a:ext cx="12700" cy="25400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1"/>
                    <a:pt x="1" y="2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6" name="Freeform 103"/>
            <p:cNvSpPr>
              <a:spLocks/>
            </p:cNvSpPr>
            <p:nvPr/>
          </p:nvSpPr>
          <p:spPr bwMode="auto">
            <a:xfrm>
              <a:off x="-327025" y="5649913"/>
              <a:ext cx="2514600" cy="1257300"/>
            </a:xfrm>
            <a:custGeom>
              <a:avLst/>
              <a:gdLst>
                <a:gd name="T0" fmla="*/ 178 w 193"/>
                <a:gd name="T1" fmla="*/ 2 h 96"/>
                <a:gd name="T2" fmla="*/ 168 w 193"/>
                <a:gd name="T3" fmla="*/ 11 h 96"/>
                <a:gd name="T4" fmla="*/ 152 w 193"/>
                <a:gd name="T5" fmla="*/ 25 h 96"/>
                <a:gd name="T6" fmla="*/ 159 w 193"/>
                <a:gd name="T7" fmla="*/ 38 h 96"/>
                <a:gd name="T8" fmla="*/ 165 w 193"/>
                <a:gd name="T9" fmla="*/ 36 h 96"/>
                <a:gd name="T10" fmla="*/ 168 w 193"/>
                <a:gd name="T11" fmla="*/ 38 h 96"/>
                <a:gd name="T12" fmla="*/ 155 w 193"/>
                <a:gd name="T13" fmla="*/ 44 h 96"/>
                <a:gd name="T14" fmla="*/ 149 w 193"/>
                <a:gd name="T15" fmla="*/ 38 h 96"/>
                <a:gd name="T16" fmla="*/ 146 w 193"/>
                <a:gd name="T17" fmla="*/ 51 h 96"/>
                <a:gd name="T18" fmla="*/ 142 w 193"/>
                <a:gd name="T19" fmla="*/ 55 h 96"/>
                <a:gd name="T20" fmla="*/ 131 w 193"/>
                <a:gd name="T21" fmla="*/ 53 h 96"/>
                <a:gd name="T22" fmla="*/ 139 w 193"/>
                <a:gd name="T23" fmla="*/ 57 h 96"/>
                <a:gd name="T24" fmla="*/ 136 w 193"/>
                <a:gd name="T25" fmla="*/ 59 h 96"/>
                <a:gd name="T26" fmla="*/ 129 w 193"/>
                <a:gd name="T27" fmla="*/ 57 h 96"/>
                <a:gd name="T28" fmla="*/ 123 w 193"/>
                <a:gd name="T29" fmla="*/ 63 h 96"/>
                <a:gd name="T30" fmla="*/ 119 w 193"/>
                <a:gd name="T31" fmla="*/ 61 h 96"/>
                <a:gd name="T32" fmla="*/ 113 w 193"/>
                <a:gd name="T33" fmla="*/ 63 h 96"/>
                <a:gd name="T34" fmla="*/ 106 w 193"/>
                <a:gd name="T35" fmla="*/ 61 h 96"/>
                <a:gd name="T36" fmla="*/ 106 w 193"/>
                <a:gd name="T37" fmla="*/ 67 h 96"/>
                <a:gd name="T38" fmla="*/ 84 w 193"/>
                <a:gd name="T39" fmla="*/ 51 h 96"/>
                <a:gd name="T40" fmla="*/ 84 w 193"/>
                <a:gd name="T41" fmla="*/ 55 h 96"/>
                <a:gd name="T42" fmla="*/ 87 w 193"/>
                <a:gd name="T43" fmla="*/ 55 h 96"/>
                <a:gd name="T44" fmla="*/ 89 w 193"/>
                <a:gd name="T45" fmla="*/ 74 h 96"/>
                <a:gd name="T46" fmla="*/ 93 w 193"/>
                <a:gd name="T47" fmla="*/ 86 h 96"/>
                <a:gd name="T48" fmla="*/ 84 w 193"/>
                <a:gd name="T49" fmla="*/ 91 h 96"/>
                <a:gd name="T50" fmla="*/ 80 w 193"/>
                <a:gd name="T51" fmla="*/ 82 h 96"/>
                <a:gd name="T52" fmla="*/ 71 w 193"/>
                <a:gd name="T53" fmla="*/ 80 h 96"/>
                <a:gd name="T54" fmla="*/ 74 w 193"/>
                <a:gd name="T55" fmla="*/ 74 h 96"/>
                <a:gd name="T56" fmla="*/ 71 w 193"/>
                <a:gd name="T57" fmla="*/ 76 h 96"/>
                <a:gd name="T58" fmla="*/ 51 w 193"/>
                <a:gd name="T59" fmla="*/ 74 h 96"/>
                <a:gd name="T60" fmla="*/ 54 w 193"/>
                <a:gd name="T61" fmla="*/ 72 h 96"/>
                <a:gd name="T62" fmla="*/ 68 w 193"/>
                <a:gd name="T63" fmla="*/ 65 h 96"/>
                <a:gd name="T64" fmla="*/ 48 w 193"/>
                <a:gd name="T65" fmla="*/ 61 h 96"/>
                <a:gd name="T66" fmla="*/ 61 w 193"/>
                <a:gd name="T67" fmla="*/ 67 h 96"/>
                <a:gd name="T68" fmla="*/ 31 w 193"/>
                <a:gd name="T69" fmla="*/ 74 h 96"/>
                <a:gd name="T70" fmla="*/ 25 w 193"/>
                <a:gd name="T71" fmla="*/ 95 h 96"/>
                <a:gd name="T72" fmla="*/ 54 w 193"/>
                <a:gd name="T73" fmla="*/ 95 h 96"/>
                <a:gd name="T74" fmla="*/ 51 w 193"/>
                <a:gd name="T75" fmla="*/ 93 h 96"/>
                <a:gd name="T76" fmla="*/ 54 w 193"/>
                <a:gd name="T77" fmla="*/ 91 h 96"/>
                <a:gd name="T78" fmla="*/ 61 w 193"/>
                <a:gd name="T79" fmla="*/ 93 h 96"/>
                <a:gd name="T80" fmla="*/ 71 w 193"/>
                <a:gd name="T81" fmla="*/ 82 h 96"/>
                <a:gd name="T82" fmla="*/ 77 w 193"/>
                <a:gd name="T83" fmla="*/ 93 h 96"/>
                <a:gd name="T84" fmla="*/ 87 w 193"/>
                <a:gd name="T85" fmla="*/ 95 h 96"/>
                <a:gd name="T86" fmla="*/ 103 w 193"/>
                <a:gd name="T87" fmla="*/ 74 h 96"/>
                <a:gd name="T88" fmla="*/ 113 w 193"/>
                <a:gd name="T89" fmla="*/ 76 h 96"/>
                <a:gd name="T90" fmla="*/ 113 w 193"/>
                <a:gd name="T91" fmla="*/ 65 h 96"/>
                <a:gd name="T92" fmla="*/ 119 w 193"/>
                <a:gd name="T93" fmla="*/ 63 h 96"/>
                <a:gd name="T94" fmla="*/ 123 w 193"/>
                <a:gd name="T95" fmla="*/ 78 h 96"/>
                <a:gd name="T96" fmla="*/ 133 w 193"/>
                <a:gd name="T97" fmla="*/ 80 h 96"/>
                <a:gd name="T98" fmla="*/ 136 w 193"/>
                <a:gd name="T99" fmla="*/ 76 h 96"/>
                <a:gd name="T100" fmla="*/ 133 w 193"/>
                <a:gd name="T101" fmla="*/ 78 h 96"/>
                <a:gd name="T102" fmla="*/ 126 w 193"/>
                <a:gd name="T103" fmla="*/ 74 h 96"/>
                <a:gd name="T104" fmla="*/ 168 w 193"/>
                <a:gd name="T105" fmla="*/ 61 h 96"/>
                <a:gd name="T106" fmla="*/ 152 w 193"/>
                <a:gd name="T107" fmla="*/ 53 h 96"/>
                <a:gd name="T108" fmla="*/ 165 w 193"/>
                <a:gd name="T109" fmla="*/ 42 h 96"/>
                <a:gd name="T110" fmla="*/ 172 w 193"/>
                <a:gd name="T111" fmla="*/ 44 h 96"/>
                <a:gd name="T112" fmla="*/ 185 w 193"/>
                <a:gd name="T113" fmla="*/ 19 h 96"/>
                <a:gd name="T114" fmla="*/ 178 w 193"/>
                <a:gd name="T115" fmla="*/ 15 h 96"/>
                <a:gd name="T116" fmla="*/ 181 w 193"/>
                <a:gd name="T117" fmla="*/ 8 h 96"/>
                <a:gd name="T118" fmla="*/ 191 w 193"/>
                <a:gd name="T119" fmla="*/ 11 h 96"/>
                <a:gd name="T120" fmla="*/ 178 w 193"/>
                <a:gd name="T121" fmla="*/ 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3" h="96">
                  <a:moveTo>
                    <a:pt x="178" y="2"/>
                  </a:moveTo>
                  <a:cubicBezTo>
                    <a:pt x="171" y="0"/>
                    <a:pt x="164" y="8"/>
                    <a:pt x="168" y="11"/>
                  </a:cubicBezTo>
                  <a:cubicBezTo>
                    <a:pt x="169" y="17"/>
                    <a:pt x="156" y="22"/>
                    <a:pt x="152" y="25"/>
                  </a:cubicBezTo>
                  <a:cubicBezTo>
                    <a:pt x="153" y="31"/>
                    <a:pt x="169" y="32"/>
                    <a:pt x="159" y="38"/>
                  </a:cubicBezTo>
                  <a:cubicBezTo>
                    <a:pt x="162" y="39"/>
                    <a:pt x="163" y="37"/>
                    <a:pt x="165" y="36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9" y="43"/>
                    <a:pt x="160" y="42"/>
                    <a:pt x="155" y="44"/>
                  </a:cubicBezTo>
                  <a:cubicBezTo>
                    <a:pt x="153" y="42"/>
                    <a:pt x="148" y="41"/>
                    <a:pt x="149" y="38"/>
                  </a:cubicBezTo>
                  <a:cubicBezTo>
                    <a:pt x="144" y="41"/>
                    <a:pt x="144" y="48"/>
                    <a:pt x="146" y="51"/>
                  </a:cubicBezTo>
                  <a:cubicBezTo>
                    <a:pt x="147" y="52"/>
                    <a:pt x="144" y="54"/>
                    <a:pt x="142" y="55"/>
                  </a:cubicBezTo>
                  <a:cubicBezTo>
                    <a:pt x="140" y="52"/>
                    <a:pt x="135" y="52"/>
                    <a:pt x="131" y="53"/>
                  </a:cubicBezTo>
                  <a:cubicBezTo>
                    <a:pt x="134" y="53"/>
                    <a:pt x="136" y="55"/>
                    <a:pt x="139" y="57"/>
                  </a:cubicBezTo>
                  <a:cubicBezTo>
                    <a:pt x="136" y="59"/>
                    <a:pt x="136" y="59"/>
                    <a:pt x="136" y="59"/>
                  </a:cubicBezTo>
                  <a:cubicBezTo>
                    <a:pt x="133" y="60"/>
                    <a:pt x="131" y="58"/>
                    <a:pt x="129" y="57"/>
                  </a:cubicBezTo>
                  <a:cubicBezTo>
                    <a:pt x="131" y="60"/>
                    <a:pt x="125" y="61"/>
                    <a:pt x="123" y="63"/>
                  </a:cubicBezTo>
                  <a:cubicBezTo>
                    <a:pt x="119" y="61"/>
                    <a:pt x="119" y="61"/>
                    <a:pt x="119" y="61"/>
                  </a:cubicBezTo>
                  <a:cubicBezTo>
                    <a:pt x="117" y="60"/>
                    <a:pt x="115" y="62"/>
                    <a:pt x="113" y="63"/>
                  </a:cubicBezTo>
                  <a:cubicBezTo>
                    <a:pt x="111" y="62"/>
                    <a:pt x="109" y="60"/>
                    <a:pt x="106" y="61"/>
                  </a:cubicBezTo>
                  <a:cubicBezTo>
                    <a:pt x="106" y="67"/>
                    <a:pt x="106" y="67"/>
                    <a:pt x="106" y="67"/>
                  </a:cubicBezTo>
                  <a:cubicBezTo>
                    <a:pt x="87" y="73"/>
                    <a:pt x="104" y="49"/>
                    <a:pt x="84" y="51"/>
                  </a:cubicBezTo>
                  <a:cubicBezTo>
                    <a:pt x="84" y="55"/>
                    <a:pt x="84" y="55"/>
                    <a:pt x="84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8" y="61"/>
                    <a:pt x="106" y="72"/>
                    <a:pt x="89" y="74"/>
                  </a:cubicBezTo>
                  <a:cubicBezTo>
                    <a:pt x="106" y="73"/>
                    <a:pt x="87" y="84"/>
                    <a:pt x="93" y="86"/>
                  </a:cubicBezTo>
                  <a:cubicBezTo>
                    <a:pt x="90" y="88"/>
                    <a:pt x="88" y="91"/>
                    <a:pt x="84" y="91"/>
                  </a:cubicBezTo>
                  <a:cubicBezTo>
                    <a:pt x="78" y="89"/>
                    <a:pt x="81" y="85"/>
                    <a:pt x="80" y="82"/>
                  </a:cubicBezTo>
                  <a:cubicBezTo>
                    <a:pt x="77" y="82"/>
                    <a:pt x="72" y="83"/>
                    <a:pt x="71" y="80"/>
                  </a:cubicBezTo>
                  <a:cubicBezTo>
                    <a:pt x="75" y="79"/>
                    <a:pt x="73" y="76"/>
                    <a:pt x="74" y="74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68" y="83"/>
                    <a:pt x="53" y="78"/>
                    <a:pt x="51" y="74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64" y="76"/>
                    <a:pt x="65" y="70"/>
                    <a:pt x="68" y="65"/>
                  </a:cubicBezTo>
                  <a:cubicBezTo>
                    <a:pt x="63" y="67"/>
                    <a:pt x="54" y="60"/>
                    <a:pt x="48" y="61"/>
                  </a:cubicBezTo>
                  <a:cubicBezTo>
                    <a:pt x="61" y="67"/>
                    <a:pt x="61" y="67"/>
                    <a:pt x="61" y="67"/>
                  </a:cubicBezTo>
                  <a:cubicBezTo>
                    <a:pt x="57" y="77"/>
                    <a:pt x="39" y="63"/>
                    <a:pt x="31" y="74"/>
                  </a:cubicBezTo>
                  <a:cubicBezTo>
                    <a:pt x="45" y="89"/>
                    <a:pt x="0" y="82"/>
                    <a:pt x="25" y="95"/>
                  </a:cubicBezTo>
                  <a:cubicBezTo>
                    <a:pt x="32" y="92"/>
                    <a:pt x="44" y="96"/>
                    <a:pt x="54" y="95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57" y="90"/>
                    <a:pt x="59" y="91"/>
                    <a:pt x="61" y="93"/>
                  </a:cubicBezTo>
                  <a:cubicBezTo>
                    <a:pt x="64" y="89"/>
                    <a:pt x="64" y="85"/>
                    <a:pt x="71" y="82"/>
                  </a:cubicBezTo>
                  <a:cubicBezTo>
                    <a:pt x="76" y="85"/>
                    <a:pt x="78" y="88"/>
                    <a:pt x="77" y="93"/>
                  </a:cubicBezTo>
                  <a:cubicBezTo>
                    <a:pt x="81" y="93"/>
                    <a:pt x="85" y="92"/>
                    <a:pt x="87" y="95"/>
                  </a:cubicBezTo>
                  <a:cubicBezTo>
                    <a:pt x="96" y="88"/>
                    <a:pt x="101" y="83"/>
                    <a:pt x="103" y="74"/>
                  </a:cubicBezTo>
                  <a:cubicBezTo>
                    <a:pt x="107" y="74"/>
                    <a:pt x="111" y="73"/>
                    <a:pt x="113" y="76"/>
                  </a:cubicBezTo>
                  <a:cubicBezTo>
                    <a:pt x="115" y="73"/>
                    <a:pt x="119" y="68"/>
                    <a:pt x="113" y="65"/>
                  </a:cubicBezTo>
                  <a:cubicBezTo>
                    <a:pt x="115" y="64"/>
                    <a:pt x="117" y="63"/>
                    <a:pt x="119" y="63"/>
                  </a:cubicBezTo>
                  <a:cubicBezTo>
                    <a:pt x="125" y="68"/>
                    <a:pt x="126" y="72"/>
                    <a:pt x="123" y="78"/>
                  </a:cubicBezTo>
                  <a:cubicBezTo>
                    <a:pt x="133" y="80"/>
                    <a:pt x="133" y="80"/>
                    <a:pt x="133" y="80"/>
                  </a:cubicBezTo>
                  <a:cubicBezTo>
                    <a:pt x="134" y="79"/>
                    <a:pt x="137" y="78"/>
                    <a:pt x="136" y="76"/>
                  </a:cubicBezTo>
                  <a:cubicBezTo>
                    <a:pt x="133" y="78"/>
                    <a:pt x="133" y="78"/>
                    <a:pt x="133" y="78"/>
                  </a:cubicBezTo>
                  <a:cubicBezTo>
                    <a:pt x="126" y="74"/>
                    <a:pt x="126" y="74"/>
                    <a:pt x="126" y="74"/>
                  </a:cubicBezTo>
                  <a:cubicBezTo>
                    <a:pt x="142" y="73"/>
                    <a:pt x="145" y="50"/>
                    <a:pt x="168" y="61"/>
                  </a:cubicBezTo>
                  <a:cubicBezTo>
                    <a:pt x="152" y="53"/>
                    <a:pt x="152" y="53"/>
                    <a:pt x="152" y="53"/>
                  </a:cubicBezTo>
                  <a:cubicBezTo>
                    <a:pt x="165" y="42"/>
                    <a:pt x="165" y="42"/>
                    <a:pt x="165" y="42"/>
                  </a:cubicBezTo>
                  <a:cubicBezTo>
                    <a:pt x="167" y="43"/>
                    <a:pt x="169" y="45"/>
                    <a:pt x="172" y="44"/>
                  </a:cubicBezTo>
                  <a:cubicBezTo>
                    <a:pt x="176" y="36"/>
                    <a:pt x="161" y="18"/>
                    <a:pt x="185" y="19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79" y="12"/>
                    <a:pt x="178" y="10"/>
                    <a:pt x="181" y="8"/>
                  </a:cubicBezTo>
                  <a:cubicBezTo>
                    <a:pt x="183" y="11"/>
                    <a:pt x="188" y="10"/>
                    <a:pt x="191" y="11"/>
                  </a:cubicBezTo>
                  <a:cubicBezTo>
                    <a:pt x="193" y="2"/>
                    <a:pt x="176" y="10"/>
                    <a:pt x="178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7" name="Freeform 104"/>
            <p:cNvSpPr>
              <a:spLocks/>
            </p:cNvSpPr>
            <p:nvPr/>
          </p:nvSpPr>
          <p:spPr bwMode="auto">
            <a:xfrm>
              <a:off x="1314450" y="6330950"/>
              <a:ext cx="66675" cy="12700"/>
            </a:xfrm>
            <a:custGeom>
              <a:avLst/>
              <a:gdLst>
                <a:gd name="T0" fmla="*/ 0 w 5"/>
                <a:gd name="T1" fmla="*/ 1 h 1"/>
                <a:gd name="T2" fmla="*/ 5 w 5"/>
                <a:gd name="T3" fmla="*/ 1 h 1"/>
                <a:gd name="T4" fmla="*/ 0 w 5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">
                  <a:moveTo>
                    <a:pt x="0" y="1"/>
                  </a:moveTo>
                  <a:cubicBezTo>
                    <a:pt x="2" y="1"/>
                    <a:pt x="3" y="1"/>
                    <a:pt x="5" y="1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8" name="Freeform 105"/>
            <p:cNvSpPr>
              <a:spLocks/>
            </p:cNvSpPr>
            <p:nvPr/>
          </p:nvSpPr>
          <p:spPr bwMode="auto">
            <a:xfrm>
              <a:off x="558800" y="6462713"/>
              <a:ext cx="26988" cy="38100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3 h 3"/>
                <a:gd name="T4" fmla="*/ 2 w 2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1" y="1"/>
                    <a:pt x="0" y="2"/>
                    <a:pt x="0" y="3"/>
                  </a:cubicBezTo>
                  <a:cubicBezTo>
                    <a:pt x="1" y="2"/>
                    <a:pt x="1" y="2"/>
                    <a:pt x="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9" name="Freeform 106"/>
            <p:cNvSpPr>
              <a:spLocks/>
            </p:cNvSpPr>
            <p:nvPr/>
          </p:nvSpPr>
          <p:spPr bwMode="auto">
            <a:xfrm>
              <a:off x="806450" y="6619875"/>
              <a:ext cx="26988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10" name="Freeform 107"/>
            <p:cNvSpPr>
              <a:spLocks/>
            </p:cNvSpPr>
            <p:nvPr/>
          </p:nvSpPr>
          <p:spPr bwMode="auto">
            <a:xfrm>
              <a:off x="585788" y="6448425"/>
              <a:ext cx="52388" cy="14288"/>
            </a:xfrm>
            <a:custGeom>
              <a:avLst/>
              <a:gdLst>
                <a:gd name="T0" fmla="*/ 4 w 4"/>
                <a:gd name="T1" fmla="*/ 0 h 1"/>
                <a:gd name="T2" fmla="*/ 1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11" name="Freeform 108"/>
            <p:cNvSpPr>
              <a:spLocks/>
            </p:cNvSpPr>
            <p:nvPr/>
          </p:nvSpPr>
          <p:spPr bwMode="auto">
            <a:xfrm>
              <a:off x="38100" y="5899150"/>
              <a:ext cx="92075" cy="92075"/>
            </a:xfrm>
            <a:custGeom>
              <a:avLst/>
              <a:gdLst>
                <a:gd name="T0" fmla="*/ 3 w 7"/>
                <a:gd name="T1" fmla="*/ 2 h 7"/>
                <a:gd name="T2" fmla="*/ 7 w 7"/>
                <a:gd name="T3" fmla="*/ 0 h 7"/>
                <a:gd name="T4" fmla="*/ 3 w 7"/>
                <a:gd name="T5" fmla="*/ 0 h 7"/>
                <a:gd name="T6" fmla="*/ 3 w 7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">
                  <a:moveTo>
                    <a:pt x="3" y="2"/>
                  </a:moveTo>
                  <a:cubicBezTo>
                    <a:pt x="4" y="1"/>
                    <a:pt x="5" y="0"/>
                    <a:pt x="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3"/>
                    <a:pt x="0" y="7"/>
                    <a:pt x="3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12" name="Freeform 109"/>
            <p:cNvSpPr>
              <a:spLocks/>
            </p:cNvSpPr>
            <p:nvPr/>
          </p:nvSpPr>
          <p:spPr bwMode="auto">
            <a:xfrm>
              <a:off x="195263" y="5899150"/>
              <a:ext cx="50800" cy="0"/>
            </a:xfrm>
            <a:custGeom>
              <a:avLst/>
              <a:gdLst>
                <a:gd name="T0" fmla="*/ 4 w 4"/>
                <a:gd name="T1" fmla="*/ 0 w 4"/>
                <a:gd name="T2" fmla="*/ 4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3" y="0"/>
                    <a:pt x="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13" name="Freeform 110"/>
            <p:cNvSpPr>
              <a:spLocks/>
            </p:cNvSpPr>
            <p:nvPr/>
          </p:nvSpPr>
          <p:spPr bwMode="auto">
            <a:xfrm>
              <a:off x="130175" y="5899150"/>
              <a:ext cx="65088" cy="0"/>
            </a:xfrm>
            <a:custGeom>
              <a:avLst/>
              <a:gdLst>
                <a:gd name="T0" fmla="*/ 0 w 5"/>
                <a:gd name="T1" fmla="*/ 5 w 5"/>
                <a:gd name="T2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14" name="Freeform 111"/>
            <p:cNvSpPr>
              <a:spLocks/>
            </p:cNvSpPr>
            <p:nvPr/>
          </p:nvSpPr>
          <p:spPr bwMode="auto">
            <a:xfrm>
              <a:off x="4208463" y="5899150"/>
              <a:ext cx="220663" cy="169863"/>
            </a:xfrm>
            <a:custGeom>
              <a:avLst/>
              <a:gdLst>
                <a:gd name="T0" fmla="*/ 10 w 17"/>
                <a:gd name="T1" fmla="*/ 13 h 13"/>
                <a:gd name="T2" fmla="*/ 3 w 17"/>
                <a:gd name="T3" fmla="*/ 0 h 13"/>
                <a:gd name="T4" fmla="*/ 10 w 17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3">
                  <a:moveTo>
                    <a:pt x="10" y="13"/>
                  </a:moveTo>
                  <a:cubicBezTo>
                    <a:pt x="0" y="8"/>
                    <a:pt x="17" y="3"/>
                    <a:pt x="3" y="0"/>
                  </a:cubicBezTo>
                  <a:cubicBezTo>
                    <a:pt x="2" y="5"/>
                    <a:pt x="4" y="11"/>
                    <a:pt x="10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15" name="Freeform 112"/>
            <p:cNvSpPr>
              <a:spLocks/>
            </p:cNvSpPr>
            <p:nvPr/>
          </p:nvSpPr>
          <p:spPr bwMode="auto">
            <a:xfrm>
              <a:off x="2279650" y="5911850"/>
              <a:ext cx="182563" cy="144463"/>
            </a:xfrm>
            <a:custGeom>
              <a:avLst/>
              <a:gdLst>
                <a:gd name="T0" fmla="*/ 11 w 14"/>
                <a:gd name="T1" fmla="*/ 7 h 11"/>
                <a:gd name="T2" fmla="*/ 14 w 14"/>
                <a:gd name="T3" fmla="*/ 1 h 11"/>
                <a:gd name="T4" fmla="*/ 11 w 14"/>
                <a:gd name="T5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1">
                  <a:moveTo>
                    <a:pt x="11" y="7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0" y="0"/>
                    <a:pt x="14" y="11"/>
                    <a:pt x="11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16" name="Freeform 113"/>
            <p:cNvSpPr>
              <a:spLocks/>
            </p:cNvSpPr>
            <p:nvPr/>
          </p:nvSpPr>
          <p:spPr bwMode="auto">
            <a:xfrm>
              <a:off x="3738563" y="5924550"/>
              <a:ext cx="207963" cy="144463"/>
            </a:xfrm>
            <a:custGeom>
              <a:avLst/>
              <a:gdLst>
                <a:gd name="T0" fmla="*/ 0 w 16"/>
                <a:gd name="T1" fmla="*/ 4 h 11"/>
                <a:gd name="T2" fmla="*/ 0 w 16"/>
                <a:gd name="T3" fmla="*/ 11 h 11"/>
                <a:gd name="T4" fmla="*/ 16 w 16"/>
                <a:gd name="T5" fmla="*/ 2 h 11"/>
                <a:gd name="T6" fmla="*/ 10 w 16"/>
                <a:gd name="T7" fmla="*/ 0 h 11"/>
                <a:gd name="T8" fmla="*/ 0 w 16"/>
                <a:gd name="T9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">
                  <a:moveTo>
                    <a:pt x="0" y="4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7" y="10"/>
                    <a:pt x="13" y="4"/>
                    <a:pt x="16" y="2"/>
                  </a:cubicBezTo>
                  <a:cubicBezTo>
                    <a:pt x="13" y="3"/>
                    <a:pt x="12" y="1"/>
                    <a:pt x="10" y="0"/>
                  </a:cubicBezTo>
                  <a:cubicBezTo>
                    <a:pt x="11" y="4"/>
                    <a:pt x="5" y="5"/>
                    <a:pt x="0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17" name="Freeform 114"/>
            <p:cNvSpPr>
              <a:spLocks/>
            </p:cNvSpPr>
            <p:nvPr/>
          </p:nvSpPr>
          <p:spPr bwMode="auto">
            <a:xfrm>
              <a:off x="3803650" y="6173788"/>
              <a:ext cx="482600" cy="196850"/>
            </a:xfrm>
            <a:custGeom>
              <a:avLst/>
              <a:gdLst>
                <a:gd name="T0" fmla="*/ 8 w 37"/>
                <a:gd name="T1" fmla="*/ 15 h 15"/>
                <a:gd name="T2" fmla="*/ 18 w 37"/>
                <a:gd name="T3" fmla="*/ 8 h 15"/>
                <a:gd name="T4" fmla="*/ 28 w 37"/>
                <a:gd name="T5" fmla="*/ 13 h 15"/>
                <a:gd name="T6" fmla="*/ 31 w 37"/>
                <a:gd name="T7" fmla="*/ 6 h 15"/>
                <a:gd name="T8" fmla="*/ 37 w 37"/>
                <a:gd name="T9" fmla="*/ 13 h 15"/>
                <a:gd name="T10" fmla="*/ 31 w 37"/>
                <a:gd name="T11" fmla="*/ 0 h 15"/>
                <a:gd name="T12" fmla="*/ 24 w 37"/>
                <a:gd name="T13" fmla="*/ 4 h 15"/>
                <a:gd name="T14" fmla="*/ 18 w 37"/>
                <a:gd name="T15" fmla="*/ 0 h 15"/>
                <a:gd name="T16" fmla="*/ 15 w 37"/>
                <a:gd name="T17" fmla="*/ 6 h 15"/>
                <a:gd name="T18" fmla="*/ 1 w 37"/>
                <a:gd name="T19" fmla="*/ 8 h 15"/>
                <a:gd name="T20" fmla="*/ 8 w 37"/>
                <a:gd name="T2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15">
                  <a:moveTo>
                    <a:pt x="8" y="15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21" y="10"/>
                    <a:pt x="23" y="14"/>
                    <a:pt x="28" y="13"/>
                  </a:cubicBezTo>
                  <a:cubicBezTo>
                    <a:pt x="28" y="10"/>
                    <a:pt x="27" y="8"/>
                    <a:pt x="31" y="6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8"/>
                    <a:pt x="35" y="2"/>
                    <a:pt x="31" y="0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7"/>
                    <a:pt x="6" y="14"/>
                    <a:pt x="1" y="8"/>
                  </a:cubicBezTo>
                  <a:cubicBezTo>
                    <a:pt x="0" y="11"/>
                    <a:pt x="6" y="13"/>
                    <a:pt x="8" y="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18" name="Freeform 115"/>
            <p:cNvSpPr>
              <a:spLocks/>
            </p:cNvSpPr>
            <p:nvPr/>
          </p:nvSpPr>
          <p:spPr bwMode="auto">
            <a:xfrm>
              <a:off x="2474913" y="6645275"/>
              <a:ext cx="77788" cy="26988"/>
            </a:xfrm>
            <a:custGeom>
              <a:avLst/>
              <a:gdLst>
                <a:gd name="T0" fmla="*/ 6 w 6"/>
                <a:gd name="T1" fmla="*/ 0 h 2"/>
                <a:gd name="T2" fmla="*/ 0 w 6"/>
                <a:gd name="T3" fmla="*/ 1 h 2"/>
                <a:gd name="T4" fmla="*/ 6 w 6"/>
                <a:gd name="T5" fmla="*/ 2 h 2"/>
                <a:gd name="T6" fmla="*/ 6 w 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2">
                  <a:moveTo>
                    <a:pt x="6" y="0"/>
                  </a:moveTo>
                  <a:cubicBezTo>
                    <a:pt x="4" y="0"/>
                    <a:pt x="2" y="0"/>
                    <a:pt x="0" y="1"/>
                  </a:cubicBezTo>
                  <a:cubicBezTo>
                    <a:pt x="6" y="2"/>
                    <a:pt x="6" y="2"/>
                    <a:pt x="6" y="2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19" name="Freeform 116"/>
            <p:cNvSpPr>
              <a:spLocks/>
            </p:cNvSpPr>
            <p:nvPr/>
          </p:nvSpPr>
          <p:spPr bwMode="auto">
            <a:xfrm>
              <a:off x="2384425" y="6645275"/>
              <a:ext cx="90488" cy="39688"/>
            </a:xfrm>
            <a:custGeom>
              <a:avLst/>
              <a:gdLst>
                <a:gd name="T0" fmla="*/ 7 w 7"/>
                <a:gd name="T1" fmla="*/ 1 h 3"/>
                <a:gd name="T2" fmla="*/ 0 w 7"/>
                <a:gd name="T3" fmla="*/ 0 h 3"/>
                <a:gd name="T4" fmla="*/ 7 w 7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7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3"/>
                    <a:pt x="4" y="2"/>
                    <a:pt x="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</p:grpSp>
      <p:sp>
        <p:nvSpPr>
          <p:cNvPr id="121" name="矩形 120"/>
          <p:cNvSpPr/>
          <p:nvPr/>
        </p:nvSpPr>
        <p:spPr>
          <a:xfrm>
            <a:off x="2195244" y="1989024"/>
            <a:ext cx="2885405" cy="1187564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</a:rPr>
              <a:t>请在此处添加详细描述文本，尽量与标题文本语言风格相符合，语言描述尽量简洁生动。请在此处添加详细描述文本，请在此处添加详细描述文本，尽量与标题文本语言风格相符合，语言描述尽量简洁生动。请在此处添加详细描述文本，</a:t>
            </a:r>
            <a:endParaRPr lang="zh-CN" altLang="en-US" sz="900" dirty="0"/>
          </a:p>
          <a:p>
            <a:pPr>
              <a:lnSpc>
                <a:spcPct val="150000"/>
              </a:lnSpc>
            </a:pP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350128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" dur="2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69"/>
          <p:cNvGrpSpPr/>
          <p:nvPr/>
        </p:nvGrpSpPr>
        <p:grpSpPr>
          <a:xfrm>
            <a:off x="-367902" y="806053"/>
            <a:ext cx="5688806" cy="3530204"/>
            <a:chOff x="315913" y="1131888"/>
            <a:chExt cx="7585075" cy="4706938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4887913" y="1131888"/>
              <a:ext cx="42863" cy="73025"/>
            </a:xfrm>
            <a:custGeom>
              <a:avLst/>
              <a:gdLst>
                <a:gd name="T0" fmla="*/ 2 w 3"/>
                <a:gd name="T1" fmla="*/ 4 h 5"/>
                <a:gd name="T2" fmla="*/ 3 w 3"/>
                <a:gd name="T3" fmla="*/ 3 h 5"/>
                <a:gd name="T4" fmla="*/ 0 w 3"/>
                <a:gd name="T5" fmla="*/ 3 h 5"/>
                <a:gd name="T6" fmla="*/ 2 w 3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2" y="4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1" y="5"/>
                    <a:pt x="1" y="2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5397500" y="1174751"/>
              <a:ext cx="28575" cy="15875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1"/>
                    <a:pt x="0" y="0"/>
                    <a:pt x="0" y="1"/>
                  </a:cubicBezTo>
                  <a:cubicBezTo>
                    <a:pt x="1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4071938" y="1204913"/>
              <a:ext cx="14288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4029075" y="1190626"/>
              <a:ext cx="42863" cy="57150"/>
            </a:xfrm>
            <a:custGeom>
              <a:avLst/>
              <a:gdLst>
                <a:gd name="T0" fmla="*/ 3 w 3"/>
                <a:gd name="T1" fmla="*/ 1 h 4"/>
                <a:gd name="T2" fmla="*/ 0 w 3"/>
                <a:gd name="T3" fmla="*/ 2 h 4"/>
                <a:gd name="T4" fmla="*/ 3 w 3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4">
                  <a:moveTo>
                    <a:pt x="3" y="1"/>
                  </a:moveTo>
                  <a:cubicBezTo>
                    <a:pt x="2" y="1"/>
                    <a:pt x="0" y="0"/>
                    <a:pt x="0" y="2"/>
                  </a:cubicBezTo>
                  <a:cubicBezTo>
                    <a:pt x="1" y="4"/>
                    <a:pt x="2" y="2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3984625" y="1247776"/>
              <a:ext cx="160338" cy="103188"/>
            </a:xfrm>
            <a:custGeom>
              <a:avLst/>
              <a:gdLst>
                <a:gd name="T0" fmla="*/ 7 w 11"/>
                <a:gd name="T1" fmla="*/ 6 h 7"/>
                <a:gd name="T2" fmla="*/ 4 w 11"/>
                <a:gd name="T3" fmla="*/ 0 h 7"/>
                <a:gd name="T4" fmla="*/ 1 w 11"/>
                <a:gd name="T5" fmla="*/ 3 h 7"/>
                <a:gd name="T6" fmla="*/ 7 w 11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7">
                  <a:moveTo>
                    <a:pt x="7" y="6"/>
                  </a:moveTo>
                  <a:cubicBezTo>
                    <a:pt x="11" y="3"/>
                    <a:pt x="4" y="2"/>
                    <a:pt x="4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7"/>
                    <a:pt x="6" y="4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3795713" y="13509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1" name="Freeform 11"/>
            <p:cNvSpPr>
              <a:spLocks noEditPoints="1"/>
            </p:cNvSpPr>
            <p:nvPr/>
          </p:nvSpPr>
          <p:spPr bwMode="auto">
            <a:xfrm>
              <a:off x="1538288" y="1233488"/>
              <a:ext cx="2257425" cy="804863"/>
            </a:xfrm>
            <a:custGeom>
              <a:avLst/>
              <a:gdLst>
                <a:gd name="T0" fmla="*/ 0 w 155"/>
                <a:gd name="T1" fmla="*/ 55 h 55"/>
                <a:gd name="T2" fmla="*/ 4 w 155"/>
                <a:gd name="T3" fmla="*/ 52 h 55"/>
                <a:gd name="T4" fmla="*/ 17 w 155"/>
                <a:gd name="T5" fmla="*/ 48 h 55"/>
                <a:gd name="T6" fmla="*/ 19 w 155"/>
                <a:gd name="T7" fmla="*/ 47 h 55"/>
                <a:gd name="T8" fmla="*/ 33 w 155"/>
                <a:gd name="T9" fmla="*/ 41 h 55"/>
                <a:gd name="T10" fmla="*/ 39 w 155"/>
                <a:gd name="T11" fmla="*/ 38 h 55"/>
                <a:gd name="T12" fmla="*/ 39 w 155"/>
                <a:gd name="T13" fmla="*/ 35 h 55"/>
                <a:gd name="T14" fmla="*/ 58 w 155"/>
                <a:gd name="T15" fmla="*/ 29 h 55"/>
                <a:gd name="T16" fmla="*/ 67 w 155"/>
                <a:gd name="T17" fmla="*/ 27 h 55"/>
                <a:gd name="T18" fmla="*/ 74 w 155"/>
                <a:gd name="T19" fmla="*/ 28 h 55"/>
                <a:gd name="T20" fmla="*/ 76 w 155"/>
                <a:gd name="T21" fmla="*/ 29 h 55"/>
                <a:gd name="T22" fmla="*/ 90 w 155"/>
                <a:gd name="T23" fmla="*/ 23 h 55"/>
                <a:gd name="T24" fmla="*/ 95 w 155"/>
                <a:gd name="T25" fmla="*/ 20 h 55"/>
                <a:gd name="T26" fmla="*/ 99 w 155"/>
                <a:gd name="T27" fmla="*/ 16 h 55"/>
                <a:gd name="T28" fmla="*/ 103 w 155"/>
                <a:gd name="T29" fmla="*/ 14 h 55"/>
                <a:gd name="T30" fmla="*/ 126 w 155"/>
                <a:gd name="T31" fmla="*/ 15 h 55"/>
                <a:gd name="T32" fmla="*/ 137 w 155"/>
                <a:gd name="T33" fmla="*/ 12 h 55"/>
                <a:gd name="T34" fmla="*/ 153 w 155"/>
                <a:gd name="T35" fmla="*/ 10 h 55"/>
                <a:gd name="T36" fmla="*/ 153 w 155"/>
                <a:gd name="T37" fmla="*/ 5 h 55"/>
                <a:gd name="T38" fmla="*/ 145 w 155"/>
                <a:gd name="T39" fmla="*/ 6 h 55"/>
                <a:gd name="T40" fmla="*/ 145 w 155"/>
                <a:gd name="T41" fmla="*/ 1 h 55"/>
                <a:gd name="T42" fmla="*/ 117 w 155"/>
                <a:gd name="T43" fmla="*/ 5 h 55"/>
                <a:gd name="T44" fmla="*/ 100 w 155"/>
                <a:gd name="T45" fmla="*/ 9 h 55"/>
                <a:gd name="T46" fmla="*/ 76 w 155"/>
                <a:gd name="T47" fmla="*/ 16 h 55"/>
                <a:gd name="T48" fmla="*/ 52 w 155"/>
                <a:gd name="T49" fmla="*/ 24 h 55"/>
                <a:gd name="T50" fmla="*/ 35 w 155"/>
                <a:gd name="T51" fmla="*/ 32 h 55"/>
                <a:gd name="T52" fmla="*/ 25 w 155"/>
                <a:gd name="T53" fmla="*/ 35 h 55"/>
                <a:gd name="T54" fmla="*/ 11 w 155"/>
                <a:gd name="T55" fmla="*/ 46 h 55"/>
                <a:gd name="T56" fmla="*/ 8 w 155"/>
                <a:gd name="T57" fmla="*/ 46 h 55"/>
                <a:gd name="T58" fmla="*/ 8 w 155"/>
                <a:gd name="T59" fmla="*/ 41 h 55"/>
                <a:gd name="T60" fmla="*/ 0 w 155"/>
                <a:gd name="T61" fmla="*/ 49 h 55"/>
                <a:gd name="T62" fmla="*/ 6 w 155"/>
                <a:gd name="T63" fmla="*/ 49 h 55"/>
                <a:gd name="T64" fmla="*/ 136 w 155"/>
                <a:gd name="T65" fmla="*/ 10 h 55"/>
                <a:gd name="T66" fmla="*/ 137 w 155"/>
                <a:gd name="T67" fmla="*/ 11 h 55"/>
                <a:gd name="T68" fmla="*/ 136 w 155"/>
                <a:gd name="T69" fmla="*/ 1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5" h="55">
                  <a:moveTo>
                    <a:pt x="4" y="49"/>
                  </a:moveTo>
                  <a:cubicBezTo>
                    <a:pt x="3" y="51"/>
                    <a:pt x="0" y="53"/>
                    <a:pt x="0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3" y="55"/>
                    <a:pt x="3" y="53"/>
                    <a:pt x="4" y="52"/>
                  </a:cubicBezTo>
                  <a:cubicBezTo>
                    <a:pt x="6" y="52"/>
                    <a:pt x="8" y="51"/>
                    <a:pt x="9" y="49"/>
                  </a:cubicBezTo>
                  <a:cubicBezTo>
                    <a:pt x="12" y="50"/>
                    <a:pt x="15" y="50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7"/>
                    <a:pt x="18" y="47"/>
                    <a:pt x="19" y="47"/>
                  </a:cubicBezTo>
                  <a:cubicBezTo>
                    <a:pt x="24" y="49"/>
                    <a:pt x="24" y="42"/>
                    <a:pt x="28" y="43"/>
                  </a:cubicBezTo>
                  <a:cubicBezTo>
                    <a:pt x="28" y="39"/>
                    <a:pt x="32" y="42"/>
                    <a:pt x="33" y="41"/>
                  </a:cubicBezTo>
                  <a:cubicBezTo>
                    <a:pt x="36" y="43"/>
                    <a:pt x="38" y="40"/>
                    <a:pt x="40" y="39"/>
                  </a:cubicBezTo>
                  <a:cubicBezTo>
                    <a:pt x="40" y="38"/>
                    <a:pt x="39" y="38"/>
                    <a:pt x="39" y="38"/>
                  </a:cubicBezTo>
                  <a:cubicBezTo>
                    <a:pt x="38" y="36"/>
                    <a:pt x="35" y="39"/>
                    <a:pt x="35" y="36"/>
                  </a:cubicBezTo>
                  <a:cubicBezTo>
                    <a:pt x="36" y="34"/>
                    <a:pt x="38" y="36"/>
                    <a:pt x="39" y="35"/>
                  </a:cubicBezTo>
                  <a:cubicBezTo>
                    <a:pt x="41" y="29"/>
                    <a:pt x="47" y="35"/>
                    <a:pt x="51" y="33"/>
                  </a:cubicBezTo>
                  <a:cubicBezTo>
                    <a:pt x="55" y="36"/>
                    <a:pt x="54" y="27"/>
                    <a:pt x="58" y="29"/>
                  </a:cubicBezTo>
                  <a:cubicBezTo>
                    <a:pt x="59" y="29"/>
                    <a:pt x="60" y="29"/>
                    <a:pt x="60" y="28"/>
                  </a:cubicBezTo>
                  <a:cubicBezTo>
                    <a:pt x="62" y="25"/>
                    <a:pt x="65" y="27"/>
                    <a:pt x="67" y="27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9" y="25"/>
                    <a:pt x="72" y="28"/>
                    <a:pt x="74" y="28"/>
                  </a:cubicBezTo>
                  <a:cubicBezTo>
                    <a:pt x="74" y="29"/>
                    <a:pt x="74" y="29"/>
                    <a:pt x="74" y="29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5" y="23"/>
                    <a:pt x="80" y="29"/>
                    <a:pt x="82" y="25"/>
                  </a:cubicBezTo>
                  <a:cubicBezTo>
                    <a:pt x="85" y="27"/>
                    <a:pt x="87" y="22"/>
                    <a:pt x="90" y="23"/>
                  </a:cubicBezTo>
                  <a:cubicBezTo>
                    <a:pt x="90" y="21"/>
                    <a:pt x="88" y="22"/>
                    <a:pt x="88" y="21"/>
                  </a:cubicBezTo>
                  <a:cubicBezTo>
                    <a:pt x="90" y="19"/>
                    <a:pt x="93" y="20"/>
                    <a:pt x="95" y="20"/>
                  </a:cubicBezTo>
                  <a:cubicBezTo>
                    <a:pt x="96" y="17"/>
                    <a:pt x="99" y="19"/>
                    <a:pt x="100" y="17"/>
                  </a:cubicBezTo>
                  <a:cubicBezTo>
                    <a:pt x="100" y="17"/>
                    <a:pt x="100" y="16"/>
                    <a:pt x="99" y="16"/>
                  </a:cubicBezTo>
                  <a:cubicBezTo>
                    <a:pt x="101" y="15"/>
                    <a:pt x="102" y="13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6" y="16"/>
                    <a:pt x="109" y="14"/>
                    <a:pt x="111" y="17"/>
                  </a:cubicBezTo>
                  <a:cubicBezTo>
                    <a:pt x="116" y="16"/>
                    <a:pt x="121" y="16"/>
                    <a:pt x="126" y="15"/>
                  </a:cubicBezTo>
                  <a:cubicBezTo>
                    <a:pt x="129" y="16"/>
                    <a:pt x="133" y="14"/>
                    <a:pt x="136" y="14"/>
                  </a:cubicBezTo>
                  <a:cubicBezTo>
                    <a:pt x="137" y="12"/>
                    <a:pt x="137" y="12"/>
                    <a:pt x="137" y="12"/>
                  </a:cubicBezTo>
                  <a:cubicBezTo>
                    <a:pt x="138" y="13"/>
                    <a:pt x="140" y="12"/>
                    <a:pt x="142" y="12"/>
                  </a:cubicBezTo>
                  <a:cubicBezTo>
                    <a:pt x="145" y="11"/>
                    <a:pt x="150" y="8"/>
                    <a:pt x="153" y="10"/>
                  </a:cubicBezTo>
                  <a:cubicBezTo>
                    <a:pt x="154" y="10"/>
                    <a:pt x="155" y="8"/>
                    <a:pt x="155" y="8"/>
                  </a:cubicBezTo>
                  <a:cubicBezTo>
                    <a:pt x="154" y="7"/>
                    <a:pt x="155" y="4"/>
                    <a:pt x="153" y="5"/>
                  </a:cubicBezTo>
                  <a:cubicBezTo>
                    <a:pt x="153" y="9"/>
                    <a:pt x="149" y="6"/>
                    <a:pt x="146" y="8"/>
                  </a:cubicBezTo>
                  <a:cubicBezTo>
                    <a:pt x="145" y="6"/>
                    <a:pt x="145" y="6"/>
                    <a:pt x="145" y="6"/>
                  </a:cubicBezTo>
                  <a:cubicBezTo>
                    <a:pt x="145" y="6"/>
                    <a:pt x="143" y="6"/>
                    <a:pt x="142" y="7"/>
                  </a:cubicBezTo>
                  <a:cubicBezTo>
                    <a:pt x="140" y="3"/>
                    <a:pt x="146" y="4"/>
                    <a:pt x="145" y="1"/>
                  </a:cubicBezTo>
                  <a:cubicBezTo>
                    <a:pt x="140" y="0"/>
                    <a:pt x="137" y="5"/>
                    <a:pt x="133" y="3"/>
                  </a:cubicBezTo>
                  <a:cubicBezTo>
                    <a:pt x="127" y="4"/>
                    <a:pt x="123" y="5"/>
                    <a:pt x="117" y="5"/>
                  </a:cubicBezTo>
                  <a:cubicBezTo>
                    <a:pt x="115" y="6"/>
                    <a:pt x="113" y="5"/>
                    <a:pt x="111" y="7"/>
                  </a:cubicBezTo>
                  <a:cubicBezTo>
                    <a:pt x="108" y="6"/>
                    <a:pt x="104" y="7"/>
                    <a:pt x="100" y="9"/>
                  </a:cubicBezTo>
                  <a:cubicBezTo>
                    <a:pt x="96" y="11"/>
                    <a:pt x="92" y="9"/>
                    <a:pt x="89" y="13"/>
                  </a:cubicBezTo>
                  <a:cubicBezTo>
                    <a:pt x="84" y="12"/>
                    <a:pt x="81" y="16"/>
                    <a:pt x="76" y="16"/>
                  </a:cubicBezTo>
                  <a:cubicBezTo>
                    <a:pt x="70" y="17"/>
                    <a:pt x="67" y="20"/>
                    <a:pt x="61" y="21"/>
                  </a:cubicBezTo>
                  <a:cubicBezTo>
                    <a:pt x="59" y="23"/>
                    <a:pt x="55" y="23"/>
                    <a:pt x="52" y="24"/>
                  </a:cubicBezTo>
                  <a:cubicBezTo>
                    <a:pt x="46" y="25"/>
                    <a:pt x="43" y="30"/>
                    <a:pt x="37" y="31"/>
                  </a:cubicBezTo>
                  <a:cubicBezTo>
                    <a:pt x="37" y="32"/>
                    <a:pt x="36" y="33"/>
                    <a:pt x="35" y="32"/>
                  </a:cubicBezTo>
                  <a:cubicBezTo>
                    <a:pt x="34" y="36"/>
                    <a:pt x="31" y="33"/>
                    <a:pt x="29" y="33"/>
                  </a:cubicBezTo>
                  <a:cubicBezTo>
                    <a:pt x="28" y="34"/>
                    <a:pt x="26" y="33"/>
                    <a:pt x="25" y="35"/>
                  </a:cubicBezTo>
                  <a:cubicBezTo>
                    <a:pt x="19" y="34"/>
                    <a:pt x="22" y="42"/>
                    <a:pt x="16" y="44"/>
                  </a:cubicBezTo>
                  <a:cubicBezTo>
                    <a:pt x="14" y="44"/>
                    <a:pt x="12" y="47"/>
                    <a:pt x="11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6"/>
                    <a:pt x="8" y="47"/>
                    <a:pt x="8" y="46"/>
                  </a:cubicBezTo>
                  <a:cubicBezTo>
                    <a:pt x="9" y="45"/>
                    <a:pt x="11" y="44"/>
                    <a:pt x="10" y="42"/>
                  </a:cubicBezTo>
                  <a:cubicBezTo>
                    <a:pt x="9" y="42"/>
                    <a:pt x="9" y="42"/>
                    <a:pt x="8" y="41"/>
                  </a:cubicBezTo>
                  <a:cubicBezTo>
                    <a:pt x="7" y="43"/>
                    <a:pt x="5" y="43"/>
                    <a:pt x="4" y="44"/>
                  </a:cubicBezTo>
                  <a:cubicBezTo>
                    <a:pt x="2" y="46"/>
                    <a:pt x="0" y="47"/>
                    <a:pt x="0" y="49"/>
                  </a:cubicBezTo>
                  <a:cubicBezTo>
                    <a:pt x="2" y="50"/>
                    <a:pt x="5" y="44"/>
                    <a:pt x="7" y="48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6" y="49"/>
                    <a:pt x="5" y="50"/>
                    <a:pt x="4" y="49"/>
                  </a:cubicBezTo>
                  <a:close/>
                  <a:moveTo>
                    <a:pt x="136" y="10"/>
                  </a:moveTo>
                  <a:cubicBezTo>
                    <a:pt x="137" y="10"/>
                    <a:pt x="137" y="10"/>
                    <a:pt x="137" y="11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6" y="11"/>
                    <a:pt x="136" y="11"/>
                    <a:pt x="136" y="11"/>
                  </a:cubicBezTo>
                  <a:lnTo>
                    <a:pt x="136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4640263" y="1263651"/>
              <a:ext cx="73025" cy="42863"/>
            </a:xfrm>
            <a:custGeom>
              <a:avLst/>
              <a:gdLst>
                <a:gd name="T0" fmla="*/ 3 w 5"/>
                <a:gd name="T1" fmla="*/ 2 h 3"/>
                <a:gd name="T2" fmla="*/ 4 w 5"/>
                <a:gd name="T3" fmla="*/ 2 h 3"/>
                <a:gd name="T4" fmla="*/ 5 w 5"/>
                <a:gd name="T5" fmla="*/ 1 h 3"/>
                <a:gd name="T6" fmla="*/ 2 w 5"/>
                <a:gd name="T7" fmla="*/ 0 h 3"/>
                <a:gd name="T8" fmla="*/ 0 w 5"/>
                <a:gd name="T9" fmla="*/ 2 h 3"/>
                <a:gd name="T10" fmla="*/ 3 w 5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3">
                  <a:moveTo>
                    <a:pt x="3" y="2"/>
                  </a:moveTo>
                  <a:cubicBezTo>
                    <a:pt x="3" y="3"/>
                    <a:pt x="4" y="2"/>
                    <a:pt x="4" y="2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2" y="1"/>
                    <a:pt x="0" y="0"/>
                    <a:pt x="0" y="2"/>
                  </a:cubicBezTo>
                  <a:cubicBezTo>
                    <a:pt x="1" y="1"/>
                    <a:pt x="2" y="3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3" name="Freeform 13"/>
            <p:cNvSpPr>
              <a:spLocks noEditPoints="1"/>
            </p:cNvSpPr>
            <p:nvPr/>
          </p:nvSpPr>
          <p:spPr bwMode="auto">
            <a:xfrm>
              <a:off x="315913" y="1219201"/>
              <a:ext cx="7207250" cy="4619625"/>
            </a:xfrm>
            <a:custGeom>
              <a:avLst/>
              <a:gdLst>
                <a:gd name="T0" fmla="*/ 459 w 495"/>
                <a:gd name="T1" fmla="*/ 71 h 316"/>
                <a:gd name="T2" fmla="*/ 433 w 495"/>
                <a:gd name="T3" fmla="*/ 30 h 316"/>
                <a:gd name="T4" fmla="*/ 349 w 495"/>
                <a:gd name="T5" fmla="*/ 12 h 316"/>
                <a:gd name="T6" fmla="*/ 311 w 495"/>
                <a:gd name="T7" fmla="*/ 19 h 316"/>
                <a:gd name="T8" fmla="*/ 264 w 495"/>
                <a:gd name="T9" fmla="*/ 22 h 316"/>
                <a:gd name="T10" fmla="*/ 202 w 495"/>
                <a:gd name="T11" fmla="*/ 41 h 316"/>
                <a:gd name="T12" fmla="*/ 112 w 495"/>
                <a:gd name="T13" fmla="*/ 63 h 316"/>
                <a:gd name="T14" fmla="*/ 56 w 495"/>
                <a:gd name="T15" fmla="*/ 91 h 316"/>
                <a:gd name="T16" fmla="*/ 33 w 495"/>
                <a:gd name="T17" fmla="*/ 97 h 316"/>
                <a:gd name="T18" fmla="*/ 24 w 495"/>
                <a:gd name="T19" fmla="*/ 117 h 316"/>
                <a:gd name="T20" fmla="*/ 2 w 495"/>
                <a:gd name="T21" fmla="*/ 157 h 316"/>
                <a:gd name="T22" fmla="*/ 49 w 495"/>
                <a:gd name="T23" fmla="*/ 245 h 316"/>
                <a:gd name="T24" fmla="*/ 140 w 495"/>
                <a:gd name="T25" fmla="*/ 283 h 316"/>
                <a:gd name="T26" fmla="*/ 257 w 495"/>
                <a:gd name="T27" fmla="*/ 299 h 316"/>
                <a:gd name="T28" fmla="*/ 309 w 495"/>
                <a:gd name="T29" fmla="*/ 303 h 316"/>
                <a:gd name="T30" fmla="*/ 365 w 495"/>
                <a:gd name="T31" fmla="*/ 259 h 316"/>
                <a:gd name="T32" fmla="*/ 441 w 495"/>
                <a:gd name="T33" fmla="*/ 218 h 316"/>
                <a:gd name="T34" fmla="*/ 435 w 495"/>
                <a:gd name="T35" fmla="*/ 209 h 316"/>
                <a:gd name="T36" fmla="*/ 464 w 495"/>
                <a:gd name="T37" fmla="*/ 203 h 316"/>
                <a:gd name="T38" fmla="*/ 37 w 495"/>
                <a:gd name="T39" fmla="*/ 98 h 316"/>
                <a:gd name="T40" fmla="*/ 55 w 495"/>
                <a:gd name="T41" fmla="*/ 219 h 316"/>
                <a:gd name="T42" fmla="*/ 56 w 495"/>
                <a:gd name="T43" fmla="*/ 157 h 316"/>
                <a:gd name="T44" fmla="*/ 189 w 495"/>
                <a:gd name="T45" fmla="*/ 59 h 316"/>
                <a:gd name="T46" fmla="*/ 175 w 495"/>
                <a:gd name="T47" fmla="*/ 68 h 316"/>
                <a:gd name="T48" fmla="*/ 167 w 495"/>
                <a:gd name="T49" fmla="*/ 81 h 316"/>
                <a:gd name="T50" fmla="*/ 142 w 495"/>
                <a:gd name="T51" fmla="*/ 85 h 316"/>
                <a:gd name="T52" fmla="*/ 187 w 495"/>
                <a:gd name="T53" fmla="*/ 148 h 316"/>
                <a:gd name="T54" fmla="*/ 195 w 495"/>
                <a:gd name="T55" fmla="*/ 145 h 316"/>
                <a:gd name="T56" fmla="*/ 181 w 495"/>
                <a:gd name="T57" fmla="*/ 143 h 316"/>
                <a:gd name="T58" fmla="*/ 209 w 495"/>
                <a:gd name="T59" fmla="*/ 127 h 316"/>
                <a:gd name="T60" fmla="*/ 233 w 495"/>
                <a:gd name="T61" fmla="*/ 39 h 316"/>
                <a:gd name="T62" fmla="*/ 220 w 495"/>
                <a:gd name="T63" fmla="*/ 39 h 316"/>
                <a:gd name="T64" fmla="*/ 230 w 495"/>
                <a:gd name="T65" fmla="*/ 33 h 316"/>
                <a:gd name="T66" fmla="*/ 269 w 495"/>
                <a:gd name="T67" fmla="*/ 99 h 316"/>
                <a:gd name="T68" fmla="*/ 262 w 495"/>
                <a:gd name="T69" fmla="*/ 92 h 316"/>
                <a:gd name="T70" fmla="*/ 254 w 495"/>
                <a:gd name="T71" fmla="*/ 112 h 316"/>
                <a:gd name="T72" fmla="*/ 258 w 495"/>
                <a:gd name="T73" fmla="*/ 104 h 316"/>
                <a:gd name="T74" fmla="*/ 280 w 495"/>
                <a:gd name="T75" fmla="*/ 100 h 316"/>
                <a:gd name="T76" fmla="*/ 411 w 495"/>
                <a:gd name="T77" fmla="*/ 91 h 316"/>
                <a:gd name="T78" fmla="*/ 361 w 495"/>
                <a:gd name="T79" fmla="*/ 100 h 316"/>
                <a:gd name="T80" fmla="*/ 365 w 495"/>
                <a:gd name="T81" fmla="*/ 113 h 316"/>
                <a:gd name="T82" fmla="*/ 356 w 495"/>
                <a:gd name="T83" fmla="*/ 122 h 316"/>
                <a:gd name="T84" fmla="*/ 347 w 495"/>
                <a:gd name="T85" fmla="*/ 93 h 316"/>
                <a:gd name="T86" fmla="*/ 307 w 495"/>
                <a:gd name="T87" fmla="*/ 94 h 316"/>
                <a:gd name="T88" fmla="*/ 311 w 495"/>
                <a:gd name="T89" fmla="*/ 103 h 316"/>
                <a:gd name="T90" fmla="*/ 312 w 495"/>
                <a:gd name="T91" fmla="*/ 93 h 316"/>
                <a:gd name="T92" fmla="*/ 352 w 495"/>
                <a:gd name="T93" fmla="*/ 182 h 316"/>
                <a:gd name="T94" fmla="*/ 343 w 495"/>
                <a:gd name="T95" fmla="*/ 166 h 316"/>
                <a:gd name="T96" fmla="*/ 363 w 495"/>
                <a:gd name="T97" fmla="*/ 163 h 316"/>
                <a:gd name="T98" fmla="*/ 345 w 495"/>
                <a:gd name="T99" fmla="*/ 152 h 316"/>
                <a:gd name="T100" fmla="*/ 371 w 495"/>
                <a:gd name="T101" fmla="*/ 157 h 316"/>
                <a:gd name="T102" fmla="*/ 321 w 495"/>
                <a:gd name="T103" fmla="*/ 154 h 316"/>
                <a:gd name="T104" fmla="*/ 375 w 495"/>
                <a:gd name="T105" fmla="*/ 102 h 316"/>
                <a:gd name="T106" fmla="*/ 381 w 495"/>
                <a:gd name="T107" fmla="*/ 162 h 316"/>
                <a:gd name="T108" fmla="*/ 382 w 495"/>
                <a:gd name="T109" fmla="*/ 169 h 316"/>
                <a:gd name="T110" fmla="*/ 416 w 495"/>
                <a:gd name="T111" fmla="*/ 152 h 316"/>
                <a:gd name="T112" fmla="*/ 430 w 495"/>
                <a:gd name="T113" fmla="*/ 164 h 316"/>
                <a:gd name="T114" fmla="*/ 422 w 495"/>
                <a:gd name="T115" fmla="*/ 136 h 316"/>
                <a:gd name="T116" fmla="*/ 408 w 495"/>
                <a:gd name="T117" fmla="*/ 112 h 316"/>
                <a:gd name="T118" fmla="*/ 402 w 495"/>
                <a:gd name="T119" fmla="*/ 96 h 316"/>
                <a:gd name="T120" fmla="*/ 441 w 495"/>
                <a:gd name="T121" fmla="*/ 199 h 316"/>
                <a:gd name="T122" fmla="*/ 465 w 495"/>
                <a:gd name="T123" fmla="*/ 176 h 316"/>
                <a:gd name="T124" fmla="*/ 480 w 495"/>
                <a:gd name="T125" fmla="*/ 158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95" h="316">
                  <a:moveTo>
                    <a:pt x="484" y="180"/>
                  </a:moveTo>
                  <a:cubicBezTo>
                    <a:pt x="483" y="174"/>
                    <a:pt x="489" y="174"/>
                    <a:pt x="492" y="172"/>
                  </a:cubicBezTo>
                  <a:cubicBezTo>
                    <a:pt x="490" y="167"/>
                    <a:pt x="495" y="166"/>
                    <a:pt x="495" y="162"/>
                  </a:cubicBezTo>
                  <a:cubicBezTo>
                    <a:pt x="494" y="162"/>
                    <a:pt x="492" y="160"/>
                    <a:pt x="491" y="162"/>
                  </a:cubicBezTo>
                  <a:cubicBezTo>
                    <a:pt x="490" y="161"/>
                    <a:pt x="490" y="159"/>
                    <a:pt x="488" y="160"/>
                  </a:cubicBezTo>
                  <a:cubicBezTo>
                    <a:pt x="486" y="155"/>
                    <a:pt x="490" y="151"/>
                    <a:pt x="490" y="146"/>
                  </a:cubicBezTo>
                  <a:cubicBezTo>
                    <a:pt x="490" y="142"/>
                    <a:pt x="492" y="137"/>
                    <a:pt x="492" y="132"/>
                  </a:cubicBezTo>
                  <a:cubicBezTo>
                    <a:pt x="491" y="133"/>
                    <a:pt x="490" y="133"/>
                    <a:pt x="490" y="133"/>
                  </a:cubicBezTo>
                  <a:cubicBezTo>
                    <a:pt x="488" y="130"/>
                    <a:pt x="486" y="126"/>
                    <a:pt x="488" y="123"/>
                  </a:cubicBezTo>
                  <a:cubicBezTo>
                    <a:pt x="488" y="120"/>
                    <a:pt x="486" y="118"/>
                    <a:pt x="485" y="116"/>
                  </a:cubicBezTo>
                  <a:cubicBezTo>
                    <a:pt x="483" y="115"/>
                    <a:pt x="482" y="120"/>
                    <a:pt x="481" y="117"/>
                  </a:cubicBezTo>
                  <a:cubicBezTo>
                    <a:pt x="479" y="116"/>
                    <a:pt x="479" y="113"/>
                    <a:pt x="479" y="110"/>
                  </a:cubicBezTo>
                  <a:cubicBezTo>
                    <a:pt x="479" y="108"/>
                    <a:pt x="478" y="106"/>
                    <a:pt x="478" y="103"/>
                  </a:cubicBezTo>
                  <a:cubicBezTo>
                    <a:pt x="479" y="102"/>
                    <a:pt x="480" y="102"/>
                    <a:pt x="481" y="103"/>
                  </a:cubicBezTo>
                  <a:cubicBezTo>
                    <a:pt x="480" y="97"/>
                    <a:pt x="477" y="91"/>
                    <a:pt x="471" y="90"/>
                  </a:cubicBezTo>
                  <a:cubicBezTo>
                    <a:pt x="465" y="86"/>
                    <a:pt x="459" y="79"/>
                    <a:pt x="459" y="71"/>
                  </a:cubicBezTo>
                  <a:cubicBezTo>
                    <a:pt x="458" y="67"/>
                    <a:pt x="455" y="69"/>
                    <a:pt x="453" y="67"/>
                  </a:cubicBezTo>
                  <a:cubicBezTo>
                    <a:pt x="453" y="66"/>
                    <a:pt x="452" y="64"/>
                    <a:pt x="452" y="64"/>
                  </a:cubicBezTo>
                  <a:cubicBezTo>
                    <a:pt x="451" y="63"/>
                    <a:pt x="450" y="63"/>
                    <a:pt x="449" y="61"/>
                  </a:cubicBezTo>
                  <a:cubicBezTo>
                    <a:pt x="450" y="61"/>
                    <a:pt x="450" y="59"/>
                    <a:pt x="451" y="60"/>
                  </a:cubicBezTo>
                  <a:cubicBezTo>
                    <a:pt x="451" y="58"/>
                    <a:pt x="449" y="56"/>
                    <a:pt x="447" y="54"/>
                  </a:cubicBezTo>
                  <a:cubicBezTo>
                    <a:pt x="446" y="55"/>
                    <a:pt x="446" y="55"/>
                    <a:pt x="446" y="55"/>
                  </a:cubicBezTo>
                  <a:cubicBezTo>
                    <a:pt x="445" y="53"/>
                    <a:pt x="445" y="53"/>
                    <a:pt x="445" y="53"/>
                  </a:cubicBezTo>
                  <a:cubicBezTo>
                    <a:pt x="445" y="52"/>
                    <a:pt x="446" y="53"/>
                    <a:pt x="447" y="53"/>
                  </a:cubicBezTo>
                  <a:cubicBezTo>
                    <a:pt x="447" y="52"/>
                    <a:pt x="447" y="52"/>
                    <a:pt x="447" y="52"/>
                  </a:cubicBezTo>
                  <a:cubicBezTo>
                    <a:pt x="448" y="51"/>
                    <a:pt x="448" y="50"/>
                    <a:pt x="447" y="49"/>
                  </a:cubicBezTo>
                  <a:cubicBezTo>
                    <a:pt x="447" y="45"/>
                    <a:pt x="445" y="42"/>
                    <a:pt x="442" y="40"/>
                  </a:cubicBezTo>
                  <a:cubicBezTo>
                    <a:pt x="441" y="40"/>
                    <a:pt x="441" y="40"/>
                    <a:pt x="441" y="40"/>
                  </a:cubicBezTo>
                  <a:cubicBezTo>
                    <a:pt x="441" y="39"/>
                    <a:pt x="440" y="39"/>
                    <a:pt x="441" y="38"/>
                  </a:cubicBezTo>
                  <a:cubicBezTo>
                    <a:pt x="441" y="36"/>
                    <a:pt x="442" y="37"/>
                    <a:pt x="443" y="36"/>
                  </a:cubicBezTo>
                  <a:cubicBezTo>
                    <a:pt x="443" y="36"/>
                    <a:pt x="444" y="34"/>
                    <a:pt x="443" y="34"/>
                  </a:cubicBezTo>
                  <a:cubicBezTo>
                    <a:pt x="438" y="35"/>
                    <a:pt x="436" y="30"/>
                    <a:pt x="433" y="30"/>
                  </a:cubicBezTo>
                  <a:cubicBezTo>
                    <a:pt x="431" y="30"/>
                    <a:pt x="432" y="32"/>
                    <a:pt x="431" y="33"/>
                  </a:cubicBezTo>
                  <a:cubicBezTo>
                    <a:pt x="428" y="34"/>
                    <a:pt x="426" y="38"/>
                    <a:pt x="422" y="36"/>
                  </a:cubicBezTo>
                  <a:cubicBezTo>
                    <a:pt x="420" y="38"/>
                    <a:pt x="417" y="36"/>
                    <a:pt x="415" y="36"/>
                  </a:cubicBezTo>
                  <a:cubicBezTo>
                    <a:pt x="412" y="33"/>
                    <a:pt x="407" y="34"/>
                    <a:pt x="405" y="31"/>
                  </a:cubicBezTo>
                  <a:cubicBezTo>
                    <a:pt x="402" y="29"/>
                    <a:pt x="398" y="27"/>
                    <a:pt x="394" y="26"/>
                  </a:cubicBezTo>
                  <a:cubicBezTo>
                    <a:pt x="390" y="22"/>
                    <a:pt x="386" y="24"/>
                    <a:pt x="381" y="25"/>
                  </a:cubicBezTo>
                  <a:cubicBezTo>
                    <a:pt x="374" y="21"/>
                    <a:pt x="384" y="21"/>
                    <a:pt x="384" y="18"/>
                  </a:cubicBezTo>
                  <a:cubicBezTo>
                    <a:pt x="380" y="16"/>
                    <a:pt x="374" y="17"/>
                    <a:pt x="370" y="16"/>
                  </a:cubicBezTo>
                  <a:cubicBezTo>
                    <a:pt x="368" y="14"/>
                    <a:pt x="367" y="14"/>
                    <a:pt x="365" y="14"/>
                  </a:cubicBezTo>
                  <a:cubicBezTo>
                    <a:pt x="365" y="14"/>
                    <a:pt x="364" y="13"/>
                    <a:pt x="364" y="13"/>
                  </a:cubicBezTo>
                  <a:cubicBezTo>
                    <a:pt x="363" y="13"/>
                    <a:pt x="363" y="13"/>
                    <a:pt x="363" y="13"/>
                  </a:cubicBezTo>
                  <a:cubicBezTo>
                    <a:pt x="360" y="17"/>
                    <a:pt x="359" y="11"/>
                    <a:pt x="356" y="10"/>
                  </a:cubicBezTo>
                  <a:cubicBezTo>
                    <a:pt x="357" y="8"/>
                    <a:pt x="359" y="9"/>
                    <a:pt x="361" y="9"/>
                  </a:cubicBezTo>
                  <a:cubicBezTo>
                    <a:pt x="359" y="8"/>
                    <a:pt x="357" y="7"/>
                    <a:pt x="355" y="7"/>
                  </a:cubicBezTo>
                  <a:cubicBezTo>
                    <a:pt x="352" y="6"/>
                    <a:pt x="353" y="8"/>
                    <a:pt x="353" y="10"/>
                  </a:cubicBezTo>
                  <a:cubicBezTo>
                    <a:pt x="352" y="12"/>
                    <a:pt x="351" y="12"/>
                    <a:pt x="349" y="12"/>
                  </a:cubicBezTo>
                  <a:cubicBezTo>
                    <a:pt x="346" y="11"/>
                    <a:pt x="343" y="12"/>
                    <a:pt x="340" y="11"/>
                  </a:cubicBezTo>
                  <a:cubicBezTo>
                    <a:pt x="340" y="10"/>
                    <a:pt x="339" y="9"/>
                    <a:pt x="340" y="8"/>
                  </a:cubicBezTo>
                  <a:cubicBezTo>
                    <a:pt x="340" y="9"/>
                    <a:pt x="340" y="9"/>
                    <a:pt x="340" y="9"/>
                  </a:cubicBezTo>
                  <a:cubicBezTo>
                    <a:pt x="341" y="9"/>
                    <a:pt x="343" y="9"/>
                    <a:pt x="344" y="9"/>
                  </a:cubicBezTo>
                  <a:cubicBezTo>
                    <a:pt x="347" y="9"/>
                    <a:pt x="349" y="8"/>
                    <a:pt x="351" y="8"/>
                  </a:cubicBezTo>
                  <a:cubicBezTo>
                    <a:pt x="351" y="8"/>
                    <a:pt x="351" y="7"/>
                    <a:pt x="352" y="8"/>
                  </a:cubicBezTo>
                  <a:cubicBezTo>
                    <a:pt x="352" y="7"/>
                    <a:pt x="352" y="7"/>
                    <a:pt x="352" y="7"/>
                  </a:cubicBezTo>
                  <a:cubicBezTo>
                    <a:pt x="347" y="8"/>
                    <a:pt x="349" y="0"/>
                    <a:pt x="344" y="3"/>
                  </a:cubicBezTo>
                  <a:cubicBezTo>
                    <a:pt x="343" y="7"/>
                    <a:pt x="339" y="4"/>
                    <a:pt x="337" y="6"/>
                  </a:cubicBezTo>
                  <a:cubicBezTo>
                    <a:pt x="335" y="10"/>
                    <a:pt x="331" y="11"/>
                    <a:pt x="328" y="13"/>
                  </a:cubicBezTo>
                  <a:cubicBezTo>
                    <a:pt x="326" y="14"/>
                    <a:pt x="323" y="13"/>
                    <a:pt x="321" y="13"/>
                  </a:cubicBezTo>
                  <a:cubicBezTo>
                    <a:pt x="321" y="14"/>
                    <a:pt x="321" y="14"/>
                    <a:pt x="321" y="14"/>
                  </a:cubicBezTo>
                  <a:cubicBezTo>
                    <a:pt x="321" y="13"/>
                    <a:pt x="320" y="13"/>
                    <a:pt x="320" y="13"/>
                  </a:cubicBezTo>
                  <a:cubicBezTo>
                    <a:pt x="320" y="14"/>
                    <a:pt x="320" y="14"/>
                    <a:pt x="320" y="14"/>
                  </a:cubicBezTo>
                  <a:cubicBezTo>
                    <a:pt x="320" y="15"/>
                    <a:pt x="319" y="16"/>
                    <a:pt x="319" y="17"/>
                  </a:cubicBezTo>
                  <a:cubicBezTo>
                    <a:pt x="318" y="21"/>
                    <a:pt x="314" y="18"/>
                    <a:pt x="311" y="19"/>
                  </a:cubicBezTo>
                  <a:cubicBezTo>
                    <a:pt x="310" y="17"/>
                    <a:pt x="308" y="19"/>
                    <a:pt x="306" y="20"/>
                  </a:cubicBezTo>
                  <a:cubicBezTo>
                    <a:pt x="302" y="17"/>
                    <a:pt x="302" y="17"/>
                    <a:pt x="302" y="17"/>
                  </a:cubicBezTo>
                  <a:cubicBezTo>
                    <a:pt x="299" y="16"/>
                    <a:pt x="298" y="23"/>
                    <a:pt x="294" y="20"/>
                  </a:cubicBezTo>
                  <a:cubicBezTo>
                    <a:pt x="292" y="19"/>
                    <a:pt x="290" y="21"/>
                    <a:pt x="289" y="19"/>
                  </a:cubicBezTo>
                  <a:cubicBezTo>
                    <a:pt x="286" y="14"/>
                    <a:pt x="293" y="16"/>
                    <a:pt x="294" y="13"/>
                  </a:cubicBezTo>
                  <a:cubicBezTo>
                    <a:pt x="295" y="14"/>
                    <a:pt x="295" y="14"/>
                    <a:pt x="295" y="14"/>
                  </a:cubicBezTo>
                  <a:cubicBezTo>
                    <a:pt x="295" y="13"/>
                    <a:pt x="295" y="13"/>
                    <a:pt x="296" y="13"/>
                  </a:cubicBezTo>
                  <a:cubicBezTo>
                    <a:pt x="295" y="13"/>
                    <a:pt x="294" y="13"/>
                    <a:pt x="294" y="12"/>
                  </a:cubicBezTo>
                  <a:cubicBezTo>
                    <a:pt x="294" y="13"/>
                    <a:pt x="294" y="13"/>
                    <a:pt x="294" y="13"/>
                  </a:cubicBezTo>
                  <a:cubicBezTo>
                    <a:pt x="292" y="11"/>
                    <a:pt x="291" y="14"/>
                    <a:pt x="289" y="12"/>
                  </a:cubicBezTo>
                  <a:cubicBezTo>
                    <a:pt x="284" y="11"/>
                    <a:pt x="281" y="17"/>
                    <a:pt x="276" y="14"/>
                  </a:cubicBezTo>
                  <a:cubicBezTo>
                    <a:pt x="274" y="16"/>
                    <a:pt x="272" y="14"/>
                    <a:pt x="270" y="16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2" y="18"/>
                    <a:pt x="272" y="21"/>
                    <a:pt x="270" y="20"/>
                  </a:cubicBezTo>
                  <a:cubicBezTo>
                    <a:pt x="268" y="22"/>
                    <a:pt x="266" y="19"/>
                    <a:pt x="264" y="22"/>
                  </a:cubicBezTo>
                  <a:cubicBezTo>
                    <a:pt x="264" y="22"/>
                    <a:pt x="264" y="22"/>
                    <a:pt x="264" y="22"/>
                  </a:cubicBezTo>
                  <a:cubicBezTo>
                    <a:pt x="261" y="23"/>
                    <a:pt x="257" y="24"/>
                    <a:pt x="254" y="25"/>
                  </a:cubicBezTo>
                  <a:cubicBezTo>
                    <a:pt x="254" y="27"/>
                    <a:pt x="254" y="27"/>
                    <a:pt x="254" y="27"/>
                  </a:cubicBezTo>
                  <a:cubicBezTo>
                    <a:pt x="254" y="28"/>
                    <a:pt x="253" y="27"/>
                    <a:pt x="252" y="27"/>
                  </a:cubicBezTo>
                  <a:cubicBezTo>
                    <a:pt x="252" y="24"/>
                    <a:pt x="249" y="26"/>
                    <a:pt x="248" y="25"/>
                  </a:cubicBezTo>
                  <a:cubicBezTo>
                    <a:pt x="245" y="27"/>
                    <a:pt x="242" y="24"/>
                    <a:pt x="240" y="26"/>
                  </a:cubicBezTo>
                  <a:cubicBezTo>
                    <a:pt x="228" y="29"/>
                    <a:pt x="217" y="30"/>
                    <a:pt x="205" y="32"/>
                  </a:cubicBezTo>
                  <a:cubicBezTo>
                    <a:pt x="203" y="32"/>
                    <a:pt x="202" y="34"/>
                    <a:pt x="201" y="33"/>
                  </a:cubicBezTo>
                  <a:cubicBezTo>
                    <a:pt x="198" y="36"/>
                    <a:pt x="195" y="34"/>
                    <a:pt x="191" y="34"/>
                  </a:cubicBezTo>
                  <a:cubicBezTo>
                    <a:pt x="189" y="36"/>
                    <a:pt x="186" y="35"/>
                    <a:pt x="185" y="37"/>
                  </a:cubicBezTo>
                  <a:cubicBezTo>
                    <a:pt x="185" y="42"/>
                    <a:pt x="190" y="42"/>
                    <a:pt x="192" y="44"/>
                  </a:cubicBezTo>
                  <a:cubicBezTo>
                    <a:pt x="193" y="43"/>
                    <a:pt x="193" y="42"/>
                    <a:pt x="193" y="41"/>
                  </a:cubicBezTo>
                  <a:cubicBezTo>
                    <a:pt x="196" y="38"/>
                    <a:pt x="196" y="45"/>
                    <a:pt x="199" y="44"/>
                  </a:cubicBezTo>
                  <a:cubicBezTo>
                    <a:pt x="198" y="42"/>
                    <a:pt x="198" y="39"/>
                    <a:pt x="196" y="39"/>
                  </a:cubicBezTo>
                  <a:cubicBezTo>
                    <a:pt x="195" y="37"/>
                    <a:pt x="197" y="37"/>
                    <a:pt x="197" y="36"/>
                  </a:cubicBezTo>
                  <a:cubicBezTo>
                    <a:pt x="198" y="37"/>
                    <a:pt x="199" y="35"/>
                    <a:pt x="200" y="36"/>
                  </a:cubicBezTo>
                  <a:cubicBezTo>
                    <a:pt x="198" y="39"/>
                    <a:pt x="202" y="39"/>
                    <a:pt x="202" y="41"/>
                  </a:cubicBezTo>
                  <a:cubicBezTo>
                    <a:pt x="202" y="42"/>
                    <a:pt x="202" y="42"/>
                    <a:pt x="202" y="43"/>
                  </a:cubicBezTo>
                  <a:cubicBezTo>
                    <a:pt x="204" y="44"/>
                    <a:pt x="207" y="43"/>
                    <a:pt x="209" y="45"/>
                  </a:cubicBezTo>
                  <a:cubicBezTo>
                    <a:pt x="209" y="49"/>
                    <a:pt x="205" y="48"/>
                    <a:pt x="203" y="49"/>
                  </a:cubicBezTo>
                  <a:cubicBezTo>
                    <a:pt x="198" y="51"/>
                    <a:pt x="193" y="55"/>
                    <a:pt x="186" y="55"/>
                  </a:cubicBezTo>
                  <a:cubicBezTo>
                    <a:pt x="183" y="57"/>
                    <a:pt x="180" y="57"/>
                    <a:pt x="177" y="58"/>
                  </a:cubicBezTo>
                  <a:cubicBezTo>
                    <a:pt x="172" y="58"/>
                    <a:pt x="169" y="63"/>
                    <a:pt x="164" y="63"/>
                  </a:cubicBezTo>
                  <a:cubicBezTo>
                    <a:pt x="162" y="64"/>
                    <a:pt x="159" y="65"/>
                    <a:pt x="158" y="66"/>
                  </a:cubicBezTo>
                  <a:cubicBezTo>
                    <a:pt x="155" y="71"/>
                    <a:pt x="149" y="68"/>
                    <a:pt x="147" y="74"/>
                  </a:cubicBezTo>
                  <a:cubicBezTo>
                    <a:pt x="142" y="74"/>
                    <a:pt x="138" y="78"/>
                    <a:pt x="134" y="79"/>
                  </a:cubicBezTo>
                  <a:cubicBezTo>
                    <a:pt x="131" y="79"/>
                    <a:pt x="132" y="76"/>
                    <a:pt x="132" y="75"/>
                  </a:cubicBezTo>
                  <a:cubicBezTo>
                    <a:pt x="130" y="73"/>
                    <a:pt x="130" y="73"/>
                    <a:pt x="130" y="73"/>
                  </a:cubicBezTo>
                  <a:cubicBezTo>
                    <a:pt x="131" y="71"/>
                    <a:pt x="130" y="69"/>
                    <a:pt x="131" y="68"/>
                  </a:cubicBezTo>
                  <a:cubicBezTo>
                    <a:pt x="132" y="67"/>
                    <a:pt x="131" y="66"/>
                    <a:pt x="131" y="66"/>
                  </a:cubicBezTo>
                  <a:cubicBezTo>
                    <a:pt x="131" y="61"/>
                    <a:pt x="126" y="62"/>
                    <a:pt x="124" y="59"/>
                  </a:cubicBezTo>
                  <a:cubicBezTo>
                    <a:pt x="122" y="60"/>
                    <a:pt x="120" y="60"/>
                    <a:pt x="119" y="62"/>
                  </a:cubicBezTo>
                  <a:cubicBezTo>
                    <a:pt x="118" y="66"/>
                    <a:pt x="115" y="62"/>
                    <a:pt x="112" y="63"/>
                  </a:cubicBezTo>
                  <a:cubicBezTo>
                    <a:pt x="112" y="59"/>
                    <a:pt x="108" y="61"/>
                    <a:pt x="106" y="59"/>
                  </a:cubicBezTo>
                  <a:cubicBezTo>
                    <a:pt x="106" y="62"/>
                    <a:pt x="103" y="60"/>
                    <a:pt x="103" y="62"/>
                  </a:cubicBezTo>
                  <a:cubicBezTo>
                    <a:pt x="101" y="61"/>
                    <a:pt x="99" y="64"/>
                    <a:pt x="98" y="62"/>
                  </a:cubicBezTo>
                  <a:cubicBezTo>
                    <a:pt x="102" y="60"/>
                    <a:pt x="106" y="59"/>
                    <a:pt x="109" y="55"/>
                  </a:cubicBezTo>
                  <a:cubicBezTo>
                    <a:pt x="109" y="55"/>
                    <a:pt x="109" y="55"/>
                    <a:pt x="109" y="55"/>
                  </a:cubicBezTo>
                  <a:cubicBezTo>
                    <a:pt x="107" y="54"/>
                    <a:pt x="106" y="56"/>
                    <a:pt x="105" y="57"/>
                  </a:cubicBezTo>
                  <a:cubicBezTo>
                    <a:pt x="102" y="58"/>
                    <a:pt x="99" y="60"/>
                    <a:pt x="95" y="60"/>
                  </a:cubicBezTo>
                  <a:cubicBezTo>
                    <a:pt x="94" y="64"/>
                    <a:pt x="89" y="61"/>
                    <a:pt x="88" y="65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77" y="70"/>
                    <a:pt x="74" y="75"/>
                    <a:pt x="69" y="76"/>
                  </a:cubicBezTo>
                  <a:cubicBezTo>
                    <a:pt x="67" y="77"/>
                    <a:pt x="65" y="79"/>
                    <a:pt x="62" y="79"/>
                  </a:cubicBezTo>
                  <a:cubicBezTo>
                    <a:pt x="58" y="80"/>
                    <a:pt x="61" y="85"/>
                    <a:pt x="59" y="86"/>
                  </a:cubicBezTo>
                  <a:cubicBezTo>
                    <a:pt x="58" y="85"/>
                    <a:pt x="56" y="86"/>
                    <a:pt x="55" y="85"/>
                  </a:cubicBezTo>
                  <a:cubicBezTo>
                    <a:pt x="52" y="87"/>
                    <a:pt x="51" y="88"/>
                    <a:pt x="49" y="91"/>
                  </a:cubicBezTo>
                  <a:cubicBezTo>
                    <a:pt x="51" y="90"/>
                    <a:pt x="54" y="90"/>
                    <a:pt x="55" y="90"/>
                  </a:cubicBezTo>
                  <a:cubicBezTo>
                    <a:pt x="56" y="91"/>
                    <a:pt x="56" y="91"/>
                    <a:pt x="56" y="91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1" y="98"/>
                    <a:pt x="54" y="97"/>
                    <a:pt x="55" y="98"/>
                  </a:cubicBezTo>
                  <a:cubicBezTo>
                    <a:pt x="57" y="101"/>
                    <a:pt x="52" y="101"/>
                    <a:pt x="52" y="102"/>
                  </a:cubicBezTo>
                  <a:cubicBezTo>
                    <a:pt x="51" y="102"/>
                    <a:pt x="51" y="102"/>
                    <a:pt x="51" y="101"/>
                  </a:cubicBezTo>
                  <a:cubicBezTo>
                    <a:pt x="52" y="100"/>
                    <a:pt x="50" y="99"/>
                    <a:pt x="49" y="98"/>
                  </a:cubicBezTo>
                  <a:cubicBezTo>
                    <a:pt x="49" y="98"/>
                    <a:pt x="47" y="98"/>
                    <a:pt x="47" y="99"/>
                  </a:cubicBezTo>
                  <a:cubicBezTo>
                    <a:pt x="46" y="97"/>
                    <a:pt x="44" y="94"/>
                    <a:pt x="45" y="92"/>
                  </a:cubicBezTo>
                  <a:cubicBezTo>
                    <a:pt x="46" y="92"/>
                    <a:pt x="46" y="92"/>
                    <a:pt x="46" y="93"/>
                  </a:cubicBezTo>
                  <a:cubicBezTo>
                    <a:pt x="46" y="92"/>
                    <a:pt x="46" y="92"/>
                    <a:pt x="46" y="92"/>
                  </a:cubicBezTo>
                  <a:cubicBezTo>
                    <a:pt x="47" y="91"/>
                    <a:pt x="47" y="91"/>
                    <a:pt x="48" y="91"/>
                  </a:cubicBezTo>
                  <a:cubicBezTo>
                    <a:pt x="47" y="91"/>
                    <a:pt x="47" y="91"/>
                    <a:pt x="46" y="91"/>
                  </a:cubicBezTo>
                  <a:cubicBezTo>
                    <a:pt x="46" y="93"/>
                    <a:pt x="44" y="92"/>
                    <a:pt x="43" y="93"/>
                  </a:cubicBezTo>
                  <a:cubicBezTo>
                    <a:pt x="41" y="93"/>
                    <a:pt x="43" y="91"/>
                    <a:pt x="43" y="90"/>
                  </a:cubicBezTo>
                  <a:cubicBezTo>
                    <a:pt x="41" y="89"/>
                    <a:pt x="40" y="92"/>
                    <a:pt x="38" y="93"/>
                  </a:cubicBezTo>
                  <a:cubicBezTo>
                    <a:pt x="37" y="95"/>
                    <a:pt x="35" y="95"/>
                    <a:pt x="33" y="97"/>
                  </a:cubicBezTo>
                  <a:cubicBezTo>
                    <a:pt x="31" y="100"/>
                    <a:pt x="31" y="102"/>
                    <a:pt x="32" y="105"/>
                  </a:cubicBezTo>
                  <a:cubicBezTo>
                    <a:pt x="31" y="107"/>
                    <a:pt x="29" y="107"/>
                    <a:pt x="28" y="108"/>
                  </a:cubicBezTo>
                  <a:cubicBezTo>
                    <a:pt x="27" y="107"/>
                    <a:pt x="29" y="105"/>
                    <a:pt x="29" y="104"/>
                  </a:cubicBezTo>
                  <a:cubicBezTo>
                    <a:pt x="28" y="105"/>
                    <a:pt x="26" y="107"/>
                    <a:pt x="25" y="108"/>
                  </a:cubicBezTo>
                  <a:cubicBezTo>
                    <a:pt x="24" y="109"/>
                    <a:pt x="23" y="109"/>
                    <a:pt x="22" y="108"/>
                  </a:cubicBezTo>
                  <a:cubicBezTo>
                    <a:pt x="24" y="105"/>
                    <a:pt x="24" y="103"/>
                    <a:pt x="26" y="101"/>
                  </a:cubicBezTo>
                  <a:cubicBezTo>
                    <a:pt x="23" y="102"/>
                    <a:pt x="21" y="107"/>
                    <a:pt x="18" y="108"/>
                  </a:cubicBezTo>
                  <a:cubicBezTo>
                    <a:pt x="20" y="110"/>
                    <a:pt x="20" y="110"/>
                    <a:pt x="20" y="110"/>
                  </a:cubicBezTo>
                  <a:cubicBezTo>
                    <a:pt x="20" y="110"/>
                    <a:pt x="20" y="111"/>
                    <a:pt x="20" y="111"/>
                  </a:cubicBezTo>
                  <a:cubicBezTo>
                    <a:pt x="20" y="112"/>
                    <a:pt x="20" y="112"/>
                    <a:pt x="20" y="112"/>
                  </a:cubicBezTo>
                  <a:cubicBezTo>
                    <a:pt x="19" y="113"/>
                    <a:pt x="19" y="115"/>
                    <a:pt x="20" y="116"/>
                  </a:cubicBezTo>
                  <a:cubicBezTo>
                    <a:pt x="20" y="115"/>
                    <a:pt x="20" y="115"/>
                    <a:pt x="21" y="115"/>
                  </a:cubicBezTo>
                  <a:cubicBezTo>
                    <a:pt x="21" y="115"/>
                    <a:pt x="21" y="115"/>
                    <a:pt x="21" y="115"/>
                  </a:cubicBezTo>
                  <a:cubicBezTo>
                    <a:pt x="22" y="114"/>
                    <a:pt x="24" y="112"/>
                    <a:pt x="25" y="111"/>
                  </a:cubicBezTo>
                  <a:cubicBezTo>
                    <a:pt x="25" y="113"/>
                    <a:pt x="26" y="114"/>
                    <a:pt x="27" y="116"/>
                  </a:cubicBezTo>
                  <a:cubicBezTo>
                    <a:pt x="26" y="117"/>
                    <a:pt x="25" y="117"/>
                    <a:pt x="24" y="117"/>
                  </a:cubicBezTo>
                  <a:cubicBezTo>
                    <a:pt x="22" y="118"/>
                    <a:pt x="21" y="120"/>
                    <a:pt x="21" y="122"/>
                  </a:cubicBezTo>
                  <a:cubicBezTo>
                    <a:pt x="19" y="122"/>
                    <a:pt x="19" y="125"/>
                    <a:pt x="18" y="126"/>
                  </a:cubicBezTo>
                  <a:cubicBezTo>
                    <a:pt x="17" y="127"/>
                    <a:pt x="16" y="127"/>
                    <a:pt x="15" y="126"/>
                  </a:cubicBezTo>
                  <a:cubicBezTo>
                    <a:pt x="17" y="125"/>
                    <a:pt x="14" y="124"/>
                    <a:pt x="16" y="123"/>
                  </a:cubicBezTo>
                  <a:cubicBezTo>
                    <a:pt x="14" y="122"/>
                    <a:pt x="14" y="122"/>
                    <a:pt x="14" y="122"/>
                  </a:cubicBezTo>
                  <a:cubicBezTo>
                    <a:pt x="15" y="120"/>
                    <a:pt x="16" y="121"/>
                    <a:pt x="17" y="119"/>
                  </a:cubicBezTo>
                  <a:cubicBezTo>
                    <a:pt x="16" y="118"/>
                    <a:pt x="16" y="117"/>
                    <a:pt x="14" y="118"/>
                  </a:cubicBezTo>
                  <a:cubicBezTo>
                    <a:pt x="14" y="120"/>
                    <a:pt x="11" y="118"/>
                    <a:pt x="10" y="120"/>
                  </a:cubicBezTo>
                  <a:cubicBezTo>
                    <a:pt x="11" y="123"/>
                    <a:pt x="8" y="124"/>
                    <a:pt x="7" y="126"/>
                  </a:cubicBezTo>
                  <a:cubicBezTo>
                    <a:pt x="5" y="129"/>
                    <a:pt x="8" y="134"/>
                    <a:pt x="4" y="135"/>
                  </a:cubicBezTo>
                  <a:cubicBezTo>
                    <a:pt x="5" y="136"/>
                    <a:pt x="4" y="137"/>
                    <a:pt x="4" y="138"/>
                  </a:cubicBezTo>
                  <a:cubicBezTo>
                    <a:pt x="3" y="140"/>
                    <a:pt x="3" y="142"/>
                    <a:pt x="2" y="143"/>
                  </a:cubicBezTo>
                  <a:cubicBezTo>
                    <a:pt x="2" y="145"/>
                    <a:pt x="2" y="145"/>
                    <a:pt x="2" y="145"/>
                  </a:cubicBezTo>
                  <a:cubicBezTo>
                    <a:pt x="2" y="145"/>
                    <a:pt x="2" y="145"/>
                    <a:pt x="2" y="145"/>
                  </a:cubicBezTo>
                  <a:cubicBezTo>
                    <a:pt x="4" y="146"/>
                    <a:pt x="3" y="147"/>
                    <a:pt x="3" y="148"/>
                  </a:cubicBezTo>
                  <a:cubicBezTo>
                    <a:pt x="0" y="150"/>
                    <a:pt x="3" y="154"/>
                    <a:pt x="2" y="157"/>
                  </a:cubicBezTo>
                  <a:cubicBezTo>
                    <a:pt x="4" y="158"/>
                    <a:pt x="3" y="161"/>
                    <a:pt x="3" y="164"/>
                  </a:cubicBezTo>
                  <a:cubicBezTo>
                    <a:pt x="5" y="165"/>
                    <a:pt x="3" y="167"/>
                    <a:pt x="4" y="169"/>
                  </a:cubicBezTo>
                  <a:cubicBezTo>
                    <a:pt x="7" y="173"/>
                    <a:pt x="6" y="178"/>
                    <a:pt x="6" y="183"/>
                  </a:cubicBezTo>
                  <a:cubicBezTo>
                    <a:pt x="8" y="185"/>
                    <a:pt x="9" y="189"/>
                    <a:pt x="12" y="190"/>
                  </a:cubicBezTo>
                  <a:cubicBezTo>
                    <a:pt x="15" y="193"/>
                    <a:pt x="9" y="198"/>
                    <a:pt x="14" y="201"/>
                  </a:cubicBezTo>
                  <a:cubicBezTo>
                    <a:pt x="17" y="204"/>
                    <a:pt x="15" y="208"/>
                    <a:pt x="17" y="211"/>
                  </a:cubicBezTo>
                  <a:cubicBezTo>
                    <a:pt x="22" y="213"/>
                    <a:pt x="20" y="219"/>
                    <a:pt x="22" y="221"/>
                  </a:cubicBezTo>
                  <a:cubicBezTo>
                    <a:pt x="21" y="226"/>
                    <a:pt x="27" y="227"/>
                    <a:pt x="28" y="231"/>
                  </a:cubicBezTo>
                  <a:cubicBezTo>
                    <a:pt x="27" y="231"/>
                    <a:pt x="27" y="232"/>
                    <a:pt x="25" y="232"/>
                  </a:cubicBezTo>
                  <a:cubicBezTo>
                    <a:pt x="25" y="233"/>
                    <a:pt x="26" y="234"/>
                    <a:pt x="27" y="235"/>
                  </a:cubicBezTo>
                  <a:cubicBezTo>
                    <a:pt x="30" y="233"/>
                    <a:pt x="32" y="238"/>
                    <a:pt x="35" y="238"/>
                  </a:cubicBezTo>
                  <a:cubicBezTo>
                    <a:pt x="37" y="237"/>
                    <a:pt x="39" y="241"/>
                    <a:pt x="41" y="239"/>
                  </a:cubicBezTo>
                  <a:cubicBezTo>
                    <a:pt x="41" y="236"/>
                    <a:pt x="41" y="236"/>
                    <a:pt x="41" y="236"/>
                  </a:cubicBezTo>
                  <a:cubicBezTo>
                    <a:pt x="43" y="235"/>
                    <a:pt x="45" y="237"/>
                    <a:pt x="47" y="237"/>
                  </a:cubicBezTo>
                  <a:cubicBezTo>
                    <a:pt x="47" y="238"/>
                    <a:pt x="47" y="239"/>
                    <a:pt x="46" y="240"/>
                  </a:cubicBezTo>
                  <a:cubicBezTo>
                    <a:pt x="42" y="242"/>
                    <a:pt x="49" y="242"/>
                    <a:pt x="49" y="245"/>
                  </a:cubicBezTo>
                  <a:cubicBezTo>
                    <a:pt x="50" y="245"/>
                    <a:pt x="51" y="244"/>
                    <a:pt x="52" y="244"/>
                  </a:cubicBezTo>
                  <a:cubicBezTo>
                    <a:pt x="58" y="246"/>
                    <a:pt x="64" y="246"/>
                    <a:pt x="70" y="247"/>
                  </a:cubicBezTo>
                  <a:cubicBezTo>
                    <a:pt x="72" y="248"/>
                    <a:pt x="73" y="251"/>
                    <a:pt x="76" y="250"/>
                  </a:cubicBezTo>
                  <a:cubicBezTo>
                    <a:pt x="81" y="248"/>
                    <a:pt x="82" y="256"/>
                    <a:pt x="88" y="257"/>
                  </a:cubicBezTo>
                  <a:cubicBezTo>
                    <a:pt x="89" y="258"/>
                    <a:pt x="91" y="259"/>
                    <a:pt x="91" y="261"/>
                  </a:cubicBezTo>
                  <a:cubicBezTo>
                    <a:pt x="91" y="261"/>
                    <a:pt x="90" y="261"/>
                    <a:pt x="89" y="261"/>
                  </a:cubicBezTo>
                  <a:cubicBezTo>
                    <a:pt x="86" y="259"/>
                    <a:pt x="82" y="258"/>
                    <a:pt x="78" y="258"/>
                  </a:cubicBezTo>
                  <a:cubicBezTo>
                    <a:pt x="78" y="259"/>
                    <a:pt x="79" y="259"/>
                    <a:pt x="80" y="260"/>
                  </a:cubicBezTo>
                  <a:cubicBezTo>
                    <a:pt x="85" y="261"/>
                    <a:pt x="90" y="263"/>
                    <a:pt x="95" y="264"/>
                  </a:cubicBezTo>
                  <a:cubicBezTo>
                    <a:pt x="98" y="265"/>
                    <a:pt x="100" y="267"/>
                    <a:pt x="101" y="270"/>
                  </a:cubicBezTo>
                  <a:cubicBezTo>
                    <a:pt x="103" y="271"/>
                    <a:pt x="104" y="273"/>
                    <a:pt x="104" y="275"/>
                  </a:cubicBezTo>
                  <a:cubicBezTo>
                    <a:pt x="105" y="275"/>
                    <a:pt x="107" y="276"/>
                    <a:pt x="108" y="275"/>
                  </a:cubicBezTo>
                  <a:cubicBezTo>
                    <a:pt x="112" y="277"/>
                    <a:pt x="114" y="273"/>
                    <a:pt x="117" y="272"/>
                  </a:cubicBezTo>
                  <a:cubicBezTo>
                    <a:pt x="120" y="267"/>
                    <a:pt x="124" y="273"/>
                    <a:pt x="128" y="273"/>
                  </a:cubicBezTo>
                  <a:cubicBezTo>
                    <a:pt x="131" y="271"/>
                    <a:pt x="132" y="275"/>
                    <a:pt x="135" y="275"/>
                  </a:cubicBezTo>
                  <a:cubicBezTo>
                    <a:pt x="136" y="278"/>
                    <a:pt x="138" y="280"/>
                    <a:pt x="140" y="283"/>
                  </a:cubicBezTo>
                  <a:cubicBezTo>
                    <a:pt x="142" y="283"/>
                    <a:pt x="142" y="282"/>
                    <a:pt x="143" y="281"/>
                  </a:cubicBezTo>
                  <a:cubicBezTo>
                    <a:pt x="147" y="278"/>
                    <a:pt x="149" y="284"/>
                    <a:pt x="152" y="285"/>
                  </a:cubicBezTo>
                  <a:cubicBezTo>
                    <a:pt x="157" y="285"/>
                    <a:pt x="158" y="293"/>
                    <a:pt x="163" y="292"/>
                  </a:cubicBezTo>
                  <a:cubicBezTo>
                    <a:pt x="170" y="283"/>
                    <a:pt x="180" y="296"/>
                    <a:pt x="188" y="292"/>
                  </a:cubicBezTo>
                  <a:cubicBezTo>
                    <a:pt x="194" y="290"/>
                    <a:pt x="201" y="297"/>
                    <a:pt x="204" y="289"/>
                  </a:cubicBezTo>
                  <a:cubicBezTo>
                    <a:pt x="205" y="292"/>
                    <a:pt x="208" y="291"/>
                    <a:pt x="210" y="294"/>
                  </a:cubicBezTo>
                  <a:cubicBezTo>
                    <a:pt x="210" y="293"/>
                    <a:pt x="210" y="293"/>
                    <a:pt x="210" y="293"/>
                  </a:cubicBezTo>
                  <a:cubicBezTo>
                    <a:pt x="211" y="292"/>
                    <a:pt x="212" y="291"/>
                    <a:pt x="212" y="292"/>
                  </a:cubicBezTo>
                  <a:cubicBezTo>
                    <a:pt x="216" y="292"/>
                    <a:pt x="220" y="294"/>
                    <a:pt x="223" y="297"/>
                  </a:cubicBezTo>
                  <a:cubicBezTo>
                    <a:pt x="224" y="298"/>
                    <a:pt x="226" y="299"/>
                    <a:pt x="226" y="297"/>
                  </a:cubicBezTo>
                  <a:cubicBezTo>
                    <a:pt x="226" y="297"/>
                    <a:pt x="226" y="296"/>
                    <a:pt x="226" y="296"/>
                  </a:cubicBezTo>
                  <a:cubicBezTo>
                    <a:pt x="227" y="294"/>
                    <a:pt x="228" y="295"/>
                    <a:pt x="229" y="295"/>
                  </a:cubicBezTo>
                  <a:cubicBezTo>
                    <a:pt x="232" y="295"/>
                    <a:pt x="237" y="294"/>
                    <a:pt x="238" y="297"/>
                  </a:cubicBezTo>
                  <a:cubicBezTo>
                    <a:pt x="240" y="297"/>
                    <a:pt x="241" y="295"/>
                    <a:pt x="241" y="294"/>
                  </a:cubicBezTo>
                  <a:cubicBezTo>
                    <a:pt x="243" y="294"/>
                    <a:pt x="245" y="291"/>
                    <a:pt x="247" y="291"/>
                  </a:cubicBezTo>
                  <a:cubicBezTo>
                    <a:pt x="251" y="291"/>
                    <a:pt x="254" y="296"/>
                    <a:pt x="257" y="299"/>
                  </a:cubicBezTo>
                  <a:cubicBezTo>
                    <a:pt x="259" y="299"/>
                    <a:pt x="259" y="299"/>
                    <a:pt x="259" y="299"/>
                  </a:cubicBezTo>
                  <a:cubicBezTo>
                    <a:pt x="261" y="295"/>
                    <a:pt x="261" y="295"/>
                    <a:pt x="261" y="295"/>
                  </a:cubicBezTo>
                  <a:cubicBezTo>
                    <a:pt x="260" y="294"/>
                    <a:pt x="259" y="294"/>
                    <a:pt x="258" y="293"/>
                  </a:cubicBezTo>
                  <a:cubicBezTo>
                    <a:pt x="258" y="291"/>
                    <a:pt x="259" y="290"/>
                    <a:pt x="260" y="289"/>
                  </a:cubicBezTo>
                  <a:cubicBezTo>
                    <a:pt x="261" y="289"/>
                    <a:pt x="263" y="289"/>
                    <a:pt x="264" y="290"/>
                  </a:cubicBezTo>
                  <a:cubicBezTo>
                    <a:pt x="264" y="288"/>
                    <a:pt x="266" y="287"/>
                    <a:pt x="265" y="286"/>
                  </a:cubicBezTo>
                  <a:cubicBezTo>
                    <a:pt x="265" y="285"/>
                    <a:pt x="266" y="283"/>
                    <a:pt x="268" y="284"/>
                  </a:cubicBezTo>
                  <a:cubicBezTo>
                    <a:pt x="271" y="285"/>
                    <a:pt x="275" y="288"/>
                    <a:pt x="279" y="288"/>
                  </a:cubicBezTo>
                  <a:cubicBezTo>
                    <a:pt x="281" y="287"/>
                    <a:pt x="284" y="288"/>
                    <a:pt x="286" y="287"/>
                  </a:cubicBezTo>
                  <a:cubicBezTo>
                    <a:pt x="289" y="287"/>
                    <a:pt x="293" y="289"/>
                    <a:pt x="296" y="288"/>
                  </a:cubicBezTo>
                  <a:cubicBezTo>
                    <a:pt x="298" y="288"/>
                    <a:pt x="298" y="290"/>
                    <a:pt x="298" y="292"/>
                  </a:cubicBezTo>
                  <a:cubicBezTo>
                    <a:pt x="300" y="295"/>
                    <a:pt x="299" y="300"/>
                    <a:pt x="301" y="303"/>
                  </a:cubicBezTo>
                  <a:cubicBezTo>
                    <a:pt x="302" y="303"/>
                    <a:pt x="304" y="303"/>
                    <a:pt x="305" y="301"/>
                  </a:cubicBezTo>
                  <a:cubicBezTo>
                    <a:pt x="306" y="301"/>
                    <a:pt x="308" y="299"/>
                    <a:pt x="309" y="301"/>
                  </a:cubicBezTo>
                  <a:cubicBezTo>
                    <a:pt x="309" y="302"/>
                    <a:pt x="309" y="302"/>
                    <a:pt x="308" y="303"/>
                  </a:cubicBezTo>
                  <a:cubicBezTo>
                    <a:pt x="309" y="303"/>
                    <a:pt x="309" y="303"/>
                    <a:pt x="309" y="303"/>
                  </a:cubicBezTo>
                  <a:cubicBezTo>
                    <a:pt x="308" y="304"/>
                    <a:pt x="308" y="304"/>
                    <a:pt x="308" y="305"/>
                  </a:cubicBezTo>
                  <a:cubicBezTo>
                    <a:pt x="307" y="305"/>
                    <a:pt x="306" y="307"/>
                    <a:pt x="305" y="305"/>
                  </a:cubicBezTo>
                  <a:cubicBezTo>
                    <a:pt x="305" y="306"/>
                    <a:pt x="305" y="306"/>
                    <a:pt x="305" y="306"/>
                  </a:cubicBezTo>
                  <a:cubicBezTo>
                    <a:pt x="308" y="307"/>
                    <a:pt x="310" y="307"/>
                    <a:pt x="312" y="310"/>
                  </a:cubicBezTo>
                  <a:cubicBezTo>
                    <a:pt x="315" y="314"/>
                    <a:pt x="321" y="311"/>
                    <a:pt x="324" y="316"/>
                  </a:cubicBezTo>
                  <a:cubicBezTo>
                    <a:pt x="329" y="316"/>
                    <a:pt x="329" y="307"/>
                    <a:pt x="335" y="311"/>
                  </a:cubicBezTo>
                  <a:cubicBezTo>
                    <a:pt x="335" y="309"/>
                    <a:pt x="334" y="307"/>
                    <a:pt x="336" y="306"/>
                  </a:cubicBezTo>
                  <a:cubicBezTo>
                    <a:pt x="335" y="305"/>
                    <a:pt x="335" y="303"/>
                    <a:pt x="334" y="303"/>
                  </a:cubicBezTo>
                  <a:cubicBezTo>
                    <a:pt x="335" y="297"/>
                    <a:pt x="340" y="296"/>
                    <a:pt x="344" y="293"/>
                  </a:cubicBezTo>
                  <a:cubicBezTo>
                    <a:pt x="345" y="291"/>
                    <a:pt x="342" y="290"/>
                    <a:pt x="342" y="287"/>
                  </a:cubicBezTo>
                  <a:cubicBezTo>
                    <a:pt x="343" y="287"/>
                    <a:pt x="344" y="286"/>
                    <a:pt x="345" y="286"/>
                  </a:cubicBezTo>
                  <a:cubicBezTo>
                    <a:pt x="346" y="286"/>
                    <a:pt x="347" y="284"/>
                    <a:pt x="347" y="283"/>
                  </a:cubicBezTo>
                  <a:cubicBezTo>
                    <a:pt x="344" y="279"/>
                    <a:pt x="349" y="277"/>
                    <a:pt x="349" y="273"/>
                  </a:cubicBezTo>
                  <a:cubicBezTo>
                    <a:pt x="350" y="272"/>
                    <a:pt x="351" y="271"/>
                    <a:pt x="353" y="270"/>
                  </a:cubicBezTo>
                  <a:cubicBezTo>
                    <a:pt x="352" y="266"/>
                    <a:pt x="357" y="265"/>
                    <a:pt x="358" y="262"/>
                  </a:cubicBezTo>
                  <a:cubicBezTo>
                    <a:pt x="360" y="261"/>
                    <a:pt x="362" y="258"/>
                    <a:pt x="365" y="259"/>
                  </a:cubicBezTo>
                  <a:cubicBezTo>
                    <a:pt x="367" y="257"/>
                    <a:pt x="370" y="256"/>
                    <a:pt x="372" y="257"/>
                  </a:cubicBezTo>
                  <a:cubicBezTo>
                    <a:pt x="373" y="254"/>
                    <a:pt x="377" y="256"/>
                    <a:pt x="379" y="254"/>
                  </a:cubicBezTo>
                  <a:cubicBezTo>
                    <a:pt x="377" y="252"/>
                    <a:pt x="379" y="250"/>
                    <a:pt x="381" y="248"/>
                  </a:cubicBezTo>
                  <a:cubicBezTo>
                    <a:pt x="383" y="247"/>
                    <a:pt x="384" y="247"/>
                    <a:pt x="386" y="248"/>
                  </a:cubicBezTo>
                  <a:cubicBezTo>
                    <a:pt x="386" y="247"/>
                    <a:pt x="386" y="247"/>
                    <a:pt x="386" y="247"/>
                  </a:cubicBezTo>
                  <a:cubicBezTo>
                    <a:pt x="387" y="246"/>
                    <a:pt x="388" y="246"/>
                    <a:pt x="390" y="246"/>
                  </a:cubicBezTo>
                  <a:cubicBezTo>
                    <a:pt x="394" y="252"/>
                    <a:pt x="398" y="244"/>
                    <a:pt x="402" y="248"/>
                  </a:cubicBezTo>
                  <a:cubicBezTo>
                    <a:pt x="405" y="248"/>
                    <a:pt x="407" y="245"/>
                    <a:pt x="410" y="246"/>
                  </a:cubicBezTo>
                  <a:cubicBezTo>
                    <a:pt x="410" y="246"/>
                    <a:pt x="411" y="246"/>
                    <a:pt x="412" y="245"/>
                  </a:cubicBezTo>
                  <a:cubicBezTo>
                    <a:pt x="414" y="240"/>
                    <a:pt x="421" y="242"/>
                    <a:pt x="422" y="236"/>
                  </a:cubicBezTo>
                  <a:cubicBezTo>
                    <a:pt x="425" y="235"/>
                    <a:pt x="428" y="233"/>
                    <a:pt x="431" y="235"/>
                  </a:cubicBezTo>
                  <a:cubicBezTo>
                    <a:pt x="436" y="232"/>
                    <a:pt x="430" y="231"/>
                    <a:pt x="431" y="228"/>
                  </a:cubicBezTo>
                  <a:cubicBezTo>
                    <a:pt x="437" y="223"/>
                    <a:pt x="445" y="220"/>
                    <a:pt x="452" y="216"/>
                  </a:cubicBezTo>
                  <a:cubicBezTo>
                    <a:pt x="451" y="215"/>
                    <a:pt x="451" y="215"/>
                    <a:pt x="451" y="215"/>
                  </a:cubicBezTo>
                  <a:cubicBezTo>
                    <a:pt x="448" y="214"/>
                    <a:pt x="445" y="218"/>
                    <a:pt x="442" y="219"/>
                  </a:cubicBezTo>
                  <a:cubicBezTo>
                    <a:pt x="441" y="218"/>
                    <a:pt x="441" y="218"/>
                    <a:pt x="441" y="218"/>
                  </a:cubicBezTo>
                  <a:cubicBezTo>
                    <a:pt x="443" y="217"/>
                    <a:pt x="442" y="214"/>
                    <a:pt x="444" y="214"/>
                  </a:cubicBezTo>
                  <a:cubicBezTo>
                    <a:pt x="444" y="213"/>
                    <a:pt x="444" y="213"/>
                    <a:pt x="444" y="213"/>
                  </a:cubicBezTo>
                  <a:cubicBezTo>
                    <a:pt x="444" y="213"/>
                    <a:pt x="444" y="213"/>
                    <a:pt x="444" y="212"/>
                  </a:cubicBezTo>
                  <a:cubicBezTo>
                    <a:pt x="443" y="211"/>
                    <a:pt x="444" y="209"/>
                    <a:pt x="441" y="210"/>
                  </a:cubicBezTo>
                  <a:cubicBezTo>
                    <a:pt x="439" y="214"/>
                    <a:pt x="434" y="215"/>
                    <a:pt x="431" y="218"/>
                  </a:cubicBezTo>
                  <a:cubicBezTo>
                    <a:pt x="427" y="217"/>
                    <a:pt x="422" y="221"/>
                    <a:pt x="418" y="218"/>
                  </a:cubicBezTo>
                  <a:cubicBezTo>
                    <a:pt x="421" y="216"/>
                    <a:pt x="425" y="215"/>
                    <a:pt x="427" y="212"/>
                  </a:cubicBezTo>
                  <a:cubicBezTo>
                    <a:pt x="426" y="210"/>
                    <a:pt x="424" y="211"/>
                    <a:pt x="422" y="210"/>
                  </a:cubicBezTo>
                  <a:cubicBezTo>
                    <a:pt x="422" y="206"/>
                    <a:pt x="426" y="207"/>
                    <a:pt x="426" y="206"/>
                  </a:cubicBezTo>
                  <a:cubicBezTo>
                    <a:pt x="425" y="205"/>
                    <a:pt x="425" y="205"/>
                    <a:pt x="425" y="205"/>
                  </a:cubicBezTo>
                  <a:cubicBezTo>
                    <a:pt x="426" y="204"/>
                    <a:pt x="426" y="204"/>
                    <a:pt x="426" y="204"/>
                  </a:cubicBezTo>
                  <a:cubicBezTo>
                    <a:pt x="428" y="203"/>
                    <a:pt x="430" y="201"/>
                    <a:pt x="432" y="203"/>
                  </a:cubicBezTo>
                  <a:cubicBezTo>
                    <a:pt x="431" y="205"/>
                    <a:pt x="430" y="205"/>
                    <a:pt x="429" y="206"/>
                  </a:cubicBezTo>
                  <a:cubicBezTo>
                    <a:pt x="430" y="207"/>
                    <a:pt x="431" y="208"/>
                    <a:pt x="432" y="209"/>
                  </a:cubicBezTo>
                  <a:cubicBezTo>
                    <a:pt x="436" y="210"/>
                    <a:pt x="434" y="204"/>
                    <a:pt x="437" y="204"/>
                  </a:cubicBezTo>
                  <a:cubicBezTo>
                    <a:pt x="438" y="206"/>
                    <a:pt x="436" y="208"/>
                    <a:pt x="435" y="209"/>
                  </a:cubicBezTo>
                  <a:cubicBezTo>
                    <a:pt x="437" y="210"/>
                    <a:pt x="440" y="210"/>
                    <a:pt x="441" y="208"/>
                  </a:cubicBezTo>
                  <a:cubicBezTo>
                    <a:pt x="442" y="205"/>
                    <a:pt x="439" y="206"/>
                    <a:pt x="438" y="204"/>
                  </a:cubicBezTo>
                  <a:cubicBezTo>
                    <a:pt x="441" y="201"/>
                    <a:pt x="444" y="201"/>
                    <a:pt x="447" y="199"/>
                  </a:cubicBezTo>
                  <a:cubicBezTo>
                    <a:pt x="449" y="197"/>
                    <a:pt x="450" y="195"/>
                    <a:pt x="453" y="197"/>
                  </a:cubicBezTo>
                  <a:cubicBezTo>
                    <a:pt x="453" y="196"/>
                    <a:pt x="453" y="196"/>
                    <a:pt x="453" y="196"/>
                  </a:cubicBezTo>
                  <a:cubicBezTo>
                    <a:pt x="453" y="189"/>
                    <a:pt x="460" y="189"/>
                    <a:pt x="464" y="184"/>
                  </a:cubicBezTo>
                  <a:cubicBezTo>
                    <a:pt x="463" y="182"/>
                    <a:pt x="466" y="184"/>
                    <a:pt x="465" y="181"/>
                  </a:cubicBezTo>
                  <a:cubicBezTo>
                    <a:pt x="466" y="181"/>
                    <a:pt x="466" y="179"/>
                    <a:pt x="468" y="179"/>
                  </a:cubicBezTo>
                  <a:cubicBezTo>
                    <a:pt x="469" y="182"/>
                    <a:pt x="473" y="181"/>
                    <a:pt x="475" y="183"/>
                  </a:cubicBezTo>
                  <a:cubicBezTo>
                    <a:pt x="475" y="184"/>
                    <a:pt x="475" y="184"/>
                    <a:pt x="474" y="185"/>
                  </a:cubicBezTo>
                  <a:cubicBezTo>
                    <a:pt x="475" y="185"/>
                    <a:pt x="475" y="185"/>
                    <a:pt x="475" y="185"/>
                  </a:cubicBezTo>
                  <a:cubicBezTo>
                    <a:pt x="473" y="187"/>
                    <a:pt x="470" y="188"/>
                    <a:pt x="468" y="189"/>
                  </a:cubicBezTo>
                  <a:cubicBezTo>
                    <a:pt x="468" y="191"/>
                    <a:pt x="465" y="192"/>
                    <a:pt x="466" y="194"/>
                  </a:cubicBezTo>
                  <a:cubicBezTo>
                    <a:pt x="466" y="194"/>
                    <a:pt x="466" y="194"/>
                    <a:pt x="466" y="194"/>
                  </a:cubicBezTo>
                  <a:cubicBezTo>
                    <a:pt x="471" y="197"/>
                    <a:pt x="465" y="200"/>
                    <a:pt x="464" y="202"/>
                  </a:cubicBezTo>
                  <a:cubicBezTo>
                    <a:pt x="464" y="203"/>
                    <a:pt x="464" y="203"/>
                    <a:pt x="464" y="203"/>
                  </a:cubicBezTo>
                  <a:cubicBezTo>
                    <a:pt x="464" y="203"/>
                    <a:pt x="465" y="204"/>
                    <a:pt x="465" y="204"/>
                  </a:cubicBezTo>
                  <a:cubicBezTo>
                    <a:pt x="464" y="205"/>
                    <a:pt x="464" y="207"/>
                    <a:pt x="464" y="209"/>
                  </a:cubicBezTo>
                  <a:cubicBezTo>
                    <a:pt x="464" y="210"/>
                    <a:pt x="466" y="209"/>
                    <a:pt x="466" y="210"/>
                  </a:cubicBezTo>
                  <a:cubicBezTo>
                    <a:pt x="463" y="214"/>
                    <a:pt x="469" y="217"/>
                    <a:pt x="469" y="221"/>
                  </a:cubicBezTo>
                  <a:cubicBezTo>
                    <a:pt x="472" y="223"/>
                    <a:pt x="473" y="225"/>
                    <a:pt x="475" y="227"/>
                  </a:cubicBezTo>
                  <a:cubicBezTo>
                    <a:pt x="475" y="226"/>
                    <a:pt x="476" y="224"/>
                    <a:pt x="476" y="223"/>
                  </a:cubicBezTo>
                  <a:cubicBezTo>
                    <a:pt x="476" y="219"/>
                    <a:pt x="478" y="216"/>
                    <a:pt x="477" y="212"/>
                  </a:cubicBezTo>
                  <a:cubicBezTo>
                    <a:pt x="476" y="210"/>
                    <a:pt x="477" y="207"/>
                    <a:pt x="476" y="205"/>
                  </a:cubicBezTo>
                  <a:cubicBezTo>
                    <a:pt x="477" y="205"/>
                    <a:pt x="477" y="205"/>
                    <a:pt x="477" y="205"/>
                  </a:cubicBezTo>
                  <a:cubicBezTo>
                    <a:pt x="477" y="204"/>
                    <a:pt x="477" y="204"/>
                    <a:pt x="476" y="204"/>
                  </a:cubicBezTo>
                  <a:cubicBezTo>
                    <a:pt x="478" y="199"/>
                    <a:pt x="482" y="194"/>
                    <a:pt x="482" y="188"/>
                  </a:cubicBezTo>
                  <a:cubicBezTo>
                    <a:pt x="483" y="186"/>
                    <a:pt x="485" y="184"/>
                    <a:pt x="487" y="184"/>
                  </a:cubicBezTo>
                  <a:cubicBezTo>
                    <a:pt x="487" y="181"/>
                    <a:pt x="485" y="181"/>
                    <a:pt x="484" y="180"/>
                  </a:cubicBezTo>
                  <a:close/>
                  <a:moveTo>
                    <a:pt x="41" y="94"/>
                  </a:moveTo>
                  <a:cubicBezTo>
                    <a:pt x="41" y="95"/>
                    <a:pt x="41" y="95"/>
                    <a:pt x="41" y="95"/>
                  </a:cubicBezTo>
                  <a:cubicBezTo>
                    <a:pt x="39" y="96"/>
                    <a:pt x="38" y="98"/>
                    <a:pt x="37" y="98"/>
                  </a:cubicBezTo>
                  <a:cubicBezTo>
                    <a:pt x="37" y="96"/>
                    <a:pt x="38" y="94"/>
                    <a:pt x="41" y="94"/>
                  </a:cubicBezTo>
                  <a:close/>
                  <a:moveTo>
                    <a:pt x="34" y="100"/>
                  </a:moveTo>
                  <a:cubicBezTo>
                    <a:pt x="35" y="100"/>
                    <a:pt x="35" y="100"/>
                    <a:pt x="35" y="100"/>
                  </a:cubicBezTo>
                  <a:cubicBezTo>
                    <a:pt x="35" y="100"/>
                    <a:pt x="35" y="100"/>
                    <a:pt x="35" y="101"/>
                  </a:cubicBezTo>
                  <a:cubicBezTo>
                    <a:pt x="34" y="101"/>
                    <a:pt x="34" y="101"/>
                    <a:pt x="34" y="101"/>
                  </a:cubicBezTo>
                  <a:lnTo>
                    <a:pt x="34" y="100"/>
                  </a:lnTo>
                  <a:close/>
                  <a:moveTo>
                    <a:pt x="35" y="107"/>
                  </a:moveTo>
                  <a:cubicBezTo>
                    <a:pt x="35" y="107"/>
                    <a:pt x="35" y="108"/>
                    <a:pt x="36" y="109"/>
                  </a:cubicBezTo>
                  <a:cubicBezTo>
                    <a:pt x="35" y="110"/>
                    <a:pt x="34" y="110"/>
                    <a:pt x="33" y="109"/>
                  </a:cubicBezTo>
                  <a:cubicBezTo>
                    <a:pt x="32" y="108"/>
                    <a:pt x="33" y="107"/>
                    <a:pt x="32" y="107"/>
                  </a:cubicBezTo>
                  <a:cubicBezTo>
                    <a:pt x="33" y="106"/>
                    <a:pt x="34" y="107"/>
                    <a:pt x="35" y="107"/>
                  </a:cubicBezTo>
                  <a:close/>
                  <a:moveTo>
                    <a:pt x="57" y="214"/>
                  </a:moveTo>
                  <a:cubicBezTo>
                    <a:pt x="56" y="214"/>
                    <a:pt x="55" y="216"/>
                    <a:pt x="54" y="216"/>
                  </a:cubicBezTo>
                  <a:cubicBezTo>
                    <a:pt x="54" y="217"/>
                    <a:pt x="54" y="218"/>
                    <a:pt x="55" y="219"/>
                  </a:cubicBezTo>
                  <a:cubicBezTo>
                    <a:pt x="55" y="219"/>
                    <a:pt x="55" y="219"/>
                    <a:pt x="55" y="219"/>
                  </a:cubicBezTo>
                  <a:cubicBezTo>
                    <a:pt x="55" y="219"/>
                    <a:pt x="55" y="219"/>
                    <a:pt x="55" y="219"/>
                  </a:cubicBezTo>
                  <a:cubicBezTo>
                    <a:pt x="52" y="219"/>
                    <a:pt x="51" y="216"/>
                    <a:pt x="48" y="217"/>
                  </a:cubicBezTo>
                  <a:cubicBezTo>
                    <a:pt x="46" y="214"/>
                    <a:pt x="43" y="212"/>
                    <a:pt x="44" y="208"/>
                  </a:cubicBezTo>
                  <a:cubicBezTo>
                    <a:pt x="45" y="205"/>
                    <a:pt x="41" y="206"/>
                    <a:pt x="40" y="205"/>
                  </a:cubicBezTo>
                  <a:cubicBezTo>
                    <a:pt x="34" y="202"/>
                    <a:pt x="33" y="195"/>
                    <a:pt x="28" y="192"/>
                  </a:cubicBezTo>
                  <a:cubicBezTo>
                    <a:pt x="25" y="188"/>
                    <a:pt x="22" y="185"/>
                    <a:pt x="22" y="180"/>
                  </a:cubicBezTo>
                  <a:cubicBezTo>
                    <a:pt x="24" y="179"/>
                    <a:pt x="25" y="178"/>
                    <a:pt x="25" y="176"/>
                  </a:cubicBezTo>
                  <a:cubicBezTo>
                    <a:pt x="25" y="174"/>
                    <a:pt x="27" y="171"/>
                    <a:pt x="25" y="169"/>
                  </a:cubicBezTo>
                  <a:cubicBezTo>
                    <a:pt x="23" y="164"/>
                    <a:pt x="29" y="162"/>
                    <a:pt x="26" y="157"/>
                  </a:cubicBezTo>
                  <a:cubicBezTo>
                    <a:pt x="26" y="156"/>
                    <a:pt x="25" y="156"/>
                    <a:pt x="25" y="156"/>
                  </a:cubicBezTo>
                  <a:cubicBezTo>
                    <a:pt x="26" y="154"/>
                    <a:pt x="28" y="157"/>
                    <a:pt x="29" y="156"/>
                  </a:cubicBezTo>
                  <a:cubicBezTo>
                    <a:pt x="32" y="152"/>
                    <a:pt x="37" y="153"/>
                    <a:pt x="37" y="148"/>
                  </a:cubicBezTo>
                  <a:cubicBezTo>
                    <a:pt x="42" y="146"/>
                    <a:pt x="44" y="141"/>
                    <a:pt x="49" y="139"/>
                  </a:cubicBezTo>
                  <a:cubicBezTo>
                    <a:pt x="52" y="138"/>
                    <a:pt x="51" y="134"/>
                    <a:pt x="54" y="135"/>
                  </a:cubicBezTo>
                  <a:cubicBezTo>
                    <a:pt x="55" y="135"/>
                    <a:pt x="56" y="135"/>
                    <a:pt x="57" y="136"/>
                  </a:cubicBezTo>
                  <a:cubicBezTo>
                    <a:pt x="55" y="140"/>
                    <a:pt x="55" y="145"/>
                    <a:pt x="54" y="150"/>
                  </a:cubicBezTo>
                  <a:cubicBezTo>
                    <a:pt x="52" y="152"/>
                    <a:pt x="55" y="154"/>
                    <a:pt x="56" y="157"/>
                  </a:cubicBezTo>
                  <a:cubicBezTo>
                    <a:pt x="58" y="160"/>
                    <a:pt x="60" y="161"/>
                    <a:pt x="60" y="165"/>
                  </a:cubicBezTo>
                  <a:cubicBezTo>
                    <a:pt x="59" y="165"/>
                    <a:pt x="58" y="167"/>
                    <a:pt x="57" y="166"/>
                  </a:cubicBezTo>
                  <a:cubicBezTo>
                    <a:pt x="56" y="171"/>
                    <a:pt x="50" y="174"/>
                    <a:pt x="53" y="180"/>
                  </a:cubicBezTo>
                  <a:cubicBezTo>
                    <a:pt x="53" y="184"/>
                    <a:pt x="58" y="183"/>
                    <a:pt x="56" y="187"/>
                  </a:cubicBezTo>
                  <a:cubicBezTo>
                    <a:pt x="53" y="190"/>
                    <a:pt x="57" y="194"/>
                    <a:pt x="56" y="197"/>
                  </a:cubicBezTo>
                  <a:cubicBezTo>
                    <a:pt x="55" y="199"/>
                    <a:pt x="56" y="199"/>
                    <a:pt x="57" y="200"/>
                  </a:cubicBezTo>
                  <a:cubicBezTo>
                    <a:pt x="57" y="203"/>
                    <a:pt x="54" y="205"/>
                    <a:pt x="58" y="207"/>
                  </a:cubicBezTo>
                  <a:cubicBezTo>
                    <a:pt x="59" y="207"/>
                    <a:pt x="60" y="207"/>
                    <a:pt x="60" y="208"/>
                  </a:cubicBezTo>
                  <a:cubicBezTo>
                    <a:pt x="60" y="210"/>
                    <a:pt x="56" y="211"/>
                    <a:pt x="57" y="214"/>
                  </a:cubicBezTo>
                  <a:close/>
                  <a:moveTo>
                    <a:pt x="76" y="76"/>
                  </a:moveTo>
                  <a:cubicBezTo>
                    <a:pt x="75" y="75"/>
                    <a:pt x="74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6" y="75"/>
                    <a:pt x="76" y="75"/>
                    <a:pt x="76" y="75"/>
                  </a:cubicBezTo>
                  <a:lnTo>
                    <a:pt x="76" y="76"/>
                  </a:lnTo>
                  <a:close/>
                  <a:moveTo>
                    <a:pt x="182" y="61"/>
                  </a:moveTo>
                  <a:cubicBezTo>
                    <a:pt x="184" y="59"/>
                    <a:pt x="186" y="58"/>
                    <a:pt x="189" y="59"/>
                  </a:cubicBezTo>
                  <a:cubicBezTo>
                    <a:pt x="186" y="62"/>
                    <a:pt x="192" y="63"/>
                    <a:pt x="188" y="66"/>
                  </a:cubicBezTo>
                  <a:cubicBezTo>
                    <a:pt x="188" y="67"/>
                    <a:pt x="188" y="68"/>
                    <a:pt x="187" y="69"/>
                  </a:cubicBezTo>
                  <a:cubicBezTo>
                    <a:pt x="185" y="66"/>
                    <a:pt x="181" y="65"/>
                    <a:pt x="182" y="61"/>
                  </a:cubicBezTo>
                  <a:close/>
                  <a:moveTo>
                    <a:pt x="170" y="65"/>
                  </a:moveTo>
                  <a:cubicBezTo>
                    <a:pt x="171" y="66"/>
                    <a:pt x="172" y="65"/>
                    <a:pt x="173" y="66"/>
                  </a:cubicBezTo>
                  <a:cubicBezTo>
                    <a:pt x="175" y="65"/>
                    <a:pt x="178" y="62"/>
                    <a:pt x="180" y="65"/>
                  </a:cubicBezTo>
                  <a:cubicBezTo>
                    <a:pt x="181" y="67"/>
                    <a:pt x="179" y="69"/>
                    <a:pt x="181" y="71"/>
                  </a:cubicBezTo>
                  <a:cubicBezTo>
                    <a:pt x="179" y="73"/>
                    <a:pt x="179" y="73"/>
                    <a:pt x="179" y="73"/>
                  </a:cubicBezTo>
                  <a:cubicBezTo>
                    <a:pt x="179" y="72"/>
                    <a:pt x="180" y="71"/>
                    <a:pt x="179" y="71"/>
                  </a:cubicBezTo>
                  <a:cubicBezTo>
                    <a:pt x="179" y="71"/>
                    <a:pt x="178" y="71"/>
                    <a:pt x="178" y="71"/>
                  </a:cubicBezTo>
                  <a:cubicBezTo>
                    <a:pt x="178" y="71"/>
                    <a:pt x="179" y="71"/>
                    <a:pt x="178" y="70"/>
                  </a:cubicBezTo>
                  <a:cubicBezTo>
                    <a:pt x="178" y="70"/>
                    <a:pt x="178" y="70"/>
                    <a:pt x="178" y="70"/>
                  </a:cubicBezTo>
                  <a:cubicBezTo>
                    <a:pt x="179" y="68"/>
                    <a:pt x="177" y="67"/>
                    <a:pt x="176" y="66"/>
                  </a:cubicBezTo>
                  <a:cubicBezTo>
                    <a:pt x="175" y="66"/>
                    <a:pt x="175" y="67"/>
                    <a:pt x="174" y="67"/>
                  </a:cubicBezTo>
                  <a:cubicBezTo>
                    <a:pt x="175" y="67"/>
                    <a:pt x="175" y="67"/>
                    <a:pt x="175" y="67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75" y="68"/>
                    <a:pt x="174" y="68"/>
                    <a:pt x="174" y="67"/>
                  </a:cubicBezTo>
                  <a:cubicBezTo>
                    <a:pt x="174" y="70"/>
                    <a:pt x="172" y="70"/>
                    <a:pt x="171" y="70"/>
                  </a:cubicBezTo>
                  <a:cubicBezTo>
                    <a:pt x="169" y="70"/>
                    <a:pt x="171" y="68"/>
                    <a:pt x="170" y="67"/>
                  </a:cubicBezTo>
                  <a:lnTo>
                    <a:pt x="170" y="65"/>
                  </a:lnTo>
                  <a:close/>
                  <a:moveTo>
                    <a:pt x="145" y="88"/>
                  </a:moveTo>
                  <a:cubicBezTo>
                    <a:pt x="145" y="89"/>
                    <a:pt x="145" y="86"/>
                    <a:pt x="146" y="85"/>
                  </a:cubicBezTo>
                  <a:cubicBezTo>
                    <a:pt x="146" y="85"/>
                    <a:pt x="147" y="85"/>
                    <a:pt x="147" y="84"/>
                  </a:cubicBezTo>
                  <a:cubicBezTo>
                    <a:pt x="146" y="84"/>
                    <a:pt x="146" y="84"/>
                    <a:pt x="146" y="84"/>
                  </a:cubicBezTo>
                  <a:cubicBezTo>
                    <a:pt x="148" y="82"/>
                    <a:pt x="150" y="82"/>
                    <a:pt x="152" y="82"/>
                  </a:cubicBezTo>
                  <a:cubicBezTo>
                    <a:pt x="150" y="85"/>
                    <a:pt x="148" y="87"/>
                    <a:pt x="145" y="88"/>
                  </a:cubicBezTo>
                  <a:close/>
                  <a:moveTo>
                    <a:pt x="160" y="146"/>
                  </a:moveTo>
                  <a:cubicBezTo>
                    <a:pt x="160" y="147"/>
                    <a:pt x="160" y="147"/>
                    <a:pt x="160" y="147"/>
                  </a:cubicBezTo>
                  <a:cubicBezTo>
                    <a:pt x="159" y="146"/>
                    <a:pt x="158" y="148"/>
                    <a:pt x="157" y="147"/>
                  </a:cubicBezTo>
                  <a:cubicBezTo>
                    <a:pt x="157" y="146"/>
                    <a:pt x="161" y="141"/>
                    <a:pt x="160" y="146"/>
                  </a:cubicBezTo>
                  <a:close/>
                  <a:moveTo>
                    <a:pt x="167" y="81"/>
                  </a:moveTo>
                  <a:cubicBezTo>
                    <a:pt x="167" y="80"/>
                    <a:pt x="168" y="79"/>
                    <a:pt x="168" y="79"/>
                  </a:cubicBezTo>
                  <a:cubicBezTo>
                    <a:pt x="167" y="78"/>
                    <a:pt x="166" y="78"/>
                    <a:pt x="165" y="78"/>
                  </a:cubicBezTo>
                  <a:cubicBezTo>
                    <a:pt x="163" y="82"/>
                    <a:pt x="160" y="82"/>
                    <a:pt x="157" y="82"/>
                  </a:cubicBezTo>
                  <a:cubicBezTo>
                    <a:pt x="157" y="83"/>
                    <a:pt x="157" y="83"/>
                    <a:pt x="157" y="83"/>
                  </a:cubicBezTo>
                  <a:cubicBezTo>
                    <a:pt x="156" y="83"/>
                    <a:pt x="156" y="82"/>
                    <a:pt x="155" y="82"/>
                  </a:cubicBezTo>
                  <a:cubicBezTo>
                    <a:pt x="158" y="80"/>
                    <a:pt x="158" y="80"/>
                    <a:pt x="158" y="80"/>
                  </a:cubicBezTo>
                  <a:cubicBezTo>
                    <a:pt x="158" y="80"/>
                    <a:pt x="158" y="80"/>
                    <a:pt x="158" y="80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8" y="77"/>
                    <a:pt x="158" y="77"/>
                    <a:pt x="158" y="77"/>
                  </a:cubicBezTo>
                  <a:cubicBezTo>
                    <a:pt x="158" y="77"/>
                    <a:pt x="159" y="76"/>
                    <a:pt x="159" y="76"/>
                  </a:cubicBezTo>
                  <a:cubicBezTo>
                    <a:pt x="159" y="75"/>
                    <a:pt x="159" y="75"/>
                    <a:pt x="158" y="74"/>
                  </a:cubicBezTo>
                  <a:cubicBezTo>
                    <a:pt x="155" y="76"/>
                    <a:pt x="151" y="75"/>
                    <a:pt x="149" y="78"/>
                  </a:cubicBezTo>
                  <a:cubicBezTo>
                    <a:pt x="149" y="78"/>
                    <a:pt x="149" y="78"/>
                    <a:pt x="149" y="78"/>
                  </a:cubicBezTo>
                  <a:cubicBezTo>
                    <a:pt x="148" y="79"/>
                    <a:pt x="148" y="79"/>
                    <a:pt x="148" y="79"/>
                  </a:cubicBezTo>
                  <a:cubicBezTo>
                    <a:pt x="145" y="80"/>
                    <a:pt x="140" y="79"/>
                    <a:pt x="140" y="84"/>
                  </a:cubicBezTo>
                  <a:cubicBezTo>
                    <a:pt x="141" y="85"/>
                    <a:pt x="141" y="85"/>
                    <a:pt x="142" y="85"/>
                  </a:cubicBezTo>
                  <a:cubicBezTo>
                    <a:pt x="142" y="86"/>
                    <a:pt x="142" y="86"/>
                    <a:pt x="141" y="86"/>
                  </a:cubicBezTo>
                  <a:cubicBezTo>
                    <a:pt x="141" y="86"/>
                    <a:pt x="140" y="86"/>
                    <a:pt x="139" y="86"/>
                  </a:cubicBezTo>
                  <a:cubicBezTo>
                    <a:pt x="140" y="86"/>
                    <a:pt x="139" y="85"/>
                    <a:pt x="139" y="84"/>
                  </a:cubicBezTo>
                  <a:cubicBezTo>
                    <a:pt x="139" y="84"/>
                    <a:pt x="138" y="84"/>
                    <a:pt x="137" y="84"/>
                  </a:cubicBezTo>
                  <a:cubicBezTo>
                    <a:pt x="138" y="80"/>
                    <a:pt x="143" y="81"/>
                    <a:pt x="143" y="78"/>
                  </a:cubicBezTo>
                  <a:cubicBezTo>
                    <a:pt x="149" y="76"/>
                    <a:pt x="154" y="70"/>
                    <a:pt x="162" y="71"/>
                  </a:cubicBezTo>
                  <a:cubicBezTo>
                    <a:pt x="161" y="72"/>
                    <a:pt x="162" y="72"/>
                    <a:pt x="162" y="72"/>
                  </a:cubicBezTo>
                  <a:cubicBezTo>
                    <a:pt x="161" y="73"/>
                    <a:pt x="161" y="73"/>
                    <a:pt x="161" y="73"/>
                  </a:cubicBezTo>
                  <a:cubicBezTo>
                    <a:pt x="163" y="74"/>
                    <a:pt x="165" y="73"/>
                    <a:pt x="165" y="76"/>
                  </a:cubicBezTo>
                  <a:cubicBezTo>
                    <a:pt x="167" y="74"/>
                    <a:pt x="167" y="79"/>
                    <a:pt x="168" y="76"/>
                  </a:cubicBezTo>
                  <a:cubicBezTo>
                    <a:pt x="171" y="77"/>
                    <a:pt x="170" y="74"/>
                    <a:pt x="171" y="73"/>
                  </a:cubicBezTo>
                  <a:cubicBezTo>
                    <a:pt x="171" y="73"/>
                    <a:pt x="172" y="76"/>
                    <a:pt x="170" y="76"/>
                  </a:cubicBezTo>
                  <a:cubicBezTo>
                    <a:pt x="170" y="76"/>
                    <a:pt x="170" y="77"/>
                    <a:pt x="170" y="78"/>
                  </a:cubicBezTo>
                  <a:cubicBezTo>
                    <a:pt x="170" y="79"/>
                    <a:pt x="171" y="78"/>
                    <a:pt x="172" y="78"/>
                  </a:cubicBezTo>
                  <a:cubicBezTo>
                    <a:pt x="171" y="79"/>
                    <a:pt x="169" y="81"/>
                    <a:pt x="167" y="81"/>
                  </a:cubicBezTo>
                  <a:close/>
                  <a:moveTo>
                    <a:pt x="187" y="148"/>
                  </a:moveTo>
                  <a:cubicBezTo>
                    <a:pt x="188" y="147"/>
                    <a:pt x="190" y="147"/>
                    <a:pt x="191" y="147"/>
                  </a:cubicBezTo>
                  <a:cubicBezTo>
                    <a:pt x="190" y="149"/>
                    <a:pt x="188" y="147"/>
                    <a:pt x="187" y="148"/>
                  </a:cubicBezTo>
                  <a:close/>
                  <a:moveTo>
                    <a:pt x="212" y="148"/>
                  </a:moveTo>
                  <a:cubicBezTo>
                    <a:pt x="208" y="148"/>
                    <a:pt x="204" y="150"/>
                    <a:pt x="201" y="152"/>
                  </a:cubicBezTo>
                  <a:cubicBezTo>
                    <a:pt x="197" y="150"/>
                    <a:pt x="194" y="157"/>
                    <a:pt x="190" y="153"/>
                  </a:cubicBezTo>
                  <a:cubicBezTo>
                    <a:pt x="194" y="153"/>
                    <a:pt x="197" y="152"/>
                    <a:pt x="199" y="149"/>
                  </a:cubicBezTo>
                  <a:cubicBezTo>
                    <a:pt x="198" y="149"/>
                    <a:pt x="198" y="149"/>
                    <a:pt x="198" y="149"/>
                  </a:cubicBezTo>
                  <a:cubicBezTo>
                    <a:pt x="203" y="148"/>
                    <a:pt x="207" y="144"/>
                    <a:pt x="212" y="144"/>
                  </a:cubicBezTo>
                  <a:cubicBezTo>
                    <a:pt x="213" y="145"/>
                    <a:pt x="213" y="145"/>
                    <a:pt x="213" y="145"/>
                  </a:cubicBezTo>
                  <a:cubicBezTo>
                    <a:pt x="212" y="147"/>
                    <a:pt x="214" y="147"/>
                    <a:pt x="212" y="148"/>
                  </a:cubicBezTo>
                  <a:close/>
                  <a:moveTo>
                    <a:pt x="191" y="136"/>
                  </a:moveTo>
                  <a:cubicBezTo>
                    <a:pt x="193" y="135"/>
                    <a:pt x="193" y="135"/>
                    <a:pt x="193" y="135"/>
                  </a:cubicBezTo>
                  <a:cubicBezTo>
                    <a:pt x="193" y="135"/>
                    <a:pt x="192" y="136"/>
                    <a:pt x="192" y="136"/>
                  </a:cubicBezTo>
                  <a:lnTo>
                    <a:pt x="191" y="136"/>
                  </a:lnTo>
                  <a:close/>
                  <a:moveTo>
                    <a:pt x="194" y="146"/>
                  </a:moveTo>
                  <a:cubicBezTo>
                    <a:pt x="194" y="145"/>
                    <a:pt x="195" y="146"/>
                    <a:pt x="195" y="145"/>
                  </a:cubicBezTo>
                  <a:cubicBezTo>
                    <a:pt x="195" y="146"/>
                    <a:pt x="194" y="146"/>
                    <a:pt x="194" y="146"/>
                  </a:cubicBezTo>
                  <a:close/>
                  <a:moveTo>
                    <a:pt x="219" y="141"/>
                  </a:moveTo>
                  <a:cubicBezTo>
                    <a:pt x="218" y="141"/>
                    <a:pt x="217" y="141"/>
                    <a:pt x="217" y="140"/>
                  </a:cubicBezTo>
                  <a:cubicBezTo>
                    <a:pt x="219" y="140"/>
                    <a:pt x="219" y="140"/>
                    <a:pt x="219" y="140"/>
                  </a:cubicBezTo>
                  <a:lnTo>
                    <a:pt x="219" y="141"/>
                  </a:lnTo>
                  <a:close/>
                  <a:moveTo>
                    <a:pt x="233" y="127"/>
                  </a:moveTo>
                  <a:cubicBezTo>
                    <a:pt x="231" y="129"/>
                    <a:pt x="227" y="127"/>
                    <a:pt x="226" y="130"/>
                  </a:cubicBezTo>
                  <a:cubicBezTo>
                    <a:pt x="223" y="132"/>
                    <a:pt x="219" y="131"/>
                    <a:pt x="217" y="134"/>
                  </a:cubicBezTo>
                  <a:cubicBezTo>
                    <a:pt x="216" y="134"/>
                    <a:pt x="214" y="131"/>
                    <a:pt x="214" y="134"/>
                  </a:cubicBezTo>
                  <a:cubicBezTo>
                    <a:pt x="209" y="135"/>
                    <a:pt x="204" y="135"/>
                    <a:pt x="199" y="136"/>
                  </a:cubicBezTo>
                  <a:cubicBezTo>
                    <a:pt x="200" y="135"/>
                    <a:pt x="198" y="134"/>
                    <a:pt x="197" y="133"/>
                  </a:cubicBezTo>
                  <a:cubicBezTo>
                    <a:pt x="195" y="133"/>
                    <a:pt x="193" y="134"/>
                    <a:pt x="190" y="134"/>
                  </a:cubicBezTo>
                  <a:cubicBezTo>
                    <a:pt x="190" y="135"/>
                    <a:pt x="190" y="135"/>
                    <a:pt x="190" y="135"/>
                  </a:cubicBezTo>
                  <a:cubicBezTo>
                    <a:pt x="189" y="136"/>
                    <a:pt x="186" y="135"/>
                    <a:pt x="188" y="137"/>
                  </a:cubicBezTo>
                  <a:cubicBezTo>
                    <a:pt x="190" y="136"/>
                    <a:pt x="189" y="138"/>
                    <a:pt x="190" y="139"/>
                  </a:cubicBezTo>
                  <a:cubicBezTo>
                    <a:pt x="187" y="140"/>
                    <a:pt x="184" y="141"/>
                    <a:pt x="181" y="143"/>
                  </a:cubicBezTo>
                  <a:cubicBezTo>
                    <a:pt x="180" y="143"/>
                    <a:pt x="179" y="142"/>
                    <a:pt x="178" y="142"/>
                  </a:cubicBezTo>
                  <a:cubicBezTo>
                    <a:pt x="177" y="143"/>
                    <a:pt x="176" y="141"/>
                    <a:pt x="174" y="141"/>
                  </a:cubicBezTo>
                  <a:cubicBezTo>
                    <a:pt x="174" y="140"/>
                    <a:pt x="173" y="141"/>
                    <a:pt x="172" y="141"/>
                  </a:cubicBezTo>
                  <a:cubicBezTo>
                    <a:pt x="171" y="143"/>
                    <a:pt x="171" y="145"/>
                    <a:pt x="168" y="144"/>
                  </a:cubicBezTo>
                  <a:cubicBezTo>
                    <a:pt x="168" y="144"/>
                    <a:pt x="168" y="143"/>
                    <a:pt x="168" y="143"/>
                  </a:cubicBezTo>
                  <a:cubicBezTo>
                    <a:pt x="169" y="141"/>
                    <a:pt x="171" y="141"/>
                    <a:pt x="172" y="139"/>
                  </a:cubicBezTo>
                  <a:cubicBezTo>
                    <a:pt x="175" y="140"/>
                    <a:pt x="178" y="138"/>
                    <a:pt x="180" y="136"/>
                  </a:cubicBezTo>
                  <a:cubicBezTo>
                    <a:pt x="181" y="137"/>
                    <a:pt x="181" y="137"/>
                    <a:pt x="181" y="137"/>
                  </a:cubicBezTo>
                  <a:cubicBezTo>
                    <a:pt x="181" y="136"/>
                    <a:pt x="182" y="137"/>
                    <a:pt x="182" y="136"/>
                  </a:cubicBezTo>
                  <a:cubicBezTo>
                    <a:pt x="183" y="137"/>
                    <a:pt x="185" y="136"/>
                    <a:pt x="186" y="135"/>
                  </a:cubicBezTo>
                  <a:cubicBezTo>
                    <a:pt x="186" y="135"/>
                    <a:pt x="185" y="135"/>
                    <a:pt x="185" y="135"/>
                  </a:cubicBezTo>
                  <a:cubicBezTo>
                    <a:pt x="186" y="135"/>
                    <a:pt x="186" y="134"/>
                    <a:pt x="186" y="134"/>
                  </a:cubicBezTo>
                  <a:cubicBezTo>
                    <a:pt x="186" y="133"/>
                    <a:pt x="186" y="133"/>
                    <a:pt x="186" y="133"/>
                  </a:cubicBezTo>
                  <a:cubicBezTo>
                    <a:pt x="190" y="135"/>
                    <a:pt x="194" y="131"/>
                    <a:pt x="198" y="132"/>
                  </a:cubicBezTo>
                  <a:cubicBezTo>
                    <a:pt x="201" y="129"/>
                    <a:pt x="205" y="131"/>
                    <a:pt x="207" y="127"/>
                  </a:cubicBezTo>
                  <a:cubicBezTo>
                    <a:pt x="209" y="127"/>
                    <a:pt x="209" y="127"/>
                    <a:pt x="209" y="127"/>
                  </a:cubicBezTo>
                  <a:cubicBezTo>
                    <a:pt x="209" y="127"/>
                    <a:pt x="209" y="127"/>
                    <a:pt x="210" y="127"/>
                  </a:cubicBezTo>
                  <a:cubicBezTo>
                    <a:pt x="209" y="127"/>
                    <a:pt x="209" y="127"/>
                    <a:pt x="209" y="127"/>
                  </a:cubicBezTo>
                  <a:cubicBezTo>
                    <a:pt x="209" y="127"/>
                    <a:pt x="209" y="127"/>
                    <a:pt x="209" y="127"/>
                  </a:cubicBezTo>
                  <a:cubicBezTo>
                    <a:pt x="210" y="129"/>
                    <a:pt x="213" y="127"/>
                    <a:pt x="213" y="131"/>
                  </a:cubicBezTo>
                  <a:cubicBezTo>
                    <a:pt x="215" y="131"/>
                    <a:pt x="217" y="130"/>
                    <a:pt x="220" y="130"/>
                  </a:cubicBezTo>
                  <a:cubicBezTo>
                    <a:pt x="222" y="125"/>
                    <a:pt x="226" y="130"/>
                    <a:pt x="229" y="126"/>
                  </a:cubicBezTo>
                  <a:cubicBezTo>
                    <a:pt x="230" y="125"/>
                    <a:pt x="232" y="126"/>
                    <a:pt x="233" y="126"/>
                  </a:cubicBezTo>
                  <a:lnTo>
                    <a:pt x="233" y="127"/>
                  </a:lnTo>
                  <a:close/>
                  <a:moveTo>
                    <a:pt x="215" y="128"/>
                  </a:moveTo>
                  <a:cubicBezTo>
                    <a:pt x="215" y="128"/>
                    <a:pt x="215" y="128"/>
                    <a:pt x="215" y="128"/>
                  </a:cubicBezTo>
                  <a:cubicBezTo>
                    <a:pt x="216" y="128"/>
                    <a:pt x="216" y="127"/>
                    <a:pt x="217" y="127"/>
                  </a:cubicBezTo>
                  <a:cubicBezTo>
                    <a:pt x="217" y="128"/>
                    <a:pt x="217" y="128"/>
                    <a:pt x="217" y="128"/>
                  </a:cubicBezTo>
                  <a:cubicBezTo>
                    <a:pt x="215" y="128"/>
                    <a:pt x="215" y="128"/>
                    <a:pt x="215" y="128"/>
                  </a:cubicBezTo>
                  <a:cubicBezTo>
                    <a:pt x="215" y="128"/>
                    <a:pt x="215" y="128"/>
                    <a:pt x="215" y="128"/>
                  </a:cubicBezTo>
                  <a:close/>
                  <a:moveTo>
                    <a:pt x="224" y="41"/>
                  </a:moveTo>
                  <a:cubicBezTo>
                    <a:pt x="226" y="39"/>
                    <a:pt x="230" y="37"/>
                    <a:pt x="233" y="39"/>
                  </a:cubicBezTo>
                  <a:cubicBezTo>
                    <a:pt x="233" y="41"/>
                    <a:pt x="233" y="42"/>
                    <a:pt x="231" y="43"/>
                  </a:cubicBezTo>
                  <a:cubicBezTo>
                    <a:pt x="229" y="41"/>
                    <a:pt x="224" y="45"/>
                    <a:pt x="224" y="41"/>
                  </a:cubicBezTo>
                  <a:close/>
                  <a:moveTo>
                    <a:pt x="239" y="126"/>
                  </a:moveTo>
                  <a:cubicBezTo>
                    <a:pt x="239" y="126"/>
                    <a:pt x="240" y="126"/>
                    <a:pt x="241" y="125"/>
                  </a:cubicBezTo>
                  <a:cubicBezTo>
                    <a:pt x="241" y="126"/>
                    <a:pt x="240" y="127"/>
                    <a:pt x="239" y="126"/>
                  </a:cubicBezTo>
                  <a:close/>
                  <a:moveTo>
                    <a:pt x="240" y="124"/>
                  </a:moveTo>
                  <a:cubicBezTo>
                    <a:pt x="241" y="123"/>
                    <a:pt x="241" y="120"/>
                    <a:pt x="242" y="120"/>
                  </a:cubicBezTo>
                  <a:cubicBezTo>
                    <a:pt x="243" y="122"/>
                    <a:pt x="242" y="124"/>
                    <a:pt x="240" y="124"/>
                  </a:cubicBezTo>
                  <a:close/>
                  <a:moveTo>
                    <a:pt x="244" y="33"/>
                  </a:moveTo>
                  <a:cubicBezTo>
                    <a:pt x="241" y="31"/>
                    <a:pt x="238" y="34"/>
                    <a:pt x="236" y="32"/>
                  </a:cubicBezTo>
                  <a:cubicBezTo>
                    <a:pt x="234" y="31"/>
                    <a:pt x="232" y="32"/>
                    <a:pt x="230" y="33"/>
                  </a:cubicBezTo>
                  <a:cubicBezTo>
                    <a:pt x="230" y="34"/>
                    <a:pt x="230" y="35"/>
                    <a:pt x="230" y="35"/>
                  </a:cubicBezTo>
                  <a:cubicBezTo>
                    <a:pt x="231" y="35"/>
                    <a:pt x="231" y="35"/>
                    <a:pt x="231" y="35"/>
                  </a:cubicBezTo>
                  <a:cubicBezTo>
                    <a:pt x="231" y="35"/>
                    <a:pt x="231" y="36"/>
                    <a:pt x="230" y="36"/>
                  </a:cubicBezTo>
                  <a:cubicBezTo>
                    <a:pt x="228" y="35"/>
                    <a:pt x="224" y="36"/>
                    <a:pt x="222" y="37"/>
                  </a:cubicBezTo>
                  <a:cubicBezTo>
                    <a:pt x="220" y="37"/>
                    <a:pt x="222" y="40"/>
                    <a:pt x="220" y="39"/>
                  </a:cubicBezTo>
                  <a:cubicBezTo>
                    <a:pt x="220" y="38"/>
                    <a:pt x="219" y="38"/>
                    <a:pt x="219" y="37"/>
                  </a:cubicBezTo>
                  <a:cubicBezTo>
                    <a:pt x="218" y="37"/>
                    <a:pt x="217" y="39"/>
                    <a:pt x="216" y="39"/>
                  </a:cubicBezTo>
                  <a:cubicBezTo>
                    <a:pt x="215" y="38"/>
                    <a:pt x="212" y="39"/>
                    <a:pt x="213" y="36"/>
                  </a:cubicBezTo>
                  <a:cubicBezTo>
                    <a:pt x="213" y="35"/>
                    <a:pt x="213" y="35"/>
                    <a:pt x="213" y="35"/>
                  </a:cubicBezTo>
                  <a:cubicBezTo>
                    <a:pt x="213" y="35"/>
                    <a:pt x="212" y="34"/>
                    <a:pt x="211" y="34"/>
                  </a:cubicBezTo>
                  <a:cubicBezTo>
                    <a:pt x="211" y="34"/>
                    <a:pt x="211" y="34"/>
                    <a:pt x="211" y="34"/>
                  </a:cubicBezTo>
                  <a:cubicBezTo>
                    <a:pt x="213" y="33"/>
                    <a:pt x="216" y="33"/>
                    <a:pt x="218" y="34"/>
                  </a:cubicBezTo>
                  <a:cubicBezTo>
                    <a:pt x="217" y="36"/>
                    <a:pt x="217" y="36"/>
                    <a:pt x="217" y="36"/>
                  </a:cubicBezTo>
                  <a:cubicBezTo>
                    <a:pt x="217" y="37"/>
                    <a:pt x="218" y="37"/>
                    <a:pt x="219" y="37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19" y="35"/>
                    <a:pt x="220" y="34"/>
                    <a:pt x="220" y="33"/>
                  </a:cubicBezTo>
                  <a:cubicBezTo>
                    <a:pt x="222" y="31"/>
                    <a:pt x="223" y="34"/>
                    <a:pt x="225" y="32"/>
                  </a:cubicBezTo>
                  <a:cubicBezTo>
                    <a:pt x="225" y="32"/>
                    <a:pt x="225" y="32"/>
                    <a:pt x="225" y="32"/>
                  </a:cubicBezTo>
                  <a:cubicBezTo>
                    <a:pt x="226" y="31"/>
                    <a:pt x="227" y="32"/>
                    <a:pt x="227" y="32"/>
                  </a:cubicBezTo>
                  <a:cubicBezTo>
                    <a:pt x="227" y="33"/>
                    <a:pt x="227" y="33"/>
                    <a:pt x="228" y="33"/>
                  </a:cubicBezTo>
                  <a:cubicBezTo>
                    <a:pt x="228" y="33"/>
                    <a:pt x="229" y="33"/>
                    <a:pt x="230" y="33"/>
                  </a:cubicBezTo>
                  <a:cubicBezTo>
                    <a:pt x="230" y="32"/>
                    <a:pt x="230" y="31"/>
                    <a:pt x="229" y="31"/>
                  </a:cubicBezTo>
                  <a:cubicBezTo>
                    <a:pt x="230" y="30"/>
                    <a:pt x="230" y="30"/>
                    <a:pt x="231" y="29"/>
                  </a:cubicBezTo>
                  <a:cubicBezTo>
                    <a:pt x="232" y="30"/>
                    <a:pt x="232" y="30"/>
                    <a:pt x="232" y="30"/>
                  </a:cubicBezTo>
                  <a:cubicBezTo>
                    <a:pt x="232" y="29"/>
                    <a:pt x="233" y="30"/>
                    <a:pt x="233" y="30"/>
                  </a:cubicBezTo>
                  <a:cubicBezTo>
                    <a:pt x="236" y="28"/>
                    <a:pt x="243" y="24"/>
                    <a:pt x="244" y="31"/>
                  </a:cubicBezTo>
                  <a:cubicBezTo>
                    <a:pt x="243" y="31"/>
                    <a:pt x="244" y="32"/>
                    <a:pt x="244" y="33"/>
                  </a:cubicBezTo>
                  <a:close/>
                  <a:moveTo>
                    <a:pt x="278" y="19"/>
                  </a:moveTo>
                  <a:cubicBezTo>
                    <a:pt x="279" y="16"/>
                    <a:pt x="281" y="19"/>
                    <a:pt x="283" y="18"/>
                  </a:cubicBezTo>
                  <a:cubicBezTo>
                    <a:pt x="283" y="19"/>
                    <a:pt x="283" y="19"/>
                    <a:pt x="282" y="19"/>
                  </a:cubicBezTo>
                  <a:cubicBezTo>
                    <a:pt x="282" y="19"/>
                    <a:pt x="282" y="19"/>
                    <a:pt x="282" y="18"/>
                  </a:cubicBezTo>
                  <a:cubicBezTo>
                    <a:pt x="280" y="18"/>
                    <a:pt x="279" y="19"/>
                    <a:pt x="279" y="20"/>
                  </a:cubicBezTo>
                  <a:cubicBezTo>
                    <a:pt x="278" y="20"/>
                    <a:pt x="278" y="20"/>
                    <a:pt x="278" y="20"/>
                  </a:cubicBezTo>
                  <a:cubicBezTo>
                    <a:pt x="279" y="19"/>
                    <a:pt x="279" y="19"/>
                    <a:pt x="279" y="19"/>
                  </a:cubicBezTo>
                  <a:lnTo>
                    <a:pt x="278" y="19"/>
                  </a:lnTo>
                  <a:close/>
                  <a:moveTo>
                    <a:pt x="271" y="97"/>
                  </a:moveTo>
                  <a:cubicBezTo>
                    <a:pt x="269" y="99"/>
                    <a:pt x="269" y="99"/>
                    <a:pt x="269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7" y="99"/>
                    <a:pt x="266" y="100"/>
                  </a:cubicBezTo>
                  <a:cubicBezTo>
                    <a:pt x="268" y="99"/>
                    <a:pt x="269" y="97"/>
                    <a:pt x="271" y="97"/>
                  </a:cubicBezTo>
                  <a:close/>
                  <a:moveTo>
                    <a:pt x="270" y="107"/>
                  </a:moveTo>
                  <a:cubicBezTo>
                    <a:pt x="270" y="108"/>
                    <a:pt x="268" y="107"/>
                    <a:pt x="268" y="107"/>
                  </a:cubicBezTo>
                  <a:cubicBezTo>
                    <a:pt x="269" y="107"/>
                    <a:pt x="269" y="105"/>
                    <a:pt x="270" y="107"/>
                  </a:cubicBezTo>
                  <a:close/>
                  <a:moveTo>
                    <a:pt x="262" y="92"/>
                  </a:moveTo>
                  <a:cubicBezTo>
                    <a:pt x="264" y="89"/>
                    <a:pt x="264" y="89"/>
                    <a:pt x="264" y="89"/>
                  </a:cubicBezTo>
                  <a:cubicBezTo>
                    <a:pt x="265" y="91"/>
                    <a:pt x="266" y="88"/>
                    <a:pt x="267" y="90"/>
                  </a:cubicBezTo>
                  <a:cubicBezTo>
                    <a:pt x="267" y="89"/>
                    <a:pt x="268" y="89"/>
                    <a:pt x="268" y="89"/>
                  </a:cubicBezTo>
                  <a:cubicBezTo>
                    <a:pt x="269" y="90"/>
                    <a:pt x="269" y="91"/>
                    <a:pt x="270" y="92"/>
                  </a:cubicBezTo>
                  <a:cubicBezTo>
                    <a:pt x="269" y="93"/>
                    <a:pt x="267" y="94"/>
                    <a:pt x="265" y="94"/>
                  </a:cubicBezTo>
                  <a:cubicBezTo>
                    <a:pt x="265" y="95"/>
                    <a:pt x="265" y="95"/>
                    <a:pt x="265" y="95"/>
                  </a:cubicBezTo>
                  <a:cubicBezTo>
                    <a:pt x="263" y="94"/>
                    <a:pt x="262" y="97"/>
                    <a:pt x="260" y="95"/>
                  </a:cubicBezTo>
                  <a:cubicBezTo>
                    <a:pt x="264" y="94"/>
                    <a:pt x="264" y="94"/>
                    <a:pt x="264" y="94"/>
                  </a:cubicBezTo>
                  <a:cubicBezTo>
                    <a:pt x="264" y="93"/>
                    <a:pt x="263" y="92"/>
                    <a:pt x="262" y="92"/>
                  </a:cubicBezTo>
                  <a:close/>
                  <a:moveTo>
                    <a:pt x="259" y="95"/>
                  </a:moveTo>
                  <a:cubicBezTo>
                    <a:pt x="259" y="95"/>
                    <a:pt x="259" y="95"/>
                    <a:pt x="259" y="95"/>
                  </a:cubicBezTo>
                  <a:cubicBezTo>
                    <a:pt x="258" y="95"/>
                    <a:pt x="258" y="95"/>
                    <a:pt x="258" y="95"/>
                  </a:cubicBezTo>
                  <a:cubicBezTo>
                    <a:pt x="258" y="95"/>
                    <a:pt x="258" y="95"/>
                    <a:pt x="258" y="95"/>
                  </a:cubicBezTo>
                  <a:cubicBezTo>
                    <a:pt x="258" y="95"/>
                    <a:pt x="258" y="95"/>
                    <a:pt x="257" y="95"/>
                  </a:cubicBezTo>
                  <a:cubicBezTo>
                    <a:pt x="258" y="95"/>
                    <a:pt x="258" y="95"/>
                    <a:pt x="258" y="95"/>
                  </a:cubicBezTo>
                  <a:lnTo>
                    <a:pt x="259" y="95"/>
                  </a:lnTo>
                  <a:close/>
                  <a:moveTo>
                    <a:pt x="252" y="95"/>
                  </a:moveTo>
                  <a:cubicBezTo>
                    <a:pt x="253" y="95"/>
                    <a:pt x="253" y="95"/>
                    <a:pt x="253" y="95"/>
                  </a:cubicBezTo>
                  <a:cubicBezTo>
                    <a:pt x="252" y="96"/>
                    <a:pt x="252" y="96"/>
                    <a:pt x="252" y="96"/>
                  </a:cubicBezTo>
                  <a:lnTo>
                    <a:pt x="252" y="95"/>
                  </a:lnTo>
                  <a:close/>
                  <a:moveTo>
                    <a:pt x="254" y="112"/>
                  </a:moveTo>
                  <a:cubicBezTo>
                    <a:pt x="253" y="113"/>
                    <a:pt x="253" y="110"/>
                    <a:pt x="252" y="112"/>
                  </a:cubicBezTo>
                  <a:cubicBezTo>
                    <a:pt x="252" y="112"/>
                    <a:pt x="252" y="111"/>
                    <a:pt x="252" y="110"/>
                  </a:cubicBezTo>
                  <a:cubicBezTo>
                    <a:pt x="253" y="111"/>
                    <a:pt x="254" y="109"/>
                    <a:pt x="255" y="110"/>
                  </a:cubicBezTo>
                  <a:lnTo>
                    <a:pt x="254" y="112"/>
                  </a:lnTo>
                  <a:close/>
                  <a:moveTo>
                    <a:pt x="297" y="102"/>
                  </a:moveTo>
                  <a:cubicBezTo>
                    <a:pt x="297" y="102"/>
                    <a:pt x="297" y="102"/>
                    <a:pt x="297" y="102"/>
                  </a:cubicBezTo>
                  <a:cubicBezTo>
                    <a:pt x="296" y="105"/>
                    <a:pt x="294" y="107"/>
                    <a:pt x="292" y="109"/>
                  </a:cubicBezTo>
                  <a:cubicBezTo>
                    <a:pt x="292" y="110"/>
                    <a:pt x="293" y="110"/>
                    <a:pt x="294" y="110"/>
                  </a:cubicBezTo>
                  <a:cubicBezTo>
                    <a:pt x="294" y="108"/>
                    <a:pt x="296" y="109"/>
                    <a:pt x="297" y="109"/>
                  </a:cubicBezTo>
                  <a:cubicBezTo>
                    <a:pt x="295" y="111"/>
                    <a:pt x="293" y="113"/>
                    <a:pt x="290" y="113"/>
                  </a:cubicBezTo>
                  <a:cubicBezTo>
                    <a:pt x="284" y="109"/>
                    <a:pt x="278" y="115"/>
                    <a:pt x="272" y="113"/>
                  </a:cubicBezTo>
                  <a:cubicBezTo>
                    <a:pt x="267" y="113"/>
                    <a:pt x="261" y="114"/>
                    <a:pt x="256" y="112"/>
                  </a:cubicBezTo>
                  <a:cubicBezTo>
                    <a:pt x="257" y="111"/>
                    <a:pt x="257" y="111"/>
                    <a:pt x="257" y="111"/>
                  </a:cubicBezTo>
                  <a:cubicBezTo>
                    <a:pt x="257" y="111"/>
                    <a:pt x="257" y="110"/>
                    <a:pt x="257" y="110"/>
                  </a:cubicBezTo>
                  <a:cubicBezTo>
                    <a:pt x="258" y="111"/>
                    <a:pt x="258" y="110"/>
                    <a:pt x="259" y="109"/>
                  </a:cubicBezTo>
                  <a:cubicBezTo>
                    <a:pt x="259" y="109"/>
                    <a:pt x="260" y="109"/>
                    <a:pt x="260" y="109"/>
                  </a:cubicBezTo>
                  <a:cubicBezTo>
                    <a:pt x="259" y="108"/>
                    <a:pt x="259" y="108"/>
                    <a:pt x="259" y="108"/>
                  </a:cubicBezTo>
                  <a:cubicBezTo>
                    <a:pt x="260" y="108"/>
                    <a:pt x="260" y="108"/>
                    <a:pt x="260" y="108"/>
                  </a:cubicBezTo>
                  <a:cubicBezTo>
                    <a:pt x="259" y="107"/>
                    <a:pt x="259" y="107"/>
                    <a:pt x="259" y="107"/>
                  </a:cubicBezTo>
                  <a:cubicBezTo>
                    <a:pt x="260" y="106"/>
                    <a:pt x="259" y="105"/>
                    <a:pt x="258" y="104"/>
                  </a:cubicBezTo>
                  <a:cubicBezTo>
                    <a:pt x="257" y="106"/>
                    <a:pt x="256" y="105"/>
                    <a:pt x="256" y="104"/>
                  </a:cubicBezTo>
                  <a:cubicBezTo>
                    <a:pt x="254" y="102"/>
                    <a:pt x="250" y="105"/>
                    <a:pt x="251" y="101"/>
                  </a:cubicBezTo>
                  <a:cubicBezTo>
                    <a:pt x="252" y="103"/>
                    <a:pt x="253" y="101"/>
                    <a:pt x="255" y="101"/>
                  </a:cubicBezTo>
                  <a:cubicBezTo>
                    <a:pt x="258" y="102"/>
                    <a:pt x="262" y="102"/>
                    <a:pt x="263" y="105"/>
                  </a:cubicBezTo>
                  <a:cubicBezTo>
                    <a:pt x="262" y="106"/>
                    <a:pt x="262" y="107"/>
                    <a:pt x="262" y="108"/>
                  </a:cubicBezTo>
                  <a:cubicBezTo>
                    <a:pt x="265" y="108"/>
                    <a:pt x="268" y="107"/>
                    <a:pt x="269" y="110"/>
                  </a:cubicBezTo>
                  <a:cubicBezTo>
                    <a:pt x="271" y="109"/>
                    <a:pt x="273" y="106"/>
                    <a:pt x="276" y="108"/>
                  </a:cubicBezTo>
                  <a:cubicBezTo>
                    <a:pt x="276" y="109"/>
                    <a:pt x="276" y="109"/>
                    <a:pt x="276" y="109"/>
                  </a:cubicBezTo>
                  <a:cubicBezTo>
                    <a:pt x="276" y="108"/>
                    <a:pt x="276" y="108"/>
                    <a:pt x="276" y="108"/>
                  </a:cubicBezTo>
                  <a:cubicBezTo>
                    <a:pt x="278" y="110"/>
                    <a:pt x="279" y="106"/>
                    <a:pt x="280" y="109"/>
                  </a:cubicBezTo>
                  <a:cubicBezTo>
                    <a:pt x="282" y="109"/>
                    <a:pt x="284" y="110"/>
                    <a:pt x="286" y="108"/>
                  </a:cubicBezTo>
                  <a:cubicBezTo>
                    <a:pt x="288" y="108"/>
                    <a:pt x="290" y="108"/>
                    <a:pt x="291" y="106"/>
                  </a:cubicBezTo>
                  <a:cubicBezTo>
                    <a:pt x="288" y="102"/>
                    <a:pt x="282" y="104"/>
                    <a:pt x="279" y="102"/>
                  </a:cubicBezTo>
                  <a:cubicBezTo>
                    <a:pt x="277" y="104"/>
                    <a:pt x="276" y="102"/>
                    <a:pt x="275" y="103"/>
                  </a:cubicBezTo>
                  <a:cubicBezTo>
                    <a:pt x="274" y="103"/>
                    <a:pt x="273" y="103"/>
                    <a:pt x="272" y="102"/>
                  </a:cubicBezTo>
                  <a:cubicBezTo>
                    <a:pt x="273" y="99"/>
                    <a:pt x="278" y="102"/>
                    <a:pt x="280" y="100"/>
                  </a:cubicBezTo>
                  <a:cubicBezTo>
                    <a:pt x="282" y="101"/>
                    <a:pt x="284" y="97"/>
                    <a:pt x="287" y="100"/>
                  </a:cubicBezTo>
                  <a:cubicBezTo>
                    <a:pt x="287" y="100"/>
                    <a:pt x="290" y="101"/>
                    <a:pt x="291" y="99"/>
                  </a:cubicBezTo>
                  <a:cubicBezTo>
                    <a:pt x="290" y="98"/>
                    <a:pt x="289" y="97"/>
                    <a:pt x="288" y="98"/>
                  </a:cubicBezTo>
                  <a:cubicBezTo>
                    <a:pt x="288" y="98"/>
                    <a:pt x="287" y="98"/>
                    <a:pt x="288" y="99"/>
                  </a:cubicBezTo>
                  <a:cubicBezTo>
                    <a:pt x="286" y="99"/>
                    <a:pt x="286" y="98"/>
                    <a:pt x="285" y="98"/>
                  </a:cubicBezTo>
                  <a:cubicBezTo>
                    <a:pt x="284" y="98"/>
                    <a:pt x="284" y="98"/>
                    <a:pt x="284" y="98"/>
                  </a:cubicBezTo>
                  <a:cubicBezTo>
                    <a:pt x="284" y="98"/>
                    <a:pt x="284" y="98"/>
                    <a:pt x="284" y="98"/>
                  </a:cubicBezTo>
                  <a:cubicBezTo>
                    <a:pt x="287" y="94"/>
                    <a:pt x="292" y="97"/>
                    <a:pt x="296" y="95"/>
                  </a:cubicBezTo>
                  <a:cubicBezTo>
                    <a:pt x="296" y="96"/>
                    <a:pt x="297" y="96"/>
                    <a:pt x="298" y="96"/>
                  </a:cubicBezTo>
                  <a:cubicBezTo>
                    <a:pt x="295" y="97"/>
                    <a:pt x="296" y="100"/>
                    <a:pt x="297" y="102"/>
                  </a:cubicBezTo>
                  <a:close/>
                  <a:moveTo>
                    <a:pt x="405" y="90"/>
                  </a:moveTo>
                  <a:cubicBezTo>
                    <a:pt x="408" y="89"/>
                    <a:pt x="411" y="91"/>
                    <a:pt x="413" y="92"/>
                  </a:cubicBezTo>
                  <a:cubicBezTo>
                    <a:pt x="413" y="92"/>
                    <a:pt x="414" y="92"/>
                    <a:pt x="414" y="93"/>
                  </a:cubicBezTo>
                  <a:cubicBezTo>
                    <a:pt x="414" y="92"/>
                    <a:pt x="413" y="92"/>
                    <a:pt x="413" y="92"/>
                  </a:cubicBezTo>
                  <a:cubicBezTo>
                    <a:pt x="413" y="92"/>
                    <a:pt x="412" y="92"/>
                    <a:pt x="412" y="92"/>
                  </a:cubicBezTo>
                  <a:cubicBezTo>
                    <a:pt x="412" y="92"/>
                    <a:pt x="412" y="91"/>
                    <a:pt x="411" y="91"/>
                  </a:cubicBezTo>
                  <a:cubicBezTo>
                    <a:pt x="411" y="92"/>
                    <a:pt x="410" y="92"/>
                    <a:pt x="410" y="93"/>
                  </a:cubicBezTo>
                  <a:cubicBezTo>
                    <a:pt x="411" y="95"/>
                    <a:pt x="414" y="94"/>
                    <a:pt x="414" y="96"/>
                  </a:cubicBezTo>
                  <a:cubicBezTo>
                    <a:pt x="414" y="96"/>
                    <a:pt x="413" y="96"/>
                    <a:pt x="413" y="96"/>
                  </a:cubicBezTo>
                  <a:cubicBezTo>
                    <a:pt x="413" y="97"/>
                    <a:pt x="413" y="97"/>
                    <a:pt x="413" y="97"/>
                  </a:cubicBezTo>
                  <a:cubicBezTo>
                    <a:pt x="413" y="97"/>
                    <a:pt x="412" y="97"/>
                    <a:pt x="412" y="98"/>
                  </a:cubicBezTo>
                  <a:cubicBezTo>
                    <a:pt x="410" y="95"/>
                    <a:pt x="410" y="95"/>
                    <a:pt x="410" y="95"/>
                  </a:cubicBezTo>
                  <a:cubicBezTo>
                    <a:pt x="410" y="96"/>
                    <a:pt x="409" y="96"/>
                    <a:pt x="409" y="96"/>
                  </a:cubicBezTo>
                  <a:cubicBezTo>
                    <a:pt x="409" y="95"/>
                    <a:pt x="408" y="96"/>
                    <a:pt x="407" y="96"/>
                  </a:cubicBezTo>
                  <a:cubicBezTo>
                    <a:pt x="407" y="94"/>
                    <a:pt x="404" y="94"/>
                    <a:pt x="404" y="93"/>
                  </a:cubicBezTo>
                  <a:cubicBezTo>
                    <a:pt x="405" y="92"/>
                    <a:pt x="405" y="92"/>
                    <a:pt x="405" y="92"/>
                  </a:cubicBezTo>
                  <a:cubicBezTo>
                    <a:pt x="404" y="91"/>
                    <a:pt x="405" y="90"/>
                    <a:pt x="405" y="90"/>
                  </a:cubicBezTo>
                  <a:close/>
                  <a:moveTo>
                    <a:pt x="375" y="19"/>
                  </a:moveTo>
                  <a:cubicBezTo>
                    <a:pt x="376" y="21"/>
                    <a:pt x="374" y="21"/>
                    <a:pt x="374" y="21"/>
                  </a:cubicBezTo>
                  <a:cubicBezTo>
                    <a:pt x="373" y="20"/>
                    <a:pt x="372" y="22"/>
                    <a:pt x="371" y="21"/>
                  </a:cubicBezTo>
                  <a:cubicBezTo>
                    <a:pt x="373" y="21"/>
                    <a:pt x="374" y="19"/>
                    <a:pt x="375" y="19"/>
                  </a:cubicBezTo>
                  <a:close/>
                  <a:moveTo>
                    <a:pt x="361" y="100"/>
                  </a:moveTo>
                  <a:cubicBezTo>
                    <a:pt x="362" y="99"/>
                    <a:pt x="363" y="98"/>
                    <a:pt x="364" y="99"/>
                  </a:cubicBezTo>
                  <a:cubicBezTo>
                    <a:pt x="366" y="100"/>
                    <a:pt x="368" y="101"/>
                    <a:pt x="370" y="101"/>
                  </a:cubicBezTo>
                  <a:cubicBezTo>
                    <a:pt x="371" y="101"/>
                    <a:pt x="371" y="101"/>
                    <a:pt x="371" y="101"/>
                  </a:cubicBezTo>
                  <a:cubicBezTo>
                    <a:pt x="369" y="103"/>
                    <a:pt x="372" y="104"/>
                    <a:pt x="373" y="105"/>
                  </a:cubicBezTo>
                  <a:cubicBezTo>
                    <a:pt x="370" y="108"/>
                    <a:pt x="363" y="104"/>
                    <a:pt x="359" y="108"/>
                  </a:cubicBezTo>
                  <a:cubicBezTo>
                    <a:pt x="358" y="107"/>
                    <a:pt x="358" y="105"/>
                    <a:pt x="358" y="104"/>
                  </a:cubicBezTo>
                  <a:cubicBezTo>
                    <a:pt x="358" y="102"/>
                    <a:pt x="361" y="102"/>
                    <a:pt x="361" y="100"/>
                  </a:cubicBezTo>
                  <a:close/>
                  <a:moveTo>
                    <a:pt x="354" y="113"/>
                  </a:moveTo>
                  <a:cubicBezTo>
                    <a:pt x="354" y="114"/>
                    <a:pt x="355" y="115"/>
                    <a:pt x="355" y="115"/>
                  </a:cubicBezTo>
                  <a:cubicBezTo>
                    <a:pt x="356" y="114"/>
                    <a:pt x="357" y="115"/>
                    <a:pt x="358" y="115"/>
                  </a:cubicBezTo>
                  <a:cubicBezTo>
                    <a:pt x="359" y="115"/>
                    <a:pt x="360" y="115"/>
                    <a:pt x="360" y="114"/>
                  </a:cubicBezTo>
                  <a:cubicBezTo>
                    <a:pt x="360" y="114"/>
                    <a:pt x="360" y="113"/>
                    <a:pt x="361" y="113"/>
                  </a:cubicBezTo>
                  <a:cubicBezTo>
                    <a:pt x="359" y="112"/>
                    <a:pt x="358" y="110"/>
                    <a:pt x="356" y="111"/>
                  </a:cubicBezTo>
                  <a:cubicBezTo>
                    <a:pt x="357" y="110"/>
                    <a:pt x="358" y="109"/>
                    <a:pt x="360" y="109"/>
                  </a:cubicBezTo>
                  <a:cubicBezTo>
                    <a:pt x="359" y="112"/>
                    <a:pt x="363" y="110"/>
                    <a:pt x="363" y="112"/>
                  </a:cubicBezTo>
                  <a:cubicBezTo>
                    <a:pt x="363" y="113"/>
                    <a:pt x="364" y="114"/>
                    <a:pt x="365" y="113"/>
                  </a:cubicBezTo>
                  <a:cubicBezTo>
                    <a:pt x="364" y="115"/>
                    <a:pt x="361" y="114"/>
                    <a:pt x="359" y="116"/>
                  </a:cubicBezTo>
                  <a:cubicBezTo>
                    <a:pt x="360" y="118"/>
                    <a:pt x="362" y="117"/>
                    <a:pt x="364" y="117"/>
                  </a:cubicBezTo>
                  <a:cubicBezTo>
                    <a:pt x="363" y="119"/>
                    <a:pt x="360" y="120"/>
                    <a:pt x="359" y="121"/>
                  </a:cubicBezTo>
                  <a:cubicBezTo>
                    <a:pt x="356" y="122"/>
                    <a:pt x="354" y="118"/>
                    <a:pt x="353" y="121"/>
                  </a:cubicBezTo>
                  <a:cubicBezTo>
                    <a:pt x="349" y="122"/>
                    <a:pt x="344" y="123"/>
                    <a:pt x="342" y="120"/>
                  </a:cubicBezTo>
                  <a:cubicBezTo>
                    <a:pt x="339" y="119"/>
                    <a:pt x="336" y="118"/>
                    <a:pt x="334" y="117"/>
                  </a:cubicBezTo>
                  <a:cubicBezTo>
                    <a:pt x="336" y="113"/>
                    <a:pt x="337" y="119"/>
                    <a:pt x="339" y="118"/>
                  </a:cubicBezTo>
                  <a:cubicBezTo>
                    <a:pt x="341" y="118"/>
                    <a:pt x="342" y="117"/>
                    <a:pt x="343" y="117"/>
                  </a:cubicBezTo>
                  <a:cubicBezTo>
                    <a:pt x="343" y="116"/>
                    <a:pt x="342" y="115"/>
                    <a:pt x="342" y="114"/>
                  </a:cubicBezTo>
                  <a:cubicBezTo>
                    <a:pt x="345" y="115"/>
                    <a:pt x="347" y="108"/>
                    <a:pt x="350" y="113"/>
                  </a:cubicBezTo>
                  <a:lnTo>
                    <a:pt x="354" y="113"/>
                  </a:lnTo>
                  <a:close/>
                  <a:moveTo>
                    <a:pt x="356" y="122"/>
                  </a:moveTo>
                  <a:cubicBezTo>
                    <a:pt x="356" y="122"/>
                    <a:pt x="356" y="122"/>
                    <a:pt x="356" y="122"/>
                  </a:cubicBezTo>
                  <a:cubicBezTo>
                    <a:pt x="356" y="122"/>
                    <a:pt x="356" y="123"/>
                    <a:pt x="355" y="123"/>
                  </a:cubicBezTo>
                  <a:cubicBezTo>
                    <a:pt x="355" y="122"/>
                    <a:pt x="356" y="122"/>
                    <a:pt x="356" y="122"/>
                  </a:cubicBezTo>
                  <a:cubicBezTo>
                    <a:pt x="356" y="122"/>
                    <a:pt x="356" y="122"/>
                    <a:pt x="356" y="122"/>
                  </a:cubicBezTo>
                  <a:close/>
                  <a:moveTo>
                    <a:pt x="332" y="103"/>
                  </a:moveTo>
                  <a:cubicBezTo>
                    <a:pt x="333" y="102"/>
                    <a:pt x="335" y="102"/>
                    <a:pt x="336" y="104"/>
                  </a:cubicBezTo>
                  <a:cubicBezTo>
                    <a:pt x="336" y="104"/>
                    <a:pt x="336" y="104"/>
                    <a:pt x="335" y="105"/>
                  </a:cubicBezTo>
                  <a:cubicBezTo>
                    <a:pt x="335" y="104"/>
                    <a:pt x="333" y="105"/>
                    <a:pt x="332" y="103"/>
                  </a:cubicBezTo>
                  <a:close/>
                  <a:moveTo>
                    <a:pt x="349" y="108"/>
                  </a:moveTo>
                  <a:cubicBezTo>
                    <a:pt x="350" y="107"/>
                    <a:pt x="351" y="108"/>
                    <a:pt x="352" y="108"/>
                  </a:cubicBezTo>
                  <a:cubicBezTo>
                    <a:pt x="352" y="108"/>
                    <a:pt x="353" y="108"/>
                    <a:pt x="353" y="108"/>
                  </a:cubicBezTo>
                  <a:cubicBezTo>
                    <a:pt x="353" y="108"/>
                    <a:pt x="352" y="108"/>
                    <a:pt x="352" y="108"/>
                  </a:cubicBezTo>
                  <a:cubicBezTo>
                    <a:pt x="350" y="109"/>
                    <a:pt x="348" y="109"/>
                    <a:pt x="346" y="109"/>
                  </a:cubicBezTo>
                  <a:cubicBezTo>
                    <a:pt x="345" y="108"/>
                    <a:pt x="345" y="108"/>
                    <a:pt x="345" y="108"/>
                  </a:cubicBezTo>
                  <a:cubicBezTo>
                    <a:pt x="346" y="107"/>
                    <a:pt x="347" y="104"/>
                    <a:pt x="349" y="106"/>
                  </a:cubicBezTo>
                  <a:cubicBezTo>
                    <a:pt x="349" y="107"/>
                    <a:pt x="348" y="108"/>
                    <a:pt x="349" y="108"/>
                  </a:cubicBezTo>
                  <a:close/>
                  <a:moveTo>
                    <a:pt x="323" y="96"/>
                  </a:moveTo>
                  <a:cubicBezTo>
                    <a:pt x="325" y="96"/>
                    <a:pt x="327" y="93"/>
                    <a:pt x="329" y="96"/>
                  </a:cubicBezTo>
                  <a:cubicBezTo>
                    <a:pt x="331" y="97"/>
                    <a:pt x="333" y="94"/>
                    <a:pt x="335" y="94"/>
                  </a:cubicBezTo>
                  <a:cubicBezTo>
                    <a:pt x="339" y="90"/>
                    <a:pt x="344" y="98"/>
                    <a:pt x="347" y="93"/>
                  </a:cubicBezTo>
                  <a:cubicBezTo>
                    <a:pt x="349" y="93"/>
                    <a:pt x="349" y="94"/>
                    <a:pt x="350" y="94"/>
                  </a:cubicBezTo>
                  <a:cubicBezTo>
                    <a:pt x="350" y="95"/>
                    <a:pt x="350" y="96"/>
                    <a:pt x="351" y="97"/>
                  </a:cubicBezTo>
                  <a:cubicBezTo>
                    <a:pt x="353" y="99"/>
                    <a:pt x="353" y="99"/>
                    <a:pt x="353" y="99"/>
                  </a:cubicBezTo>
                  <a:cubicBezTo>
                    <a:pt x="349" y="99"/>
                    <a:pt x="346" y="101"/>
                    <a:pt x="341" y="101"/>
                  </a:cubicBezTo>
                  <a:cubicBezTo>
                    <a:pt x="342" y="98"/>
                    <a:pt x="339" y="100"/>
                    <a:pt x="338" y="99"/>
                  </a:cubicBezTo>
                  <a:cubicBezTo>
                    <a:pt x="337" y="99"/>
                    <a:pt x="335" y="98"/>
                    <a:pt x="334" y="100"/>
                  </a:cubicBezTo>
                  <a:cubicBezTo>
                    <a:pt x="332" y="101"/>
                    <a:pt x="331" y="97"/>
                    <a:pt x="329" y="100"/>
                  </a:cubicBezTo>
                  <a:cubicBezTo>
                    <a:pt x="330" y="102"/>
                    <a:pt x="330" y="102"/>
                    <a:pt x="330" y="102"/>
                  </a:cubicBezTo>
                  <a:cubicBezTo>
                    <a:pt x="330" y="102"/>
                    <a:pt x="330" y="102"/>
                    <a:pt x="329" y="102"/>
                  </a:cubicBezTo>
                  <a:cubicBezTo>
                    <a:pt x="329" y="104"/>
                    <a:pt x="327" y="104"/>
                    <a:pt x="327" y="104"/>
                  </a:cubicBezTo>
                  <a:cubicBezTo>
                    <a:pt x="326" y="102"/>
                    <a:pt x="324" y="100"/>
                    <a:pt x="322" y="98"/>
                  </a:cubicBezTo>
                  <a:cubicBezTo>
                    <a:pt x="323" y="96"/>
                    <a:pt x="323" y="96"/>
                    <a:pt x="323" y="96"/>
                  </a:cubicBezTo>
                  <a:close/>
                  <a:moveTo>
                    <a:pt x="300" y="93"/>
                  </a:moveTo>
                  <a:cubicBezTo>
                    <a:pt x="300" y="94"/>
                    <a:pt x="300" y="94"/>
                    <a:pt x="301" y="94"/>
                  </a:cubicBezTo>
                  <a:cubicBezTo>
                    <a:pt x="301" y="94"/>
                    <a:pt x="301" y="95"/>
                    <a:pt x="301" y="95"/>
                  </a:cubicBezTo>
                  <a:cubicBezTo>
                    <a:pt x="303" y="94"/>
                    <a:pt x="305" y="93"/>
                    <a:pt x="307" y="94"/>
                  </a:cubicBezTo>
                  <a:cubicBezTo>
                    <a:pt x="307" y="97"/>
                    <a:pt x="305" y="94"/>
                    <a:pt x="304" y="95"/>
                  </a:cubicBezTo>
                  <a:cubicBezTo>
                    <a:pt x="302" y="94"/>
                    <a:pt x="300" y="97"/>
                    <a:pt x="299" y="94"/>
                  </a:cubicBezTo>
                  <a:lnTo>
                    <a:pt x="300" y="93"/>
                  </a:lnTo>
                  <a:close/>
                  <a:moveTo>
                    <a:pt x="302" y="156"/>
                  </a:moveTo>
                  <a:cubicBezTo>
                    <a:pt x="300" y="155"/>
                    <a:pt x="300" y="155"/>
                    <a:pt x="300" y="155"/>
                  </a:cubicBezTo>
                  <a:cubicBezTo>
                    <a:pt x="301" y="154"/>
                    <a:pt x="302" y="154"/>
                    <a:pt x="303" y="154"/>
                  </a:cubicBezTo>
                  <a:cubicBezTo>
                    <a:pt x="303" y="155"/>
                    <a:pt x="303" y="155"/>
                    <a:pt x="302" y="156"/>
                  </a:cubicBezTo>
                  <a:close/>
                  <a:moveTo>
                    <a:pt x="305" y="158"/>
                  </a:moveTo>
                  <a:cubicBezTo>
                    <a:pt x="304" y="158"/>
                    <a:pt x="304" y="158"/>
                    <a:pt x="304" y="158"/>
                  </a:cubicBezTo>
                  <a:cubicBezTo>
                    <a:pt x="304" y="157"/>
                    <a:pt x="305" y="157"/>
                    <a:pt x="306" y="157"/>
                  </a:cubicBezTo>
                  <a:cubicBezTo>
                    <a:pt x="306" y="157"/>
                    <a:pt x="305" y="158"/>
                    <a:pt x="305" y="158"/>
                  </a:cubicBezTo>
                  <a:close/>
                  <a:moveTo>
                    <a:pt x="309" y="171"/>
                  </a:moveTo>
                  <a:cubicBezTo>
                    <a:pt x="310" y="171"/>
                    <a:pt x="311" y="170"/>
                    <a:pt x="311" y="170"/>
                  </a:cubicBezTo>
                  <a:cubicBezTo>
                    <a:pt x="311" y="171"/>
                    <a:pt x="310" y="172"/>
                    <a:pt x="309" y="171"/>
                  </a:cubicBezTo>
                  <a:close/>
                  <a:moveTo>
                    <a:pt x="310" y="102"/>
                  </a:moveTo>
                  <a:cubicBezTo>
                    <a:pt x="311" y="103"/>
                    <a:pt x="311" y="103"/>
                    <a:pt x="311" y="103"/>
                  </a:cubicBezTo>
                  <a:cubicBezTo>
                    <a:pt x="310" y="104"/>
                    <a:pt x="308" y="104"/>
                    <a:pt x="307" y="103"/>
                  </a:cubicBezTo>
                  <a:cubicBezTo>
                    <a:pt x="307" y="102"/>
                    <a:pt x="308" y="102"/>
                    <a:pt x="307" y="101"/>
                  </a:cubicBezTo>
                  <a:cubicBezTo>
                    <a:pt x="305" y="102"/>
                    <a:pt x="305" y="102"/>
                    <a:pt x="305" y="102"/>
                  </a:cubicBezTo>
                  <a:cubicBezTo>
                    <a:pt x="304" y="101"/>
                    <a:pt x="304" y="101"/>
                    <a:pt x="304" y="101"/>
                  </a:cubicBezTo>
                  <a:cubicBezTo>
                    <a:pt x="303" y="102"/>
                    <a:pt x="304" y="105"/>
                    <a:pt x="301" y="104"/>
                  </a:cubicBezTo>
                  <a:cubicBezTo>
                    <a:pt x="301" y="102"/>
                    <a:pt x="301" y="102"/>
                    <a:pt x="301" y="102"/>
                  </a:cubicBezTo>
                  <a:cubicBezTo>
                    <a:pt x="302" y="102"/>
                    <a:pt x="302" y="102"/>
                    <a:pt x="303" y="101"/>
                  </a:cubicBezTo>
                  <a:cubicBezTo>
                    <a:pt x="303" y="99"/>
                    <a:pt x="297" y="99"/>
                    <a:pt x="301" y="96"/>
                  </a:cubicBezTo>
                  <a:cubicBezTo>
                    <a:pt x="303" y="97"/>
                    <a:pt x="306" y="98"/>
                    <a:pt x="308" y="97"/>
                  </a:cubicBezTo>
                  <a:cubicBezTo>
                    <a:pt x="309" y="96"/>
                    <a:pt x="309" y="96"/>
                    <a:pt x="309" y="96"/>
                  </a:cubicBezTo>
                  <a:cubicBezTo>
                    <a:pt x="309" y="96"/>
                    <a:pt x="308" y="97"/>
                    <a:pt x="309" y="98"/>
                  </a:cubicBezTo>
                  <a:cubicBezTo>
                    <a:pt x="310" y="98"/>
                    <a:pt x="310" y="98"/>
                    <a:pt x="310" y="97"/>
                  </a:cubicBezTo>
                  <a:cubicBezTo>
                    <a:pt x="312" y="99"/>
                    <a:pt x="312" y="99"/>
                    <a:pt x="312" y="99"/>
                  </a:cubicBezTo>
                  <a:cubicBezTo>
                    <a:pt x="310" y="99"/>
                    <a:pt x="311" y="101"/>
                    <a:pt x="310" y="102"/>
                  </a:cubicBezTo>
                  <a:close/>
                  <a:moveTo>
                    <a:pt x="311" y="95"/>
                  </a:moveTo>
                  <a:cubicBezTo>
                    <a:pt x="312" y="93"/>
                    <a:pt x="312" y="93"/>
                    <a:pt x="312" y="93"/>
                  </a:cubicBezTo>
                  <a:cubicBezTo>
                    <a:pt x="314" y="95"/>
                    <a:pt x="319" y="91"/>
                    <a:pt x="321" y="94"/>
                  </a:cubicBezTo>
                  <a:cubicBezTo>
                    <a:pt x="318" y="96"/>
                    <a:pt x="314" y="97"/>
                    <a:pt x="311" y="95"/>
                  </a:cubicBezTo>
                  <a:close/>
                  <a:moveTo>
                    <a:pt x="322" y="164"/>
                  </a:moveTo>
                  <a:cubicBezTo>
                    <a:pt x="323" y="163"/>
                    <a:pt x="326" y="163"/>
                    <a:pt x="328" y="163"/>
                  </a:cubicBezTo>
                  <a:cubicBezTo>
                    <a:pt x="330" y="163"/>
                    <a:pt x="333" y="164"/>
                    <a:pt x="335" y="163"/>
                  </a:cubicBezTo>
                  <a:cubicBezTo>
                    <a:pt x="335" y="164"/>
                    <a:pt x="336" y="164"/>
                    <a:pt x="336" y="166"/>
                  </a:cubicBezTo>
                  <a:cubicBezTo>
                    <a:pt x="333" y="168"/>
                    <a:pt x="329" y="168"/>
                    <a:pt x="327" y="170"/>
                  </a:cubicBezTo>
                  <a:cubicBezTo>
                    <a:pt x="325" y="170"/>
                    <a:pt x="325" y="170"/>
                    <a:pt x="325" y="170"/>
                  </a:cubicBezTo>
                  <a:cubicBezTo>
                    <a:pt x="324" y="168"/>
                    <a:pt x="323" y="165"/>
                    <a:pt x="322" y="164"/>
                  </a:cubicBezTo>
                  <a:close/>
                  <a:moveTo>
                    <a:pt x="363" y="183"/>
                  </a:moveTo>
                  <a:cubicBezTo>
                    <a:pt x="362" y="183"/>
                    <a:pt x="362" y="183"/>
                    <a:pt x="362" y="183"/>
                  </a:cubicBezTo>
                  <a:cubicBezTo>
                    <a:pt x="362" y="183"/>
                    <a:pt x="363" y="182"/>
                    <a:pt x="364" y="182"/>
                  </a:cubicBezTo>
                  <a:cubicBezTo>
                    <a:pt x="364" y="183"/>
                    <a:pt x="364" y="183"/>
                    <a:pt x="363" y="183"/>
                  </a:cubicBezTo>
                  <a:close/>
                  <a:moveTo>
                    <a:pt x="366" y="176"/>
                  </a:moveTo>
                  <a:cubicBezTo>
                    <a:pt x="361" y="175"/>
                    <a:pt x="362" y="183"/>
                    <a:pt x="357" y="179"/>
                  </a:cubicBezTo>
                  <a:cubicBezTo>
                    <a:pt x="355" y="180"/>
                    <a:pt x="352" y="179"/>
                    <a:pt x="352" y="182"/>
                  </a:cubicBezTo>
                  <a:cubicBezTo>
                    <a:pt x="353" y="184"/>
                    <a:pt x="356" y="182"/>
                    <a:pt x="357" y="183"/>
                  </a:cubicBezTo>
                  <a:cubicBezTo>
                    <a:pt x="357" y="183"/>
                    <a:pt x="356" y="183"/>
                    <a:pt x="355" y="184"/>
                  </a:cubicBezTo>
                  <a:cubicBezTo>
                    <a:pt x="354" y="183"/>
                    <a:pt x="354" y="185"/>
                    <a:pt x="352" y="185"/>
                  </a:cubicBezTo>
                  <a:cubicBezTo>
                    <a:pt x="351" y="188"/>
                    <a:pt x="351" y="188"/>
                    <a:pt x="351" y="188"/>
                  </a:cubicBezTo>
                  <a:cubicBezTo>
                    <a:pt x="348" y="188"/>
                    <a:pt x="346" y="188"/>
                    <a:pt x="344" y="188"/>
                  </a:cubicBezTo>
                  <a:cubicBezTo>
                    <a:pt x="339" y="192"/>
                    <a:pt x="334" y="186"/>
                    <a:pt x="328" y="189"/>
                  </a:cubicBezTo>
                  <a:cubicBezTo>
                    <a:pt x="327" y="189"/>
                    <a:pt x="324" y="189"/>
                    <a:pt x="324" y="187"/>
                  </a:cubicBezTo>
                  <a:cubicBezTo>
                    <a:pt x="323" y="182"/>
                    <a:pt x="329" y="183"/>
                    <a:pt x="329" y="179"/>
                  </a:cubicBezTo>
                  <a:cubicBezTo>
                    <a:pt x="330" y="178"/>
                    <a:pt x="331" y="178"/>
                    <a:pt x="333" y="178"/>
                  </a:cubicBezTo>
                  <a:cubicBezTo>
                    <a:pt x="334" y="181"/>
                    <a:pt x="337" y="179"/>
                    <a:pt x="339" y="179"/>
                  </a:cubicBezTo>
                  <a:cubicBezTo>
                    <a:pt x="342" y="180"/>
                    <a:pt x="341" y="174"/>
                    <a:pt x="345" y="176"/>
                  </a:cubicBezTo>
                  <a:cubicBezTo>
                    <a:pt x="346" y="175"/>
                    <a:pt x="346" y="175"/>
                    <a:pt x="346" y="175"/>
                  </a:cubicBezTo>
                  <a:cubicBezTo>
                    <a:pt x="347" y="175"/>
                    <a:pt x="349" y="174"/>
                    <a:pt x="350" y="173"/>
                  </a:cubicBezTo>
                  <a:cubicBezTo>
                    <a:pt x="350" y="172"/>
                    <a:pt x="349" y="172"/>
                    <a:pt x="349" y="171"/>
                  </a:cubicBezTo>
                  <a:cubicBezTo>
                    <a:pt x="343" y="169"/>
                    <a:pt x="340" y="177"/>
                    <a:pt x="335" y="173"/>
                  </a:cubicBezTo>
                  <a:cubicBezTo>
                    <a:pt x="337" y="170"/>
                    <a:pt x="342" y="170"/>
                    <a:pt x="343" y="166"/>
                  </a:cubicBezTo>
                  <a:cubicBezTo>
                    <a:pt x="342" y="166"/>
                    <a:pt x="343" y="165"/>
                    <a:pt x="342" y="165"/>
                  </a:cubicBezTo>
                  <a:cubicBezTo>
                    <a:pt x="343" y="163"/>
                    <a:pt x="345" y="163"/>
                    <a:pt x="347" y="162"/>
                  </a:cubicBezTo>
                  <a:cubicBezTo>
                    <a:pt x="349" y="158"/>
                    <a:pt x="353" y="155"/>
                    <a:pt x="355" y="150"/>
                  </a:cubicBezTo>
                  <a:cubicBezTo>
                    <a:pt x="355" y="150"/>
                    <a:pt x="354" y="149"/>
                    <a:pt x="354" y="150"/>
                  </a:cubicBezTo>
                  <a:cubicBezTo>
                    <a:pt x="355" y="148"/>
                    <a:pt x="357" y="147"/>
                    <a:pt x="358" y="148"/>
                  </a:cubicBezTo>
                  <a:cubicBezTo>
                    <a:pt x="359" y="147"/>
                    <a:pt x="359" y="148"/>
                    <a:pt x="360" y="149"/>
                  </a:cubicBezTo>
                  <a:cubicBezTo>
                    <a:pt x="360" y="149"/>
                    <a:pt x="359" y="149"/>
                    <a:pt x="359" y="150"/>
                  </a:cubicBezTo>
                  <a:cubicBezTo>
                    <a:pt x="360" y="150"/>
                    <a:pt x="360" y="150"/>
                    <a:pt x="360" y="150"/>
                  </a:cubicBezTo>
                  <a:cubicBezTo>
                    <a:pt x="359" y="152"/>
                    <a:pt x="357" y="152"/>
                    <a:pt x="357" y="154"/>
                  </a:cubicBezTo>
                  <a:cubicBezTo>
                    <a:pt x="359" y="156"/>
                    <a:pt x="363" y="152"/>
                    <a:pt x="364" y="156"/>
                  </a:cubicBezTo>
                  <a:cubicBezTo>
                    <a:pt x="364" y="157"/>
                    <a:pt x="364" y="159"/>
                    <a:pt x="362" y="159"/>
                  </a:cubicBezTo>
                  <a:cubicBezTo>
                    <a:pt x="358" y="157"/>
                    <a:pt x="356" y="161"/>
                    <a:pt x="351" y="161"/>
                  </a:cubicBezTo>
                  <a:cubicBezTo>
                    <a:pt x="351" y="162"/>
                    <a:pt x="350" y="162"/>
                    <a:pt x="351" y="163"/>
                  </a:cubicBezTo>
                  <a:cubicBezTo>
                    <a:pt x="351" y="163"/>
                    <a:pt x="352" y="163"/>
                    <a:pt x="352" y="164"/>
                  </a:cubicBezTo>
                  <a:cubicBezTo>
                    <a:pt x="354" y="160"/>
                    <a:pt x="359" y="164"/>
                    <a:pt x="362" y="163"/>
                  </a:cubicBezTo>
                  <a:cubicBezTo>
                    <a:pt x="363" y="163"/>
                    <a:pt x="363" y="163"/>
                    <a:pt x="363" y="163"/>
                  </a:cubicBezTo>
                  <a:cubicBezTo>
                    <a:pt x="362" y="164"/>
                    <a:pt x="360" y="165"/>
                    <a:pt x="359" y="166"/>
                  </a:cubicBezTo>
                  <a:cubicBezTo>
                    <a:pt x="357" y="166"/>
                    <a:pt x="356" y="165"/>
                    <a:pt x="355" y="167"/>
                  </a:cubicBezTo>
                  <a:cubicBezTo>
                    <a:pt x="354" y="169"/>
                    <a:pt x="357" y="167"/>
                    <a:pt x="358" y="168"/>
                  </a:cubicBezTo>
                  <a:cubicBezTo>
                    <a:pt x="357" y="168"/>
                    <a:pt x="357" y="169"/>
                    <a:pt x="357" y="169"/>
                  </a:cubicBezTo>
                  <a:cubicBezTo>
                    <a:pt x="354" y="167"/>
                    <a:pt x="352" y="170"/>
                    <a:pt x="350" y="171"/>
                  </a:cubicBezTo>
                  <a:cubicBezTo>
                    <a:pt x="353" y="173"/>
                    <a:pt x="356" y="173"/>
                    <a:pt x="360" y="171"/>
                  </a:cubicBezTo>
                  <a:cubicBezTo>
                    <a:pt x="361" y="172"/>
                    <a:pt x="361" y="171"/>
                    <a:pt x="362" y="170"/>
                  </a:cubicBezTo>
                  <a:cubicBezTo>
                    <a:pt x="362" y="172"/>
                    <a:pt x="360" y="172"/>
                    <a:pt x="360" y="174"/>
                  </a:cubicBezTo>
                  <a:cubicBezTo>
                    <a:pt x="359" y="174"/>
                    <a:pt x="359" y="174"/>
                    <a:pt x="359" y="175"/>
                  </a:cubicBezTo>
                  <a:cubicBezTo>
                    <a:pt x="359" y="175"/>
                    <a:pt x="360" y="176"/>
                    <a:pt x="360" y="176"/>
                  </a:cubicBezTo>
                  <a:cubicBezTo>
                    <a:pt x="363" y="177"/>
                    <a:pt x="364" y="174"/>
                    <a:pt x="366" y="175"/>
                  </a:cubicBezTo>
                  <a:cubicBezTo>
                    <a:pt x="367" y="175"/>
                    <a:pt x="367" y="175"/>
                    <a:pt x="367" y="175"/>
                  </a:cubicBezTo>
                  <a:cubicBezTo>
                    <a:pt x="367" y="176"/>
                    <a:pt x="366" y="176"/>
                    <a:pt x="366" y="176"/>
                  </a:cubicBezTo>
                  <a:close/>
                  <a:moveTo>
                    <a:pt x="338" y="153"/>
                  </a:moveTo>
                  <a:cubicBezTo>
                    <a:pt x="340" y="152"/>
                    <a:pt x="342" y="153"/>
                    <a:pt x="344" y="151"/>
                  </a:cubicBezTo>
                  <a:cubicBezTo>
                    <a:pt x="345" y="152"/>
                    <a:pt x="345" y="152"/>
                    <a:pt x="345" y="152"/>
                  </a:cubicBezTo>
                  <a:cubicBezTo>
                    <a:pt x="344" y="153"/>
                    <a:pt x="344" y="156"/>
                    <a:pt x="342" y="156"/>
                  </a:cubicBezTo>
                  <a:cubicBezTo>
                    <a:pt x="341" y="156"/>
                    <a:pt x="339" y="157"/>
                    <a:pt x="338" y="156"/>
                  </a:cubicBezTo>
                  <a:cubicBezTo>
                    <a:pt x="338" y="155"/>
                    <a:pt x="338" y="154"/>
                    <a:pt x="338" y="153"/>
                  </a:cubicBezTo>
                  <a:close/>
                  <a:moveTo>
                    <a:pt x="373" y="183"/>
                  </a:moveTo>
                  <a:cubicBezTo>
                    <a:pt x="373" y="183"/>
                    <a:pt x="373" y="183"/>
                    <a:pt x="373" y="183"/>
                  </a:cubicBezTo>
                  <a:cubicBezTo>
                    <a:pt x="372" y="184"/>
                    <a:pt x="373" y="183"/>
                    <a:pt x="372" y="182"/>
                  </a:cubicBezTo>
                  <a:cubicBezTo>
                    <a:pt x="372" y="182"/>
                    <a:pt x="371" y="182"/>
                    <a:pt x="371" y="182"/>
                  </a:cubicBezTo>
                  <a:cubicBezTo>
                    <a:pt x="372" y="181"/>
                    <a:pt x="372" y="181"/>
                    <a:pt x="372" y="182"/>
                  </a:cubicBezTo>
                  <a:cubicBezTo>
                    <a:pt x="372" y="182"/>
                    <a:pt x="373" y="182"/>
                    <a:pt x="373" y="182"/>
                  </a:cubicBezTo>
                  <a:cubicBezTo>
                    <a:pt x="373" y="182"/>
                    <a:pt x="373" y="182"/>
                    <a:pt x="373" y="182"/>
                  </a:cubicBezTo>
                  <a:lnTo>
                    <a:pt x="373" y="183"/>
                  </a:lnTo>
                  <a:close/>
                  <a:moveTo>
                    <a:pt x="371" y="157"/>
                  </a:moveTo>
                  <a:cubicBezTo>
                    <a:pt x="370" y="154"/>
                    <a:pt x="364" y="158"/>
                    <a:pt x="366" y="153"/>
                  </a:cubicBezTo>
                  <a:cubicBezTo>
                    <a:pt x="368" y="153"/>
                    <a:pt x="370" y="150"/>
                    <a:pt x="372" y="152"/>
                  </a:cubicBezTo>
                  <a:cubicBezTo>
                    <a:pt x="373" y="153"/>
                    <a:pt x="373" y="154"/>
                    <a:pt x="374" y="154"/>
                  </a:cubicBezTo>
                  <a:cubicBezTo>
                    <a:pt x="374" y="156"/>
                    <a:pt x="371" y="155"/>
                    <a:pt x="371" y="157"/>
                  </a:cubicBezTo>
                  <a:close/>
                  <a:moveTo>
                    <a:pt x="374" y="163"/>
                  </a:moveTo>
                  <a:cubicBezTo>
                    <a:pt x="376" y="164"/>
                    <a:pt x="376" y="164"/>
                    <a:pt x="376" y="164"/>
                  </a:cubicBezTo>
                  <a:cubicBezTo>
                    <a:pt x="376" y="164"/>
                    <a:pt x="374" y="165"/>
                    <a:pt x="374" y="163"/>
                  </a:cubicBezTo>
                  <a:close/>
                  <a:moveTo>
                    <a:pt x="370" y="143"/>
                  </a:moveTo>
                  <a:cubicBezTo>
                    <a:pt x="371" y="141"/>
                    <a:pt x="371" y="141"/>
                    <a:pt x="371" y="141"/>
                  </a:cubicBezTo>
                  <a:cubicBezTo>
                    <a:pt x="371" y="140"/>
                    <a:pt x="371" y="140"/>
                    <a:pt x="371" y="140"/>
                  </a:cubicBezTo>
                  <a:cubicBezTo>
                    <a:pt x="369" y="141"/>
                    <a:pt x="365" y="138"/>
                    <a:pt x="364" y="142"/>
                  </a:cubicBezTo>
                  <a:cubicBezTo>
                    <a:pt x="365" y="142"/>
                    <a:pt x="368" y="141"/>
                    <a:pt x="369" y="143"/>
                  </a:cubicBezTo>
                  <a:cubicBezTo>
                    <a:pt x="367" y="144"/>
                    <a:pt x="365" y="145"/>
                    <a:pt x="362" y="144"/>
                  </a:cubicBezTo>
                  <a:cubicBezTo>
                    <a:pt x="362" y="143"/>
                    <a:pt x="361" y="142"/>
                    <a:pt x="360" y="142"/>
                  </a:cubicBezTo>
                  <a:cubicBezTo>
                    <a:pt x="357" y="142"/>
                    <a:pt x="354" y="142"/>
                    <a:pt x="351" y="142"/>
                  </a:cubicBezTo>
                  <a:cubicBezTo>
                    <a:pt x="350" y="141"/>
                    <a:pt x="352" y="140"/>
                    <a:pt x="351" y="139"/>
                  </a:cubicBezTo>
                  <a:cubicBezTo>
                    <a:pt x="345" y="138"/>
                    <a:pt x="348" y="144"/>
                    <a:pt x="344" y="146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38" y="150"/>
                    <a:pt x="332" y="153"/>
                    <a:pt x="325" y="152"/>
                  </a:cubicBezTo>
                  <a:cubicBezTo>
                    <a:pt x="324" y="152"/>
                    <a:pt x="323" y="155"/>
                    <a:pt x="321" y="154"/>
                  </a:cubicBezTo>
                  <a:cubicBezTo>
                    <a:pt x="321" y="154"/>
                    <a:pt x="321" y="153"/>
                    <a:pt x="321" y="152"/>
                  </a:cubicBezTo>
                  <a:cubicBezTo>
                    <a:pt x="322" y="152"/>
                    <a:pt x="323" y="152"/>
                    <a:pt x="323" y="151"/>
                  </a:cubicBezTo>
                  <a:cubicBezTo>
                    <a:pt x="323" y="147"/>
                    <a:pt x="327" y="149"/>
                    <a:pt x="328" y="147"/>
                  </a:cubicBezTo>
                  <a:cubicBezTo>
                    <a:pt x="330" y="153"/>
                    <a:pt x="335" y="147"/>
                    <a:pt x="339" y="148"/>
                  </a:cubicBezTo>
                  <a:cubicBezTo>
                    <a:pt x="341" y="146"/>
                    <a:pt x="338" y="141"/>
                    <a:pt x="342" y="140"/>
                  </a:cubicBezTo>
                  <a:cubicBezTo>
                    <a:pt x="344" y="138"/>
                    <a:pt x="349" y="140"/>
                    <a:pt x="351" y="138"/>
                  </a:cubicBezTo>
                  <a:cubicBezTo>
                    <a:pt x="353" y="138"/>
                    <a:pt x="355" y="135"/>
                    <a:pt x="356" y="137"/>
                  </a:cubicBezTo>
                  <a:cubicBezTo>
                    <a:pt x="355" y="139"/>
                    <a:pt x="355" y="139"/>
                    <a:pt x="355" y="139"/>
                  </a:cubicBezTo>
                  <a:cubicBezTo>
                    <a:pt x="356" y="141"/>
                    <a:pt x="356" y="139"/>
                    <a:pt x="358" y="140"/>
                  </a:cubicBezTo>
                  <a:cubicBezTo>
                    <a:pt x="361" y="139"/>
                    <a:pt x="358" y="135"/>
                    <a:pt x="361" y="135"/>
                  </a:cubicBezTo>
                  <a:cubicBezTo>
                    <a:pt x="366" y="133"/>
                    <a:pt x="367" y="139"/>
                    <a:pt x="371" y="140"/>
                  </a:cubicBezTo>
                  <a:cubicBezTo>
                    <a:pt x="372" y="140"/>
                    <a:pt x="374" y="140"/>
                    <a:pt x="375" y="141"/>
                  </a:cubicBezTo>
                  <a:cubicBezTo>
                    <a:pt x="376" y="143"/>
                    <a:pt x="376" y="143"/>
                    <a:pt x="376" y="143"/>
                  </a:cubicBezTo>
                  <a:cubicBezTo>
                    <a:pt x="374" y="143"/>
                    <a:pt x="372" y="141"/>
                    <a:pt x="370" y="143"/>
                  </a:cubicBezTo>
                  <a:close/>
                  <a:moveTo>
                    <a:pt x="375" y="104"/>
                  </a:moveTo>
                  <a:cubicBezTo>
                    <a:pt x="374" y="104"/>
                    <a:pt x="374" y="102"/>
                    <a:pt x="375" y="102"/>
                  </a:cubicBezTo>
                  <a:cubicBezTo>
                    <a:pt x="376" y="102"/>
                    <a:pt x="376" y="103"/>
                    <a:pt x="376" y="103"/>
                  </a:cubicBezTo>
                  <a:lnTo>
                    <a:pt x="375" y="104"/>
                  </a:lnTo>
                  <a:close/>
                  <a:moveTo>
                    <a:pt x="373" y="92"/>
                  </a:moveTo>
                  <a:cubicBezTo>
                    <a:pt x="373" y="92"/>
                    <a:pt x="373" y="91"/>
                    <a:pt x="374" y="92"/>
                  </a:cubicBezTo>
                  <a:cubicBezTo>
                    <a:pt x="374" y="92"/>
                    <a:pt x="375" y="92"/>
                    <a:pt x="376" y="91"/>
                  </a:cubicBezTo>
                  <a:cubicBezTo>
                    <a:pt x="375" y="91"/>
                    <a:pt x="375" y="91"/>
                    <a:pt x="375" y="91"/>
                  </a:cubicBezTo>
                  <a:cubicBezTo>
                    <a:pt x="376" y="91"/>
                    <a:pt x="376" y="90"/>
                    <a:pt x="376" y="90"/>
                  </a:cubicBezTo>
                  <a:cubicBezTo>
                    <a:pt x="376" y="89"/>
                    <a:pt x="376" y="89"/>
                    <a:pt x="376" y="89"/>
                  </a:cubicBezTo>
                  <a:cubicBezTo>
                    <a:pt x="378" y="88"/>
                    <a:pt x="377" y="91"/>
                    <a:pt x="379" y="92"/>
                  </a:cubicBezTo>
                  <a:cubicBezTo>
                    <a:pt x="379" y="91"/>
                    <a:pt x="379" y="91"/>
                    <a:pt x="379" y="90"/>
                  </a:cubicBezTo>
                  <a:cubicBezTo>
                    <a:pt x="383" y="91"/>
                    <a:pt x="383" y="91"/>
                    <a:pt x="383" y="91"/>
                  </a:cubicBezTo>
                  <a:cubicBezTo>
                    <a:pt x="383" y="93"/>
                    <a:pt x="385" y="92"/>
                    <a:pt x="386" y="93"/>
                  </a:cubicBezTo>
                  <a:cubicBezTo>
                    <a:pt x="385" y="95"/>
                    <a:pt x="383" y="97"/>
                    <a:pt x="381" y="95"/>
                  </a:cubicBezTo>
                  <a:cubicBezTo>
                    <a:pt x="378" y="93"/>
                    <a:pt x="375" y="93"/>
                    <a:pt x="373" y="92"/>
                  </a:cubicBezTo>
                  <a:close/>
                  <a:moveTo>
                    <a:pt x="389" y="161"/>
                  </a:moveTo>
                  <a:cubicBezTo>
                    <a:pt x="386" y="162"/>
                    <a:pt x="384" y="163"/>
                    <a:pt x="381" y="162"/>
                  </a:cubicBezTo>
                  <a:cubicBezTo>
                    <a:pt x="383" y="162"/>
                    <a:pt x="384" y="158"/>
                    <a:pt x="386" y="160"/>
                  </a:cubicBezTo>
                  <a:cubicBezTo>
                    <a:pt x="388" y="161"/>
                    <a:pt x="389" y="158"/>
                    <a:pt x="391" y="159"/>
                  </a:cubicBezTo>
                  <a:cubicBezTo>
                    <a:pt x="394" y="162"/>
                    <a:pt x="394" y="162"/>
                    <a:pt x="394" y="162"/>
                  </a:cubicBezTo>
                  <a:cubicBezTo>
                    <a:pt x="394" y="162"/>
                    <a:pt x="394" y="162"/>
                    <a:pt x="394" y="162"/>
                  </a:cubicBezTo>
                  <a:cubicBezTo>
                    <a:pt x="393" y="162"/>
                    <a:pt x="393" y="162"/>
                    <a:pt x="393" y="162"/>
                  </a:cubicBezTo>
                  <a:cubicBezTo>
                    <a:pt x="392" y="163"/>
                    <a:pt x="392" y="165"/>
                    <a:pt x="390" y="165"/>
                  </a:cubicBezTo>
                  <a:cubicBezTo>
                    <a:pt x="389" y="164"/>
                    <a:pt x="390" y="164"/>
                    <a:pt x="390" y="163"/>
                  </a:cubicBezTo>
                  <a:cubicBezTo>
                    <a:pt x="390" y="163"/>
                    <a:pt x="389" y="162"/>
                    <a:pt x="389" y="161"/>
                  </a:cubicBezTo>
                  <a:close/>
                  <a:moveTo>
                    <a:pt x="382" y="169"/>
                  </a:moveTo>
                  <a:cubicBezTo>
                    <a:pt x="381" y="168"/>
                    <a:pt x="381" y="168"/>
                    <a:pt x="381" y="168"/>
                  </a:cubicBezTo>
                  <a:cubicBezTo>
                    <a:pt x="383" y="168"/>
                    <a:pt x="383" y="168"/>
                    <a:pt x="383" y="168"/>
                  </a:cubicBezTo>
                  <a:cubicBezTo>
                    <a:pt x="382" y="168"/>
                    <a:pt x="382" y="170"/>
                    <a:pt x="382" y="171"/>
                  </a:cubicBezTo>
                  <a:cubicBezTo>
                    <a:pt x="383" y="171"/>
                    <a:pt x="383" y="171"/>
                    <a:pt x="383" y="171"/>
                  </a:cubicBezTo>
                  <a:cubicBezTo>
                    <a:pt x="383" y="171"/>
                    <a:pt x="383" y="171"/>
                    <a:pt x="383" y="171"/>
                  </a:cubicBezTo>
                  <a:cubicBezTo>
                    <a:pt x="382" y="171"/>
                    <a:pt x="381" y="171"/>
                    <a:pt x="381" y="169"/>
                  </a:cubicBezTo>
                  <a:cubicBezTo>
                    <a:pt x="381" y="170"/>
                    <a:pt x="381" y="169"/>
                    <a:pt x="382" y="169"/>
                  </a:cubicBezTo>
                  <a:close/>
                  <a:moveTo>
                    <a:pt x="391" y="178"/>
                  </a:moveTo>
                  <a:cubicBezTo>
                    <a:pt x="390" y="178"/>
                    <a:pt x="391" y="177"/>
                    <a:pt x="390" y="176"/>
                  </a:cubicBezTo>
                  <a:cubicBezTo>
                    <a:pt x="389" y="176"/>
                    <a:pt x="388" y="176"/>
                    <a:pt x="388" y="177"/>
                  </a:cubicBezTo>
                  <a:cubicBezTo>
                    <a:pt x="386" y="176"/>
                    <a:pt x="385" y="180"/>
                    <a:pt x="382" y="178"/>
                  </a:cubicBezTo>
                  <a:cubicBezTo>
                    <a:pt x="381" y="178"/>
                    <a:pt x="381" y="178"/>
                    <a:pt x="381" y="178"/>
                  </a:cubicBezTo>
                  <a:cubicBezTo>
                    <a:pt x="381" y="177"/>
                    <a:pt x="383" y="178"/>
                    <a:pt x="383" y="176"/>
                  </a:cubicBezTo>
                  <a:cubicBezTo>
                    <a:pt x="382" y="175"/>
                    <a:pt x="382" y="175"/>
                    <a:pt x="382" y="175"/>
                  </a:cubicBezTo>
                  <a:cubicBezTo>
                    <a:pt x="386" y="173"/>
                    <a:pt x="391" y="175"/>
                    <a:pt x="394" y="172"/>
                  </a:cubicBezTo>
                  <a:cubicBezTo>
                    <a:pt x="396" y="172"/>
                    <a:pt x="395" y="174"/>
                    <a:pt x="396" y="176"/>
                  </a:cubicBezTo>
                  <a:cubicBezTo>
                    <a:pt x="394" y="177"/>
                    <a:pt x="393" y="178"/>
                    <a:pt x="391" y="178"/>
                  </a:cubicBezTo>
                  <a:close/>
                  <a:moveTo>
                    <a:pt x="412" y="215"/>
                  </a:moveTo>
                  <a:cubicBezTo>
                    <a:pt x="410" y="214"/>
                    <a:pt x="410" y="214"/>
                    <a:pt x="410" y="214"/>
                  </a:cubicBezTo>
                  <a:cubicBezTo>
                    <a:pt x="411" y="213"/>
                    <a:pt x="411" y="209"/>
                    <a:pt x="413" y="212"/>
                  </a:cubicBezTo>
                  <a:cubicBezTo>
                    <a:pt x="414" y="213"/>
                    <a:pt x="413" y="215"/>
                    <a:pt x="412" y="215"/>
                  </a:cubicBezTo>
                  <a:close/>
                  <a:moveTo>
                    <a:pt x="417" y="152"/>
                  </a:moveTo>
                  <a:cubicBezTo>
                    <a:pt x="416" y="152"/>
                    <a:pt x="416" y="152"/>
                    <a:pt x="416" y="152"/>
                  </a:cubicBezTo>
                  <a:cubicBezTo>
                    <a:pt x="417" y="152"/>
                    <a:pt x="417" y="152"/>
                    <a:pt x="417" y="152"/>
                  </a:cubicBezTo>
                  <a:cubicBezTo>
                    <a:pt x="416" y="152"/>
                    <a:pt x="416" y="152"/>
                    <a:pt x="416" y="152"/>
                  </a:cubicBezTo>
                  <a:cubicBezTo>
                    <a:pt x="417" y="152"/>
                    <a:pt x="417" y="152"/>
                    <a:pt x="417" y="152"/>
                  </a:cubicBezTo>
                  <a:cubicBezTo>
                    <a:pt x="418" y="152"/>
                    <a:pt x="417" y="152"/>
                    <a:pt x="417" y="152"/>
                  </a:cubicBezTo>
                  <a:close/>
                  <a:moveTo>
                    <a:pt x="416" y="144"/>
                  </a:moveTo>
                  <a:cubicBezTo>
                    <a:pt x="416" y="144"/>
                    <a:pt x="416" y="144"/>
                    <a:pt x="416" y="144"/>
                  </a:cubicBezTo>
                  <a:cubicBezTo>
                    <a:pt x="417" y="144"/>
                    <a:pt x="417" y="144"/>
                    <a:pt x="417" y="144"/>
                  </a:cubicBezTo>
                  <a:lnTo>
                    <a:pt x="416" y="144"/>
                  </a:lnTo>
                  <a:close/>
                  <a:moveTo>
                    <a:pt x="426" y="168"/>
                  </a:moveTo>
                  <a:cubicBezTo>
                    <a:pt x="424" y="168"/>
                    <a:pt x="420" y="171"/>
                    <a:pt x="420" y="167"/>
                  </a:cubicBezTo>
                  <a:cubicBezTo>
                    <a:pt x="419" y="166"/>
                    <a:pt x="417" y="165"/>
                    <a:pt x="418" y="163"/>
                  </a:cubicBezTo>
                  <a:cubicBezTo>
                    <a:pt x="418" y="162"/>
                    <a:pt x="419" y="162"/>
                    <a:pt x="419" y="162"/>
                  </a:cubicBezTo>
                  <a:cubicBezTo>
                    <a:pt x="419" y="162"/>
                    <a:pt x="419" y="162"/>
                    <a:pt x="419" y="162"/>
                  </a:cubicBezTo>
                  <a:cubicBezTo>
                    <a:pt x="419" y="166"/>
                    <a:pt x="423" y="163"/>
                    <a:pt x="425" y="165"/>
                  </a:cubicBezTo>
                  <a:cubicBezTo>
                    <a:pt x="425" y="164"/>
                    <a:pt x="425" y="164"/>
                    <a:pt x="425" y="164"/>
                  </a:cubicBezTo>
                  <a:cubicBezTo>
                    <a:pt x="426" y="165"/>
                    <a:pt x="428" y="163"/>
                    <a:pt x="430" y="164"/>
                  </a:cubicBezTo>
                  <a:cubicBezTo>
                    <a:pt x="431" y="167"/>
                    <a:pt x="428" y="167"/>
                    <a:pt x="426" y="168"/>
                  </a:cubicBezTo>
                  <a:close/>
                  <a:moveTo>
                    <a:pt x="434" y="125"/>
                  </a:moveTo>
                  <a:cubicBezTo>
                    <a:pt x="433" y="126"/>
                    <a:pt x="430" y="127"/>
                    <a:pt x="429" y="129"/>
                  </a:cubicBezTo>
                  <a:cubicBezTo>
                    <a:pt x="431" y="130"/>
                    <a:pt x="433" y="128"/>
                    <a:pt x="435" y="127"/>
                  </a:cubicBezTo>
                  <a:cubicBezTo>
                    <a:pt x="436" y="128"/>
                    <a:pt x="439" y="128"/>
                    <a:pt x="439" y="130"/>
                  </a:cubicBezTo>
                  <a:cubicBezTo>
                    <a:pt x="438" y="129"/>
                    <a:pt x="436" y="130"/>
                    <a:pt x="435" y="130"/>
                  </a:cubicBezTo>
                  <a:cubicBezTo>
                    <a:pt x="434" y="132"/>
                    <a:pt x="431" y="133"/>
                    <a:pt x="430" y="136"/>
                  </a:cubicBezTo>
                  <a:cubicBezTo>
                    <a:pt x="431" y="137"/>
                    <a:pt x="432" y="138"/>
                    <a:pt x="432" y="139"/>
                  </a:cubicBezTo>
                  <a:cubicBezTo>
                    <a:pt x="431" y="140"/>
                    <a:pt x="431" y="142"/>
                    <a:pt x="432" y="142"/>
                  </a:cubicBezTo>
                  <a:cubicBezTo>
                    <a:pt x="431" y="144"/>
                    <a:pt x="429" y="144"/>
                    <a:pt x="428" y="145"/>
                  </a:cubicBezTo>
                  <a:cubicBezTo>
                    <a:pt x="427" y="143"/>
                    <a:pt x="428" y="140"/>
                    <a:pt x="426" y="138"/>
                  </a:cubicBezTo>
                  <a:cubicBezTo>
                    <a:pt x="425" y="138"/>
                    <a:pt x="425" y="138"/>
                    <a:pt x="425" y="138"/>
                  </a:cubicBezTo>
                  <a:cubicBezTo>
                    <a:pt x="425" y="138"/>
                    <a:pt x="425" y="138"/>
                    <a:pt x="425" y="138"/>
                  </a:cubicBezTo>
                  <a:cubicBezTo>
                    <a:pt x="424" y="138"/>
                    <a:pt x="425" y="139"/>
                    <a:pt x="425" y="140"/>
                  </a:cubicBezTo>
                  <a:cubicBezTo>
                    <a:pt x="424" y="140"/>
                    <a:pt x="424" y="139"/>
                    <a:pt x="423" y="139"/>
                  </a:cubicBezTo>
                  <a:cubicBezTo>
                    <a:pt x="423" y="138"/>
                    <a:pt x="423" y="137"/>
                    <a:pt x="422" y="136"/>
                  </a:cubicBezTo>
                  <a:cubicBezTo>
                    <a:pt x="420" y="136"/>
                    <a:pt x="420" y="136"/>
                    <a:pt x="420" y="136"/>
                  </a:cubicBezTo>
                  <a:cubicBezTo>
                    <a:pt x="420" y="136"/>
                    <a:pt x="420" y="135"/>
                    <a:pt x="419" y="134"/>
                  </a:cubicBezTo>
                  <a:cubicBezTo>
                    <a:pt x="415" y="134"/>
                    <a:pt x="413" y="138"/>
                    <a:pt x="408" y="137"/>
                  </a:cubicBezTo>
                  <a:cubicBezTo>
                    <a:pt x="406" y="136"/>
                    <a:pt x="406" y="133"/>
                    <a:pt x="406" y="132"/>
                  </a:cubicBezTo>
                  <a:cubicBezTo>
                    <a:pt x="405" y="131"/>
                    <a:pt x="405" y="129"/>
                    <a:pt x="404" y="128"/>
                  </a:cubicBezTo>
                  <a:cubicBezTo>
                    <a:pt x="405" y="127"/>
                    <a:pt x="406" y="128"/>
                    <a:pt x="407" y="127"/>
                  </a:cubicBezTo>
                  <a:cubicBezTo>
                    <a:pt x="410" y="128"/>
                    <a:pt x="412" y="125"/>
                    <a:pt x="415" y="125"/>
                  </a:cubicBezTo>
                  <a:cubicBezTo>
                    <a:pt x="417" y="123"/>
                    <a:pt x="417" y="123"/>
                    <a:pt x="417" y="123"/>
                  </a:cubicBezTo>
                  <a:cubicBezTo>
                    <a:pt x="417" y="122"/>
                    <a:pt x="416" y="122"/>
                    <a:pt x="415" y="122"/>
                  </a:cubicBezTo>
                  <a:cubicBezTo>
                    <a:pt x="415" y="121"/>
                    <a:pt x="416" y="121"/>
                    <a:pt x="417" y="120"/>
                  </a:cubicBezTo>
                  <a:cubicBezTo>
                    <a:pt x="416" y="118"/>
                    <a:pt x="412" y="120"/>
                    <a:pt x="413" y="118"/>
                  </a:cubicBezTo>
                  <a:cubicBezTo>
                    <a:pt x="413" y="117"/>
                    <a:pt x="415" y="117"/>
                    <a:pt x="415" y="116"/>
                  </a:cubicBezTo>
                  <a:cubicBezTo>
                    <a:pt x="412" y="115"/>
                    <a:pt x="415" y="111"/>
                    <a:pt x="412" y="112"/>
                  </a:cubicBezTo>
                  <a:cubicBezTo>
                    <a:pt x="412" y="110"/>
                    <a:pt x="410" y="111"/>
                    <a:pt x="410" y="109"/>
                  </a:cubicBezTo>
                  <a:cubicBezTo>
                    <a:pt x="409" y="109"/>
                    <a:pt x="408" y="110"/>
                    <a:pt x="407" y="111"/>
                  </a:cubicBezTo>
                  <a:cubicBezTo>
                    <a:pt x="407" y="111"/>
                    <a:pt x="407" y="112"/>
                    <a:pt x="408" y="112"/>
                  </a:cubicBezTo>
                  <a:cubicBezTo>
                    <a:pt x="408" y="112"/>
                    <a:pt x="408" y="112"/>
                    <a:pt x="408" y="112"/>
                  </a:cubicBezTo>
                  <a:cubicBezTo>
                    <a:pt x="408" y="112"/>
                    <a:pt x="408" y="112"/>
                    <a:pt x="408" y="112"/>
                  </a:cubicBezTo>
                  <a:cubicBezTo>
                    <a:pt x="406" y="112"/>
                    <a:pt x="405" y="114"/>
                    <a:pt x="404" y="111"/>
                  </a:cubicBezTo>
                  <a:cubicBezTo>
                    <a:pt x="393" y="113"/>
                    <a:pt x="393" y="113"/>
                    <a:pt x="393" y="113"/>
                  </a:cubicBezTo>
                  <a:cubicBezTo>
                    <a:pt x="391" y="110"/>
                    <a:pt x="393" y="108"/>
                    <a:pt x="393" y="105"/>
                  </a:cubicBezTo>
                  <a:cubicBezTo>
                    <a:pt x="395" y="102"/>
                    <a:pt x="398" y="104"/>
                    <a:pt x="400" y="102"/>
                  </a:cubicBezTo>
                  <a:cubicBezTo>
                    <a:pt x="399" y="100"/>
                    <a:pt x="397" y="101"/>
                    <a:pt x="396" y="101"/>
                  </a:cubicBezTo>
                  <a:cubicBezTo>
                    <a:pt x="395" y="101"/>
                    <a:pt x="392" y="102"/>
                    <a:pt x="391" y="100"/>
                  </a:cubicBezTo>
                  <a:cubicBezTo>
                    <a:pt x="389" y="102"/>
                    <a:pt x="389" y="105"/>
                    <a:pt x="386" y="107"/>
                  </a:cubicBezTo>
                  <a:cubicBezTo>
                    <a:pt x="382" y="102"/>
                    <a:pt x="382" y="102"/>
                    <a:pt x="382" y="102"/>
                  </a:cubicBezTo>
                  <a:cubicBezTo>
                    <a:pt x="387" y="102"/>
                    <a:pt x="385" y="95"/>
                    <a:pt x="390" y="95"/>
                  </a:cubicBezTo>
                  <a:cubicBezTo>
                    <a:pt x="392" y="95"/>
                    <a:pt x="393" y="95"/>
                    <a:pt x="394" y="93"/>
                  </a:cubicBezTo>
                  <a:cubicBezTo>
                    <a:pt x="395" y="95"/>
                    <a:pt x="396" y="97"/>
                    <a:pt x="398" y="97"/>
                  </a:cubicBezTo>
                  <a:cubicBezTo>
                    <a:pt x="399" y="97"/>
                    <a:pt x="399" y="98"/>
                    <a:pt x="400" y="98"/>
                  </a:cubicBezTo>
                  <a:cubicBezTo>
                    <a:pt x="401" y="97"/>
                    <a:pt x="401" y="96"/>
                    <a:pt x="402" y="96"/>
                  </a:cubicBezTo>
                  <a:cubicBezTo>
                    <a:pt x="402" y="96"/>
                    <a:pt x="402" y="96"/>
                    <a:pt x="402" y="96"/>
                  </a:cubicBezTo>
                  <a:cubicBezTo>
                    <a:pt x="403" y="96"/>
                    <a:pt x="405" y="96"/>
                    <a:pt x="406" y="97"/>
                  </a:cubicBezTo>
                  <a:cubicBezTo>
                    <a:pt x="406" y="101"/>
                    <a:pt x="400" y="100"/>
                    <a:pt x="402" y="104"/>
                  </a:cubicBezTo>
                  <a:cubicBezTo>
                    <a:pt x="406" y="106"/>
                    <a:pt x="411" y="101"/>
                    <a:pt x="415" y="105"/>
                  </a:cubicBezTo>
                  <a:cubicBezTo>
                    <a:pt x="417" y="106"/>
                    <a:pt x="419" y="103"/>
                    <a:pt x="421" y="104"/>
                  </a:cubicBezTo>
                  <a:cubicBezTo>
                    <a:pt x="423" y="103"/>
                    <a:pt x="425" y="102"/>
                    <a:pt x="427" y="101"/>
                  </a:cubicBezTo>
                  <a:cubicBezTo>
                    <a:pt x="429" y="104"/>
                    <a:pt x="433" y="102"/>
                    <a:pt x="435" y="105"/>
                  </a:cubicBezTo>
                  <a:cubicBezTo>
                    <a:pt x="435" y="106"/>
                    <a:pt x="437" y="108"/>
                    <a:pt x="435" y="110"/>
                  </a:cubicBezTo>
                  <a:cubicBezTo>
                    <a:pt x="436" y="112"/>
                    <a:pt x="437" y="109"/>
                    <a:pt x="438" y="109"/>
                  </a:cubicBezTo>
                  <a:cubicBezTo>
                    <a:pt x="439" y="111"/>
                    <a:pt x="443" y="111"/>
                    <a:pt x="441" y="113"/>
                  </a:cubicBezTo>
                  <a:cubicBezTo>
                    <a:pt x="441" y="113"/>
                    <a:pt x="441" y="113"/>
                    <a:pt x="441" y="114"/>
                  </a:cubicBezTo>
                  <a:cubicBezTo>
                    <a:pt x="440" y="116"/>
                    <a:pt x="443" y="118"/>
                    <a:pt x="442" y="120"/>
                  </a:cubicBezTo>
                  <a:cubicBezTo>
                    <a:pt x="441" y="125"/>
                    <a:pt x="435" y="120"/>
                    <a:pt x="434" y="125"/>
                  </a:cubicBezTo>
                  <a:close/>
                  <a:moveTo>
                    <a:pt x="441" y="199"/>
                  </a:moveTo>
                  <a:cubicBezTo>
                    <a:pt x="440" y="197"/>
                    <a:pt x="442" y="197"/>
                    <a:pt x="442" y="195"/>
                  </a:cubicBezTo>
                  <a:cubicBezTo>
                    <a:pt x="444" y="195"/>
                    <a:pt x="445" y="193"/>
                    <a:pt x="447" y="194"/>
                  </a:cubicBezTo>
                  <a:cubicBezTo>
                    <a:pt x="445" y="196"/>
                    <a:pt x="444" y="200"/>
                    <a:pt x="441" y="199"/>
                  </a:cubicBezTo>
                  <a:close/>
                  <a:moveTo>
                    <a:pt x="445" y="152"/>
                  </a:moveTo>
                  <a:cubicBezTo>
                    <a:pt x="444" y="151"/>
                    <a:pt x="447" y="151"/>
                    <a:pt x="445" y="150"/>
                  </a:cubicBezTo>
                  <a:cubicBezTo>
                    <a:pt x="445" y="149"/>
                    <a:pt x="446" y="150"/>
                    <a:pt x="446" y="150"/>
                  </a:cubicBezTo>
                  <a:cubicBezTo>
                    <a:pt x="446" y="150"/>
                    <a:pt x="446" y="150"/>
                    <a:pt x="446" y="149"/>
                  </a:cubicBezTo>
                  <a:cubicBezTo>
                    <a:pt x="446" y="149"/>
                    <a:pt x="446" y="149"/>
                    <a:pt x="445" y="149"/>
                  </a:cubicBezTo>
                  <a:cubicBezTo>
                    <a:pt x="446" y="148"/>
                    <a:pt x="446" y="148"/>
                    <a:pt x="446" y="148"/>
                  </a:cubicBezTo>
                  <a:cubicBezTo>
                    <a:pt x="448" y="150"/>
                    <a:pt x="448" y="150"/>
                    <a:pt x="448" y="150"/>
                  </a:cubicBezTo>
                  <a:cubicBezTo>
                    <a:pt x="447" y="151"/>
                    <a:pt x="447" y="154"/>
                    <a:pt x="445" y="152"/>
                  </a:cubicBezTo>
                  <a:close/>
                  <a:moveTo>
                    <a:pt x="456" y="181"/>
                  </a:moveTo>
                  <a:cubicBezTo>
                    <a:pt x="456" y="181"/>
                    <a:pt x="456" y="181"/>
                    <a:pt x="456" y="181"/>
                  </a:cubicBezTo>
                  <a:cubicBezTo>
                    <a:pt x="458" y="181"/>
                    <a:pt x="460" y="177"/>
                    <a:pt x="460" y="180"/>
                  </a:cubicBezTo>
                  <a:cubicBezTo>
                    <a:pt x="459" y="181"/>
                    <a:pt x="458" y="181"/>
                    <a:pt x="456" y="181"/>
                  </a:cubicBezTo>
                  <a:cubicBezTo>
                    <a:pt x="456" y="181"/>
                    <a:pt x="456" y="181"/>
                    <a:pt x="456" y="181"/>
                  </a:cubicBezTo>
                  <a:close/>
                  <a:moveTo>
                    <a:pt x="466" y="177"/>
                  </a:moveTo>
                  <a:cubicBezTo>
                    <a:pt x="465" y="179"/>
                    <a:pt x="465" y="177"/>
                    <a:pt x="464" y="177"/>
                  </a:cubicBezTo>
                  <a:cubicBezTo>
                    <a:pt x="464" y="176"/>
                    <a:pt x="465" y="177"/>
                    <a:pt x="465" y="176"/>
                  </a:cubicBezTo>
                  <a:cubicBezTo>
                    <a:pt x="466" y="176"/>
                    <a:pt x="466" y="176"/>
                    <a:pt x="466" y="176"/>
                  </a:cubicBezTo>
                  <a:lnTo>
                    <a:pt x="466" y="177"/>
                  </a:lnTo>
                  <a:close/>
                  <a:moveTo>
                    <a:pt x="484" y="148"/>
                  </a:moveTo>
                  <a:cubicBezTo>
                    <a:pt x="483" y="148"/>
                    <a:pt x="484" y="148"/>
                    <a:pt x="484" y="149"/>
                  </a:cubicBezTo>
                  <a:cubicBezTo>
                    <a:pt x="484" y="149"/>
                    <a:pt x="483" y="149"/>
                    <a:pt x="483" y="149"/>
                  </a:cubicBezTo>
                  <a:lnTo>
                    <a:pt x="484" y="148"/>
                  </a:lnTo>
                  <a:close/>
                  <a:moveTo>
                    <a:pt x="482" y="168"/>
                  </a:moveTo>
                  <a:cubicBezTo>
                    <a:pt x="483" y="173"/>
                    <a:pt x="480" y="177"/>
                    <a:pt x="477" y="181"/>
                  </a:cubicBezTo>
                  <a:cubicBezTo>
                    <a:pt x="476" y="181"/>
                    <a:pt x="476" y="181"/>
                    <a:pt x="475" y="180"/>
                  </a:cubicBezTo>
                  <a:cubicBezTo>
                    <a:pt x="475" y="179"/>
                    <a:pt x="475" y="177"/>
                    <a:pt x="475" y="177"/>
                  </a:cubicBezTo>
                  <a:cubicBezTo>
                    <a:pt x="476" y="175"/>
                    <a:pt x="473" y="172"/>
                    <a:pt x="476" y="170"/>
                  </a:cubicBezTo>
                  <a:cubicBezTo>
                    <a:pt x="475" y="170"/>
                    <a:pt x="475" y="168"/>
                    <a:pt x="476" y="167"/>
                  </a:cubicBezTo>
                  <a:cubicBezTo>
                    <a:pt x="478" y="166"/>
                    <a:pt x="477" y="163"/>
                    <a:pt x="477" y="161"/>
                  </a:cubicBezTo>
                  <a:cubicBezTo>
                    <a:pt x="478" y="162"/>
                    <a:pt x="479" y="161"/>
                    <a:pt x="479" y="160"/>
                  </a:cubicBezTo>
                  <a:cubicBezTo>
                    <a:pt x="479" y="160"/>
                    <a:pt x="478" y="160"/>
                    <a:pt x="478" y="160"/>
                  </a:cubicBezTo>
                  <a:cubicBezTo>
                    <a:pt x="479" y="160"/>
                    <a:pt x="480" y="158"/>
                    <a:pt x="480" y="158"/>
                  </a:cubicBezTo>
                  <a:cubicBezTo>
                    <a:pt x="480" y="156"/>
                    <a:pt x="481" y="153"/>
                    <a:pt x="479" y="152"/>
                  </a:cubicBezTo>
                  <a:cubicBezTo>
                    <a:pt x="483" y="151"/>
                    <a:pt x="483" y="151"/>
                    <a:pt x="483" y="151"/>
                  </a:cubicBezTo>
                  <a:cubicBezTo>
                    <a:pt x="481" y="152"/>
                    <a:pt x="483" y="154"/>
                    <a:pt x="483" y="156"/>
                  </a:cubicBezTo>
                  <a:cubicBezTo>
                    <a:pt x="484" y="157"/>
                    <a:pt x="484" y="157"/>
                    <a:pt x="484" y="157"/>
                  </a:cubicBezTo>
                  <a:cubicBezTo>
                    <a:pt x="483" y="160"/>
                    <a:pt x="486" y="166"/>
                    <a:pt x="482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6780213" y="4332288"/>
              <a:ext cx="14288" cy="158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738188" y="2724151"/>
              <a:ext cx="14288" cy="158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4144963" y="1263651"/>
              <a:ext cx="146050" cy="87313"/>
            </a:xfrm>
            <a:custGeom>
              <a:avLst/>
              <a:gdLst>
                <a:gd name="T0" fmla="*/ 5 w 10"/>
                <a:gd name="T1" fmla="*/ 4 h 6"/>
                <a:gd name="T2" fmla="*/ 10 w 10"/>
                <a:gd name="T3" fmla="*/ 3 h 6"/>
                <a:gd name="T4" fmla="*/ 4 w 10"/>
                <a:gd name="T5" fmla="*/ 1 h 6"/>
                <a:gd name="T6" fmla="*/ 0 w 10"/>
                <a:gd name="T7" fmla="*/ 4 h 6"/>
                <a:gd name="T8" fmla="*/ 5 w 10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">
                  <a:moveTo>
                    <a:pt x="5" y="4"/>
                  </a:moveTo>
                  <a:cubicBezTo>
                    <a:pt x="6" y="1"/>
                    <a:pt x="9" y="6"/>
                    <a:pt x="10" y="3"/>
                  </a:cubicBezTo>
                  <a:cubicBezTo>
                    <a:pt x="8" y="3"/>
                    <a:pt x="7" y="0"/>
                    <a:pt x="4" y="1"/>
                  </a:cubicBezTo>
                  <a:cubicBezTo>
                    <a:pt x="3" y="2"/>
                    <a:pt x="0" y="1"/>
                    <a:pt x="0" y="4"/>
                  </a:cubicBezTo>
                  <a:cubicBezTo>
                    <a:pt x="2" y="5"/>
                    <a:pt x="3" y="5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3854450" y="1263651"/>
              <a:ext cx="57150" cy="730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2 h 5"/>
                <a:gd name="T4" fmla="*/ 2 w 4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4" y="5"/>
                    <a:pt x="3" y="3"/>
                    <a:pt x="3" y="2"/>
                  </a:cubicBezTo>
                  <a:cubicBezTo>
                    <a:pt x="0" y="0"/>
                    <a:pt x="0" y="4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4508500" y="1292226"/>
              <a:ext cx="30163" cy="44450"/>
            </a:xfrm>
            <a:custGeom>
              <a:avLst/>
              <a:gdLst>
                <a:gd name="T0" fmla="*/ 2 w 2"/>
                <a:gd name="T1" fmla="*/ 2 h 3"/>
                <a:gd name="T2" fmla="*/ 0 w 2"/>
                <a:gd name="T3" fmla="*/ 1 h 3"/>
                <a:gd name="T4" fmla="*/ 0 w 2"/>
                <a:gd name="T5" fmla="*/ 2 h 3"/>
                <a:gd name="T6" fmla="*/ 2 w 2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2"/>
                  </a:moveTo>
                  <a:cubicBezTo>
                    <a:pt x="1" y="1"/>
                    <a:pt x="1" y="0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2" y="2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5600700" y="1336676"/>
              <a:ext cx="101600" cy="87313"/>
            </a:xfrm>
            <a:custGeom>
              <a:avLst/>
              <a:gdLst>
                <a:gd name="T0" fmla="*/ 2 w 7"/>
                <a:gd name="T1" fmla="*/ 3 h 6"/>
                <a:gd name="T2" fmla="*/ 7 w 7"/>
                <a:gd name="T3" fmla="*/ 3 h 6"/>
                <a:gd name="T4" fmla="*/ 7 w 7"/>
                <a:gd name="T5" fmla="*/ 2 h 6"/>
                <a:gd name="T6" fmla="*/ 4 w 7"/>
                <a:gd name="T7" fmla="*/ 0 h 6"/>
                <a:gd name="T8" fmla="*/ 0 w 7"/>
                <a:gd name="T9" fmla="*/ 1 h 6"/>
                <a:gd name="T10" fmla="*/ 2 w 7"/>
                <a:gd name="T1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2" y="3"/>
                  </a:moveTo>
                  <a:cubicBezTo>
                    <a:pt x="4" y="1"/>
                    <a:pt x="6" y="6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5" y="2"/>
                    <a:pt x="5" y="1"/>
                    <a:pt x="4" y="0"/>
                  </a:cubicBezTo>
                  <a:cubicBezTo>
                    <a:pt x="3" y="0"/>
                    <a:pt x="1" y="0"/>
                    <a:pt x="0" y="1"/>
                  </a:cubicBezTo>
                  <a:cubicBezTo>
                    <a:pt x="1" y="2"/>
                    <a:pt x="2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5819775" y="1379538"/>
              <a:ext cx="42863" cy="30163"/>
            </a:xfrm>
            <a:custGeom>
              <a:avLst/>
              <a:gdLst>
                <a:gd name="T0" fmla="*/ 3 w 3"/>
                <a:gd name="T1" fmla="*/ 1 h 2"/>
                <a:gd name="T2" fmla="*/ 1 w 3"/>
                <a:gd name="T3" fmla="*/ 0 h 2"/>
                <a:gd name="T4" fmla="*/ 3 w 3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2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4727575" y="1379538"/>
              <a:ext cx="28575" cy="30163"/>
            </a:xfrm>
            <a:custGeom>
              <a:avLst/>
              <a:gdLst>
                <a:gd name="T0" fmla="*/ 2 w 2"/>
                <a:gd name="T1" fmla="*/ 1 h 2"/>
                <a:gd name="T2" fmla="*/ 0 w 2"/>
                <a:gd name="T3" fmla="*/ 1 h 2"/>
                <a:gd name="T4" fmla="*/ 2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1"/>
                    <a:pt x="0" y="0"/>
                    <a:pt x="0" y="1"/>
                  </a:cubicBezTo>
                  <a:cubicBezTo>
                    <a:pt x="1" y="1"/>
                    <a:pt x="2" y="2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4057650" y="1423988"/>
              <a:ext cx="174625" cy="87313"/>
            </a:xfrm>
            <a:custGeom>
              <a:avLst/>
              <a:gdLst>
                <a:gd name="T0" fmla="*/ 8 w 12"/>
                <a:gd name="T1" fmla="*/ 2 h 6"/>
                <a:gd name="T2" fmla="*/ 0 w 12"/>
                <a:gd name="T3" fmla="*/ 3 h 6"/>
                <a:gd name="T4" fmla="*/ 2 w 12"/>
                <a:gd name="T5" fmla="*/ 4 h 6"/>
                <a:gd name="T6" fmla="*/ 7 w 12"/>
                <a:gd name="T7" fmla="*/ 4 h 6"/>
                <a:gd name="T8" fmla="*/ 12 w 12"/>
                <a:gd name="T9" fmla="*/ 2 h 6"/>
                <a:gd name="T10" fmla="*/ 8 w 12"/>
                <a:gd name="T1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">
                  <a:moveTo>
                    <a:pt x="8" y="2"/>
                  </a:moveTo>
                  <a:cubicBezTo>
                    <a:pt x="5" y="1"/>
                    <a:pt x="3" y="3"/>
                    <a:pt x="0" y="3"/>
                  </a:cubicBezTo>
                  <a:cubicBezTo>
                    <a:pt x="0" y="4"/>
                    <a:pt x="1" y="4"/>
                    <a:pt x="2" y="4"/>
                  </a:cubicBezTo>
                  <a:cubicBezTo>
                    <a:pt x="3" y="4"/>
                    <a:pt x="6" y="4"/>
                    <a:pt x="7" y="4"/>
                  </a:cubicBezTo>
                  <a:cubicBezTo>
                    <a:pt x="9" y="6"/>
                    <a:pt x="11" y="4"/>
                    <a:pt x="12" y="2"/>
                  </a:cubicBezTo>
                  <a:cubicBezTo>
                    <a:pt x="11" y="2"/>
                    <a:pt x="9" y="0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3722688" y="1438276"/>
              <a:ext cx="146050" cy="73025"/>
            </a:xfrm>
            <a:custGeom>
              <a:avLst/>
              <a:gdLst>
                <a:gd name="T0" fmla="*/ 3 w 10"/>
                <a:gd name="T1" fmla="*/ 1 h 5"/>
                <a:gd name="T2" fmla="*/ 0 w 10"/>
                <a:gd name="T3" fmla="*/ 4 h 5"/>
                <a:gd name="T4" fmla="*/ 2 w 10"/>
                <a:gd name="T5" fmla="*/ 4 h 5"/>
                <a:gd name="T6" fmla="*/ 10 w 10"/>
                <a:gd name="T7" fmla="*/ 1 h 5"/>
                <a:gd name="T8" fmla="*/ 7 w 10"/>
                <a:gd name="T9" fmla="*/ 2 h 5"/>
                <a:gd name="T10" fmla="*/ 3 w 10"/>
                <a:gd name="T1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5">
                  <a:moveTo>
                    <a:pt x="3" y="1"/>
                  </a:moveTo>
                  <a:cubicBezTo>
                    <a:pt x="1" y="2"/>
                    <a:pt x="1" y="3"/>
                    <a:pt x="0" y="4"/>
                  </a:cubicBezTo>
                  <a:cubicBezTo>
                    <a:pt x="1" y="3"/>
                    <a:pt x="1" y="5"/>
                    <a:pt x="2" y="4"/>
                  </a:cubicBezTo>
                  <a:cubicBezTo>
                    <a:pt x="4" y="1"/>
                    <a:pt x="9" y="5"/>
                    <a:pt x="10" y="1"/>
                  </a:cubicBezTo>
                  <a:cubicBezTo>
                    <a:pt x="9" y="0"/>
                    <a:pt x="7" y="1"/>
                    <a:pt x="7" y="2"/>
                  </a:cubicBezTo>
                  <a:cubicBezTo>
                    <a:pt x="5" y="2"/>
                    <a:pt x="3" y="3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3271838" y="1468438"/>
              <a:ext cx="436563" cy="160338"/>
            </a:xfrm>
            <a:custGeom>
              <a:avLst/>
              <a:gdLst>
                <a:gd name="T0" fmla="*/ 11 w 30"/>
                <a:gd name="T1" fmla="*/ 7 h 11"/>
                <a:gd name="T2" fmla="*/ 17 w 30"/>
                <a:gd name="T3" fmla="*/ 5 h 11"/>
                <a:gd name="T4" fmla="*/ 22 w 30"/>
                <a:gd name="T5" fmla="*/ 6 h 11"/>
                <a:gd name="T6" fmla="*/ 23 w 30"/>
                <a:gd name="T7" fmla="*/ 3 h 11"/>
                <a:gd name="T8" fmla="*/ 27 w 30"/>
                <a:gd name="T9" fmla="*/ 4 h 11"/>
                <a:gd name="T10" fmla="*/ 30 w 30"/>
                <a:gd name="T11" fmla="*/ 2 h 11"/>
                <a:gd name="T12" fmla="*/ 17 w 30"/>
                <a:gd name="T13" fmla="*/ 2 h 11"/>
                <a:gd name="T14" fmla="*/ 16 w 30"/>
                <a:gd name="T15" fmla="*/ 5 h 11"/>
                <a:gd name="T16" fmla="*/ 15 w 30"/>
                <a:gd name="T17" fmla="*/ 5 h 11"/>
                <a:gd name="T18" fmla="*/ 6 w 30"/>
                <a:gd name="T19" fmla="*/ 4 h 11"/>
                <a:gd name="T20" fmla="*/ 3 w 30"/>
                <a:gd name="T21" fmla="*/ 5 h 11"/>
                <a:gd name="T22" fmla="*/ 0 w 30"/>
                <a:gd name="T23" fmla="*/ 4 h 11"/>
                <a:gd name="T24" fmla="*/ 0 w 30"/>
                <a:gd name="T25" fmla="*/ 6 h 11"/>
                <a:gd name="T26" fmla="*/ 1 w 30"/>
                <a:gd name="T27" fmla="*/ 6 h 11"/>
                <a:gd name="T28" fmla="*/ 0 w 30"/>
                <a:gd name="T29" fmla="*/ 7 h 11"/>
                <a:gd name="T30" fmla="*/ 7 w 30"/>
                <a:gd name="T31" fmla="*/ 6 h 11"/>
                <a:gd name="T32" fmla="*/ 8 w 30"/>
                <a:gd name="T33" fmla="*/ 7 h 11"/>
                <a:gd name="T34" fmla="*/ 11 w 30"/>
                <a:gd name="T35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11">
                  <a:moveTo>
                    <a:pt x="11" y="7"/>
                  </a:moveTo>
                  <a:cubicBezTo>
                    <a:pt x="13" y="4"/>
                    <a:pt x="16" y="8"/>
                    <a:pt x="17" y="5"/>
                  </a:cubicBezTo>
                  <a:cubicBezTo>
                    <a:pt x="19" y="4"/>
                    <a:pt x="20" y="5"/>
                    <a:pt x="22" y="6"/>
                  </a:cubicBezTo>
                  <a:cubicBezTo>
                    <a:pt x="22" y="5"/>
                    <a:pt x="23" y="4"/>
                    <a:pt x="23" y="3"/>
                  </a:cubicBezTo>
                  <a:cubicBezTo>
                    <a:pt x="25" y="3"/>
                    <a:pt x="26" y="3"/>
                    <a:pt x="27" y="4"/>
                  </a:cubicBezTo>
                  <a:cubicBezTo>
                    <a:pt x="28" y="3"/>
                    <a:pt x="30" y="4"/>
                    <a:pt x="30" y="2"/>
                  </a:cubicBezTo>
                  <a:cubicBezTo>
                    <a:pt x="26" y="0"/>
                    <a:pt x="22" y="2"/>
                    <a:pt x="17" y="2"/>
                  </a:cubicBezTo>
                  <a:cubicBezTo>
                    <a:pt x="17" y="3"/>
                    <a:pt x="17" y="4"/>
                    <a:pt x="16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2" y="1"/>
                    <a:pt x="8" y="8"/>
                    <a:pt x="6" y="4"/>
                  </a:cubicBezTo>
                  <a:cubicBezTo>
                    <a:pt x="5" y="4"/>
                    <a:pt x="4" y="4"/>
                    <a:pt x="3" y="5"/>
                  </a:cubicBezTo>
                  <a:cubicBezTo>
                    <a:pt x="2" y="5"/>
                    <a:pt x="1" y="5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" y="11"/>
                    <a:pt x="5" y="5"/>
                    <a:pt x="7" y="6"/>
                  </a:cubicBezTo>
                  <a:cubicBezTo>
                    <a:pt x="8" y="6"/>
                    <a:pt x="8" y="6"/>
                    <a:pt x="8" y="7"/>
                  </a:cubicBez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6096000" y="1525588"/>
              <a:ext cx="28575" cy="30163"/>
            </a:xfrm>
            <a:custGeom>
              <a:avLst/>
              <a:gdLst>
                <a:gd name="T0" fmla="*/ 1 w 2"/>
                <a:gd name="T1" fmla="*/ 2 h 2"/>
                <a:gd name="T2" fmla="*/ 2 w 2"/>
                <a:gd name="T3" fmla="*/ 1 h 2"/>
                <a:gd name="T4" fmla="*/ 1 w 2"/>
                <a:gd name="T5" fmla="*/ 1 h 2"/>
                <a:gd name="T6" fmla="*/ 1 w 2"/>
                <a:gd name="T7" fmla="*/ 0 h 2"/>
                <a:gd name="T8" fmla="*/ 0 w 2"/>
                <a:gd name="T9" fmla="*/ 1 h 2"/>
                <a:gd name="T10" fmla="*/ 1 w 2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3154363" y="1555751"/>
              <a:ext cx="73025" cy="58738"/>
            </a:xfrm>
            <a:custGeom>
              <a:avLst/>
              <a:gdLst>
                <a:gd name="T0" fmla="*/ 1 w 5"/>
                <a:gd name="T1" fmla="*/ 2 h 4"/>
                <a:gd name="T2" fmla="*/ 0 w 5"/>
                <a:gd name="T3" fmla="*/ 2 h 4"/>
                <a:gd name="T4" fmla="*/ 5 w 5"/>
                <a:gd name="T5" fmla="*/ 3 h 4"/>
                <a:gd name="T6" fmla="*/ 1 w 5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1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2" y="1"/>
                    <a:pt x="4" y="4"/>
                    <a:pt x="5" y="3"/>
                  </a:cubicBezTo>
                  <a:cubicBezTo>
                    <a:pt x="4" y="0"/>
                    <a:pt x="2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2805113" y="1643063"/>
              <a:ext cx="117475" cy="44450"/>
            </a:xfrm>
            <a:custGeom>
              <a:avLst/>
              <a:gdLst>
                <a:gd name="T0" fmla="*/ 7 w 8"/>
                <a:gd name="T1" fmla="*/ 0 h 3"/>
                <a:gd name="T2" fmla="*/ 0 w 8"/>
                <a:gd name="T3" fmla="*/ 2 h 3"/>
                <a:gd name="T4" fmla="*/ 0 w 8"/>
                <a:gd name="T5" fmla="*/ 3 h 3"/>
                <a:gd name="T6" fmla="*/ 6 w 8"/>
                <a:gd name="T7" fmla="*/ 2 h 3"/>
                <a:gd name="T8" fmla="*/ 7 w 8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">
                  <a:moveTo>
                    <a:pt x="7" y="0"/>
                  </a:moveTo>
                  <a:cubicBezTo>
                    <a:pt x="4" y="0"/>
                    <a:pt x="2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" y="3"/>
                    <a:pt x="4" y="3"/>
                    <a:pt x="6" y="2"/>
                  </a:cubicBezTo>
                  <a:cubicBezTo>
                    <a:pt x="6" y="1"/>
                    <a:pt x="8" y="2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2238375" y="1673226"/>
              <a:ext cx="639763" cy="452438"/>
            </a:xfrm>
            <a:custGeom>
              <a:avLst/>
              <a:gdLst>
                <a:gd name="T0" fmla="*/ 44 w 44"/>
                <a:gd name="T1" fmla="*/ 18 h 31"/>
                <a:gd name="T2" fmla="*/ 44 w 44"/>
                <a:gd name="T3" fmla="*/ 13 h 31"/>
                <a:gd name="T4" fmla="*/ 41 w 44"/>
                <a:gd name="T5" fmla="*/ 12 h 31"/>
                <a:gd name="T6" fmla="*/ 43 w 44"/>
                <a:gd name="T7" fmla="*/ 9 h 31"/>
                <a:gd name="T8" fmla="*/ 31 w 44"/>
                <a:gd name="T9" fmla="*/ 11 h 31"/>
                <a:gd name="T10" fmla="*/ 24 w 44"/>
                <a:gd name="T11" fmla="*/ 12 h 31"/>
                <a:gd name="T12" fmla="*/ 24 w 44"/>
                <a:gd name="T13" fmla="*/ 13 h 31"/>
                <a:gd name="T14" fmla="*/ 20 w 44"/>
                <a:gd name="T15" fmla="*/ 13 h 31"/>
                <a:gd name="T16" fmla="*/ 24 w 44"/>
                <a:gd name="T17" fmla="*/ 11 h 31"/>
                <a:gd name="T18" fmla="*/ 25 w 44"/>
                <a:gd name="T19" fmla="*/ 11 h 31"/>
                <a:gd name="T20" fmla="*/ 25 w 44"/>
                <a:gd name="T21" fmla="*/ 10 h 31"/>
                <a:gd name="T22" fmla="*/ 23 w 44"/>
                <a:gd name="T23" fmla="*/ 10 h 31"/>
                <a:gd name="T24" fmla="*/ 27 w 44"/>
                <a:gd name="T25" fmla="*/ 3 h 31"/>
                <a:gd name="T26" fmla="*/ 27 w 44"/>
                <a:gd name="T27" fmla="*/ 4 h 31"/>
                <a:gd name="T28" fmla="*/ 35 w 44"/>
                <a:gd name="T29" fmla="*/ 3 h 31"/>
                <a:gd name="T30" fmla="*/ 35 w 44"/>
                <a:gd name="T31" fmla="*/ 2 h 31"/>
                <a:gd name="T32" fmla="*/ 31 w 44"/>
                <a:gd name="T33" fmla="*/ 0 h 31"/>
                <a:gd name="T34" fmla="*/ 18 w 44"/>
                <a:gd name="T35" fmla="*/ 7 h 31"/>
                <a:gd name="T36" fmla="*/ 22 w 44"/>
                <a:gd name="T37" fmla="*/ 9 h 31"/>
                <a:gd name="T38" fmla="*/ 19 w 44"/>
                <a:gd name="T39" fmla="*/ 13 h 31"/>
                <a:gd name="T40" fmla="*/ 19 w 44"/>
                <a:gd name="T41" fmla="*/ 13 h 31"/>
                <a:gd name="T42" fmla="*/ 7 w 44"/>
                <a:gd name="T43" fmla="*/ 20 h 31"/>
                <a:gd name="T44" fmla="*/ 0 w 44"/>
                <a:gd name="T45" fmla="*/ 22 h 31"/>
                <a:gd name="T46" fmla="*/ 0 w 44"/>
                <a:gd name="T47" fmla="*/ 23 h 31"/>
                <a:gd name="T48" fmla="*/ 10 w 44"/>
                <a:gd name="T49" fmla="*/ 28 h 31"/>
                <a:gd name="T50" fmla="*/ 17 w 44"/>
                <a:gd name="T51" fmla="*/ 28 h 31"/>
                <a:gd name="T52" fmla="*/ 17 w 44"/>
                <a:gd name="T53" fmla="*/ 24 h 31"/>
                <a:gd name="T54" fmla="*/ 18 w 44"/>
                <a:gd name="T55" fmla="*/ 25 h 31"/>
                <a:gd name="T56" fmla="*/ 26 w 44"/>
                <a:gd name="T57" fmla="*/ 24 h 31"/>
                <a:gd name="T58" fmla="*/ 35 w 44"/>
                <a:gd name="T59" fmla="*/ 16 h 31"/>
                <a:gd name="T60" fmla="*/ 27 w 44"/>
                <a:gd name="T61" fmla="*/ 17 h 31"/>
                <a:gd name="T62" fmla="*/ 11 w 44"/>
                <a:gd name="T63" fmla="*/ 25 h 31"/>
                <a:gd name="T64" fmla="*/ 6 w 44"/>
                <a:gd name="T65" fmla="*/ 25 h 31"/>
                <a:gd name="T66" fmla="*/ 13 w 44"/>
                <a:gd name="T67" fmla="*/ 19 h 31"/>
                <a:gd name="T68" fmla="*/ 22 w 44"/>
                <a:gd name="T69" fmla="*/ 18 h 31"/>
                <a:gd name="T70" fmla="*/ 31 w 44"/>
                <a:gd name="T71" fmla="*/ 13 h 31"/>
                <a:gd name="T72" fmla="*/ 38 w 44"/>
                <a:gd name="T73" fmla="*/ 14 h 31"/>
                <a:gd name="T74" fmla="*/ 41 w 44"/>
                <a:gd name="T75" fmla="*/ 13 h 31"/>
                <a:gd name="T76" fmla="*/ 42 w 44"/>
                <a:gd name="T77" fmla="*/ 17 h 31"/>
                <a:gd name="T78" fmla="*/ 44 w 44"/>
                <a:gd name="T79" fmla="*/ 1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4" h="31">
                  <a:moveTo>
                    <a:pt x="44" y="18"/>
                  </a:moveTo>
                  <a:cubicBezTo>
                    <a:pt x="44" y="16"/>
                    <a:pt x="43" y="14"/>
                    <a:pt x="44" y="13"/>
                  </a:cubicBezTo>
                  <a:cubicBezTo>
                    <a:pt x="43" y="13"/>
                    <a:pt x="42" y="13"/>
                    <a:pt x="41" y="12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39" y="7"/>
                    <a:pt x="36" y="13"/>
                    <a:pt x="31" y="11"/>
                  </a:cubicBezTo>
                  <a:cubicBezTo>
                    <a:pt x="29" y="11"/>
                    <a:pt x="26" y="13"/>
                    <a:pt x="24" y="12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3" y="14"/>
                    <a:pt x="21" y="14"/>
                    <a:pt x="20" y="13"/>
                  </a:cubicBezTo>
                  <a:cubicBezTo>
                    <a:pt x="21" y="12"/>
                    <a:pt x="23" y="12"/>
                    <a:pt x="24" y="11"/>
                  </a:cubicBezTo>
                  <a:cubicBezTo>
                    <a:pt x="24" y="11"/>
                    <a:pt x="24" y="11"/>
                    <a:pt x="25" y="11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0"/>
                    <a:pt x="24" y="9"/>
                    <a:pt x="23" y="10"/>
                  </a:cubicBezTo>
                  <a:cubicBezTo>
                    <a:pt x="20" y="6"/>
                    <a:pt x="27" y="7"/>
                    <a:pt x="27" y="3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30" y="6"/>
                    <a:pt x="32" y="3"/>
                    <a:pt x="35" y="3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4" y="2"/>
                    <a:pt x="32" y="1"/>
                    <a:pt x="31" y="0"/>
                  </a:cubicBezTo>
                  <a:cubicBezTo>
                    <a:pt x="27" y="2"/>
                    <a:pt x="24" y="6"/>
                    <a:pt x="18" y="7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1"/>
                    <a:pt x="19" y="11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5" y="16"/>
                    <a:pt x="11" y="18"/>
                    <a:pt x="7" y="20"/>
                  </a:cubicBezTo>
                  <a:cubicBezTo>
                    <a:pt x="6" y="24"/>
                    <a:pt x="2" y="21"/>
                    <a:pt x="0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23"/>
                    <a:pt x="5" y="28"/>
                    <a:pt x="10" y="28"/>
                  </a:cubicBezTo>
                  <a:cubicBezTo>
                    <a:pt x="12" y="31"/>
                    <a:pt x="14" y="26"/>
                    <a:pt x="17" y="28"/>
                  </a:cubicBezTo>
                  <a:cubicBezTo>
                    <a:pt x="15" y="26"/>
                    <a:pt x="16" y="25"/>
                    <a:pt x="17" y="24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20" y="26"/>
                    <a:pt x="24" y="27"/>
                    <a:pt x="26" y="24"/>
                  </a:cubicBezTo>
                  <a:cubicBezTo>
                    <a:pt x="31" y="24"/>
                    <a:pt x="32" y="18"/>
                    <a:pt x="35" y="16"/>
                  </a:cubicBezTo>
                  <a:cubicBezTo>
                    <a:pt x="32" y="15"/>
                    <a:pt x="31" y="18"/>
                    <a:pt x="27" y="17"/>
                  </a:cubicBezTo>
                  <a:cubicBezTo>
                    <a:pt x="22" y="20"/>
                    <a:pt x="16" y="21"/>
                    <a:pt x="11" y="25"/>
                  </a:cubicBezTo>
                  <a:cubicBezTo>
                    <a:pt x="10" y="26"/>
                    <a:pt x="7" y="26"/>
                    <a:pt x="6" y="25"/>
                  </a:cubicBezTo>
                  <a:cubicBezTo>
                    <a:pt x="7" y="22"/>
                    <a:pt x="11" y="23"/>
                    <a:pt x="13" y="19"/>
                  </a:cubicBezTo>
                  <a:cubicBezTo>
                    <a:pt x="17" y="20"/>
                    <a:pt x="19" y="19"/>
                    <a:pt x="22" y="18"/>
                  </a:cubicBezTo>
                  <a:cubicBezTo>
                    <a:pt x="25" y="15"/>
                    <a:pt x="29" y="16"/>
                    <a:pt x="31" y="13"/>
                  </a:cubicBezTo>
                  <a:cubicBezTo>
                    <a:pt x="33" y="15"/>
                    <a:pt x="36" y="11"/>
                    <a:pt x="38" y="14"/>
                  </a:cubicBezTo>
                  <a:cubicBezTo>
                    <a:pt x="39" y="14"/>
                    <a:pt x="40" y="14"/>
                    <a:pt x="41" y="13"/>
                  </a:cubicBezTo>
                  <a:cubicBezTo>
                    <a:pt x="41" y="14"/>
                    <a:pt x="43" y="15"/>
                    <a:pt x="42" y="17"/>
                  </a:cubicBezTo>
                  <a:cubicBezTo>
                    <a:pt x="42" y="18"/>
                    <a:pt x="43" y="18"/>
                    <a:pt x="4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2252663" y="1760538"/>
              <a:ext cx="130175" cy="73025"/>
            </a:xfrm>
            <a:custGeom>
              <a:avLst/>
              <a:gdLst>
                <a:gd name="T0" fmla="*/ 0 w 9"/>
                <a:gd name="T1" fmla="*/ 4 h 5"/>
                <a:gd name="T2" fmla="*/ 6 w 9"/>
                <a:gd name="T3" fmla="*/ 2 h 5"/>
                <a:gd name="T4" fmla="*/ 9 w 9"/>
                <a:gd name="T5" fmla="*/ 1 h 5"/>
                <a:gd name="T6" fmla="*/ 6 w 9"/>
                <a:gd name="T7" fmla="*/ 1 h 5"/>
                <a:gd name="T8" fmla="*/ 3 w 9"/>
                <a:gd name="T9" fmla="*/ 2 h 5"/>
                <a:gd name="T10" fmla="*/ 1 w 9"/>
                <a:gd name="T11" fmla="*/ 4 h 5"/>
                <a:gd name="T12" fmla="*/ 0 w 9"/>
                <a:gd name="T13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5">
                  <a:moveTo>
                    <a:pt x="0" y="4"/>
                  </a:moveTo>
                  <a:cubicBezTo>
                    <a:pt x="3" y="5"/>
                    <a:pt x="4" y="3"/>
                    <a:pt x="6" y="2"/>
                  </a:cubicBezTo>
                  <a:cubicBezTo>
                    <a:pt x="7" y="3"/>
                    <a:pt x="8" y="1"/>
                    <a:pt x="9" y="1"/>
                  </a:cubicBezTo>
                  <a:cubicBezTo>
                    <a:pt x="8" y="0"/>
                    <a:pt x="7" y="0"/>
                    <a:pt x="6" y="1"/>
                  </a:cubicBezTo>
                  <a:cubicBezTo>
                    <a:pt x="5" y="2"/>
                    <a:pt x="5" y="2"/>
                    <a:pt x="3" y="2"/>
                  </a:cubicBezTo>
                  <a:cubicBezTo>
                    <a:pt x="2" y="2"/>
                    <a:pt x="1" y="2"/>
                    <a:pt x="1" y="4"/>
                  </a:cubicBezTo>
                  <a:cubicBezTo>
                    <a:pt x="1" y="4"/>
                    <a:pt x="1" y="4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2354263" y="1789113"/>
              <a:ext cx="160338" cy="87313"/>
            </a:xfrm>
            <a:custGeom>
              <a:avLst/>
              <a:gdLst>
                <a:gd name="T0" fmla="*/ 11 w 11"/>
                <a:gd name="T1" fmla="*/ 3 h 6"/>
                <a:gd name="T2" fmla="*/ 7 w 11"/>
                <a:gd name="T3" fmla="*/ 0 h 6"/>
                <a:gd name="T4" fmla="*/ 0 w 11"/>
                <a:gd name="T5" fmla="*/ 3 h 6"/>
                <a:gd name="T6" fmla="*/ 2 w 11"/>
                <a:gd name="T7" fmla="*/ 3 h 6"/>
                <a:gd name="T8" fmla="*/ 11 w 11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11" y="3"/>
                  </a:moveTo>
                  <a:cubicBezTo>
                    <a:pt x="8" y="5"/>
                    <a:pt x="9" y="0"/>
                    <a:pt x="7" y="0"/>
                  </a:cubicBezTo>
                  <a:cubicBezTo>
                    <a:pt x="4" y="0"/>
                    <a:pt x="2" y="2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5" y="1"/>
                    <a:pt x="8" y="6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1684338" y="1789113"/>
              <a:ext cx="87313" cy="58738"/>
            </a:xfrm>
            <a:custGeom>
              <a:avLst/>
              <a:gdLst>
                <a:gd name="T0" fmla="*/ 6 w 6"/>
                <a:gd name="T1" fmla="*/ 1 h 4"/>
                <a:gd name="T2" fmla="*/ 5 w 6"/>
                <a:gd name="T3" fmla="*/ 1 h 4"/>
                <a:gd name="T4" fmla="*/ 0 w 6"/>
                <a:gd name="T5" fmla="*/ 3 h 4"/>
                <a:gd name="T6" fmla="*/ 1 w 6"/>
                <a:gd name="T7" fmla="*/ 4 h 4"/>
                <a:gd name="T8" fmla="*/ 6 w 6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6" y="1"/>
                  </a:moveTo>
                  <a:cubicBezTo>
                    <a:pt x="6" y="0"/>
                    <a:pt x="6" y="1"/>
                    <a:pt x="5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3" y="4"/>
                    <a:pt x="5" y="3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2" name="Freeform 32"/>
            <p:cNvSpPr>
              <a:spLocks/>
            </p:cNvSpPr>
            <p:nvPr/>
          </p:nvSpPr>
          <p:spPr bwMode="auto">
            <a:xfrm>
              <a:off x="2208213" y="1847851"/>
              <a:ext cx="87313" cy="73025"/>
            </a:xfrm>
            <a:custGeom>
              <a:avLst/>
              <a:gdLst>
                <a:gd name="T0" fmla="*/ 4 w 6"/>
                <a:gd name="T1" fmla="*/ 5 h 5"/>
                <a:gd name="T2" fmla="*/ 6 w 6"/>
                <a:gd name="T3" fmla="*/ 2 h 5"/>
                <a:gd name="T4" fmla="*/ 1 w 6"/>
                <a:gd name="T5" fmla="*/ 3 h 5"/>
                <a:gd name="T6" fmla="*/ 4 w 6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5">
                  <a:moveTo>
                    <a:pt x="4" y="5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4" y="0"/>
                    <a:pt x="2" y="3"/>
                    <a:pt x="1" y="3"/>
                  </a:cubicBezTo>
                  <a:cubicBezTo>
                    <a:pt x="0" y="5"/>
                    <a:pt x="3" y="4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3" name="Freeform 33"/>
            <p:cNvSpPr>
              <a:spLocks/>
            </p:cNvSpPr>
            <p:nvPr/>
          </p:nvSpPr>
          <p:spPr bwMode="auto">
            <a:xfrm>
              <a:off x="2135188" y="1906588"/>
              <a:ext cx="44450" cy="42863"/>
            </a:xfrm>
            <a:custGeom>
              <a:avLst/>
              <a:gdLst>
                <a:gd name="T0" fmla="*/ 2 w 3"/>
                <a:gd name="T1" fmla="*/ 0 h 3"/>
                <a:gd name="T2" fmla="*/ 0 w 3"/>
                <a:gd name="T3" fmla="*/ 2 h 3"/>
                <a:gd name="T4" fmla="*/ 3 w 3"/>
                <a:gd name="T5" fmla="*/ 1 h 3"/>
                <a:gd name="T6" fmla="*/ 2 w 3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cubicBezTo>
                    <a:pt x="1" y="1"/>
                    <a:pt x="0" y="0"/>
                    <a:pt x="0" y="2"/>
                  </a:cubicBezTo>
                  <a:cubicBezTo>
                    <a:pt x="1" y="1"/>
                    <a:pt x="3" y="3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4" name="Freeform 34"/>
            <p:cNvSpPr>
              <a:spLocks/>
            </p:cNvSpPr>
            <p:nvPr/>
          </p:nvSpPr>
          <p:spPr bwMode="auto">
            <a:xfrm>
              <a:off x="2047875" y="1949451"/>
              <a:ext cx="30163" cy="30163"/>
            </a:xfrm>
            <a:custGeom>
              <a:avLst/>
              <a:gdLst>
                <a:gd name="T0" fmla="*/ 0 w 2"/>
                <a:gd name="T1" fmla="*/ 1 h 2"/>
                <a:gd name="T2" fmla="*/ 2 w 2"/>
                <a:gd name="T3" fmla="*/ 0 h 2"/>
                <a:gd name="T4" fmla="*/ 0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1" y="2"/>
                    <a:pt x="2" y="1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2732088" y="1949451"/>
              <a:ext cx="30163" cy="15875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0 h 1"/>
                <a:gd name="T4" fmla="*/ 0 w 2"/>
                <a:gd name="T5" fmla="*/ 0 h 1"/>
                <a:gd name="T6" fmla="*/ 1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2878138" y="1949451"/>
              <a:ext cx="14288" cy="30163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0 h 2"/>
                <a:gd name="T4" fmla="*/ 0 w 1"/>
                <a:gd name="T5" fmla="*/ 2 h 2"/>
                <a:gd name="T6" fmla="*/ 1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1"/>
                    <a:pt x="1" y="1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1800225" y="1965326"/>
              <a:ext cx="73025" cy="42863"/>
            </a:xfrm>
            <a:custGeom>
              <a:avLst/>
              <a:gdLst>
                <a:gd name="T0" fmla="*/ 3 w 5"/>
                <a:gd name="T1" fmla="*/ 0 h 3"/>
                <a:gd name="T2" fmla="*/ 0 w 5"/>
                <a:gd name="T3" fmla="*/ 2 h 3"/>
                <a:gd name="T4" fmla="*/ 2 w 5"/>
                <a:gd name="T5" fmla="*/ 3 h 3"/>
                <a:gd name="T6" fmla="*/ 5 w 5"/>
                <a:gd name="T7" fmla="*/ 0 h 3"/>
                <a:gd name="T8" fmla="*/ 3 w 5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1" y="2"/>
                    <a:pt x="1" y="2"/>
                    <a:pt x="2" y="3"/>
                  </a:cubicBezTo>
                  <a:cubicBezTo>
                    <a:pt x="3" y="2"/>
                    <a:pt x="5" y="2"/>
                    <a:pt x="5" y="0"/>
                  </a:cubicBezTo>
                  <a:cubicBezTo>
                    <a:pt x="5" y="0"/>
                    <a:pt x="4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8" name="Freeform 38"/>
            <p:cNvSpPr>
              <a:spLocks/>
            </p:cNvSpPr>
            <p:nvPr/>
          </p:nvSpPr>
          <p:spPr bwMode="auto">
            <a:xfrm>
              <a:off x="1481138" y="2038351"/>
              <a:ext cx="14288" cy="42863"/>
            </a:xfrm>
            <a:custGeom>
              <a:avLst/>
              <a:gdLst>
                <a:gd name="T0" fmla="*/ 1 w 1"/>
                <a:gd name="T1" fmla="*/ 1 h 3"/>
                <a:gd name="T2" fmla="*/ 0 w 1"/>
                <a:gd name="T3" fmla="*/ 2 h 3"/>
                <a:gd name="T4" fmla="*/ 1 w 1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1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1" y="3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528888" y="2038351"/>
              <a:ext cx="188913" cy="115888"/>
            </a:xfrm>
            <a:custGeom>
              <a:avLst/>
              <a:gdLst>
                <a:gd name="T0" fmla="*/ 7 w 13"/>
                <a:gd name="T1" fmla="*/ 4 h 8"/>
                <a:gd name="T2" fmla="*/ 0 w 13"/>
                <a:gd name="T3" fmla="*/ 8 h 8"/>
                <a:gd name="T4" fmla="*/ 1 w 13"/>
                <a:gd name="T5" fmla="*/ 8 h 8"/>
                <a:gd name="T6" fmla="*/ 13 w 13"/>
                <a:gd name="T7" fmla="*/ 2 h 8"/>
                <a:gd name="T8" fmla="*/ 13 w 13"/>
                <a:gd name="T9" fmla="*/ 1 h 8"/>
                <a:gd name="T10" fmla="*/ 11 w 13"/>
                <a:gd name="T11" fmla="*/ 1 h 8"/>
                <a:gd name="T12" fmla="*/ 7 w 13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8">
                  <a:moveTo>
                    <a:pt x="7" y="4"/>
                  </a:moveTo>
                  <a:cubicBezTo>
                    <a:pt x="4" y="4"/>
                    <a:pt x="1" y="5"/>
                    <a:pt x="0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6" y="8"/>
                    <a:pt x="8" y="2"/>
                    <a:pt x="13" y="2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8" y="0"/>
                    <a:pt x="8" y="3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252663" y="20970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1" name="Freeform 41"/>
            <p:cNvSpPr>
              <a:spLocks/>
            </p:cNvSpPr>
            <p:nvPr/>
          </p:nvSpPr>
          <p:spPr bwMode="auto">
            <a:xfrm>
              <a:off x="2252663" y="2081213"/>
              <a:ext cx="28575" cy="15875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1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>
              <a:off x="6999288" y="2081213"/>
              <a:ext cx="14288" cy="30163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0 h 2"/>
                <a:gd name="T4" fmla="*/ 1 w 1"/>
                <a:gd name="T5" fmla="*/ 2 h 2"/>
                <a:gd name="T6" fmla="*/ 1 w 1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1" y="2"/>
                    <a:pt x="1" y="2"/>
                    <a:pt x="1" y="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3" name="Freeform 43"/>
            <p:cNvSpPr>
              <a:spLocks/>
            </p:cNvSpPr>
            <p:nvPr/>
          </p:nvSpPr>
          <p:spPr bwMode="auto">
            <a:xfrm>
              <a:off x="1568450" y="2081213"/>
              <a:ext cx="28575" cy="44450"/>
            </a:xfrm>
            <a:custGeom>
              <a:avLst/>
              <a:gdLst>
                <a:gd name="T0" fmla="*/ 0 w 2"/>
                <a:gd name="T1" fmla="*/ 3 h 3"/>
                <a:gd name="T2" fmla="*/ 2 w 2"/>
                <a:gd name="T3" fmla="*/ 3 h 3"/>
                <a:gd name="T4" fmla="*/ 2 w 2"/>
                <a:gd name="T5" fmla="*/ 1 h 3"/>
                <a:gd name="T6" fmla="*/ 0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0"/>
                    <a:pt x="1" y="2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4" name="Freeform 44"/>
            <p:cNvSpPr>
              <a:spLocks/>
            </p:cNvSpPr>
            <p:nvPr/>
          </p:nvSpPr>
          <p:spPr bwMode="auto">
            <a:xfrm>
              <a:off x="7246938" y="2097088"/>
              <a:ext cx="73025" cy="57150"/>
            </a:xfrm>
            <a:custGeom>
              <a:avLst/>
              <a:gdLst>
                <a:gd name="T0" fmla="*/ 0 w 5"/>
                <a:gd name="T1" fmla="*/ 0 h 4"/>
                <a:gd name="T2" fmla="*/ 0 w 5"/>
                <a:gd name="T3" fmla="*/ 1 h 4"/>
                <a:gd name="T4" fmla="*/ 1 w 5"/>
                <a:gd name="T5" fmla="*/ 2 h 4"/>
                <a:gd name="T6" fmla="*/ 5 w 5"/>
                <a:gd name="T7" fmla="*/ 4 h 4"/>
                <a:gd name="T8" fmla="*/ 0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4"/>
                    <a:pt x="3" y="4"/>
                    <a:pt x="5" y="4"/>
                  </a:cubicBezTo>
                  <a:cubicBezTo>
                    <a:pt x="3" y="3"/>
                    <a:pt x="2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5" name="Freeform 45"/>
            <p:cNvSpPr>
              <a:spLocks/>
            </p:cNvSpPr>
            <p:nvPr/>
          </p:nvSpPr>
          <p:spPr bwMode="auto">
            <a:xfrm>
              <a:off x="7319963" y="2154238"/>
              <a:ext cx="14288" cy="30163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1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6" name="Freeform 46"/>
            <p:cNvSpPr>
              <a:spLocks/>
            </p:cNvSpPr>
            <p:nvPr/>
          </p:nvSpPr>
          <p:spPr bwMode="auto">
            <a:xfrm>
              <a:off x="7334250" y="2184401"/>
              <a:ext cx="566738" cy="2293938"/>
            </a:xfrm>
            <a:custGeom>
              <a:avLst/>
              <a:gdLst>
                <a:gd name="T0" fmla="*/ 38 w 39"/>
                <a:gd name="T1" fmla="*/ 75 h 157"/>
                <a:gd name="T2" fmla="*/ 38 w 39"/>
                <a:gd name="T3" fmla="*/ 71 h 157"/>
                <a:gd name="T4" fmla="*/ 37 w 39"/>
                <a:gd name="T5" fmla="*/ 70 h 157"/>
                <a:gd name="T6" fmla="*/ 33 w 39"/>
                <a:gd name="T7" fmla="*/ 53 h 157"/>
                <a:gd name="T8" fmla="*/ 31 w 39"/>
                <a:gd name="T9" fmla="*/ 45 h 157"/>
                <a:gd name="T10" fmla="*/ 27 w 39"/>
                <a:gd name="T11" fmla="*/ 36 h 157"/>
                <a:gd name="T12" fmla="*/ 16 w 39"/>
                <a:gd name="T13" fmla="*/ 19 h 157"/>
                <a:gd name="T14" fmla="*/ 4 w 39"/>
                <a:gd name="T15" fmla="*/ 2 h 157"/>
                <a:gd name="T16" fmla="*/ 0 w 39"/>
                <a:gd name="T17" fmla="*/ 0 h 157"/>
                <a:gd name="T18" fmla="*/ 8 w 39"/>
                <a:gd name="T19" fmla="*/ 10 h 157"/>
                <a:gd name="T20" fmla="*/ 12 w 39"/>
                <a:gd name="T21" fmla="*/ 15 h 157"/>
                <a:gd name="T22" fmla="*/ 18 w 39"/>
                <a:gd name="T23" fmla="*/ 25 h 157"/>
                <a:gd name="T24" fmla="*/ 22 w 39"/>
                <a:gd name="T25" fmla="*/ 40 h 157"/>
                <a:gd name="T26" fmla="*/ 26 w 39"/>
                <a:gd name="T27" fmla="*/ 50 h 157"/>
                <a:gd name="T28" fmla="*/ 26 w 39"/>
                <a:gd name="T29" fmla="*/ 65 h 157"/>
                <a:gd name="T30" fmla="*/ 25 w 39"/>
                <a:gd name="T31" fmla="*/ 69 h 157"/>
                <a:gd name="T32" fmla="*/ 27 w 39"/>
                <a:gd name="T33" fmla="*/ 79 h 157"/>
                <a:gd name="T34" fmla="*/ 26 w 39"/>
                <a:gd name="T35" fmla="*/ 112 h 157"/>
                <a:gd name="T36" fmla="*/ 17 w 39"/>
                <a:gd name="T37" fmla="*/ 125 h 157"/>
                <a:gd name="T38" fmla="*/ 16 w 39"/>
                <a:gd name="T39" fmla="*/ 132 h 157"/>
                <a:gd name="T40" fmla="*/ 15 w 39"/>
                <a:gd name="T41" fmla="*/ 132 h 157"/>
                <a:gd name="T42" fmla="*/ 16 w 39"/>
                <a:gd name="T43" fmla="*/ 138 h 157"/>
                <a:gd name="T44" fmla="*/ 16 w 39"/>
                <a:gd name="T45" fmla="*/ 140 h 157"/>
                <a:gd name="T46" fmla="*/ 18 w 39"/>
                <a:gd name="T47" fmla="*/ 145 h 157"/>
                <a:gd name="T48" fmla="*/ 22 w 39"/>
                <a:gd name="T49" fmla="*/ 153 h 157"/>
                <a:gd name="T50" fmla="*/ 27 w 39"/>
                <a:gd name="T51" fmla="*/ 156 h 157"/>
                <a:gd name="T52" fmla="*/ 31 w 39"/>
                <a:gd name="T53" fmla="*/ 141 h 157"/>
                <a:gd name="T54" fmla="*/ 35 w 39"/>
                <a:gd name="T55" fmla="*/ 127 h 157"/>
                <a:gd name="T56" fmla="*/ 33 w 39"/>
                <a:gd name="T57" fmla="*/ 120 h 157"/>
                <a:gd name="T58" fmla="*/ 36 w 39"/>
                <a:gd name="T59" fmla="*/ 102 h 157"/>
                <a:gd name="T60" fmla="*/ 38 w 39"/>
                <a:gd name="T61" fmla="*/ 95 h 157"/>
                <a:gd name="T62" fmla="*/ 38 w 39"/>
                <a:gd name="T63" fmla="*/ 7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" h="157">
                  <a:moveTo>
                    <a:pt x="38" y="75"/>
                  </a:moveTo>
                  <a:cubicBezTo>
                    <a:pt x="38" y="73"/>
                    <a:pt x="38" y="73"/>
                    <a:pt x="38" y="71"/>
                  </a:cubicBezTo>
                  <a:cubicBezTo>
                    <a:pt x="37" y="71"/>
                    <a:pt x="37" y="70"/>
                    <a:pt x="37" y="7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0"/>
                    <a:pt x="30" y="48"/>
                    <a:pt x="31" y="45"/>
                  </a:cubicBezTo>
                  <a:cubicBezTo>
                    <a:pt x="30" y="42"/>
                    <a:pt x="30" y="38"/>
                    <a:pt x="27" y="36"/>
                  </a:cubicBezTo>
                  <a:cubicBezTo>
                    <a:pt x="26" y="28"/>
                    <a:pt x="20" y="24"/>
                    <a:pt x="16" y="19"/>
                  </a:cubicBezTo>
                  <a:cubicBezTo>
                    <a:pt x="15" y="11"/>
                    <a:pt x="7" y="9"/>
                    <a:pt x="4" y="2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3" y="4"/>
                    <a:pt x="4" y="8"/>
                    <a:pt x="8" y="10"/>
                  </a:cubicBezTo>
                  <a:cubicBezTo>
                    <a:pt x="9" y="13"/>
                    <a:pt x="10" y="13"/>
                    <a:pt x="12" y="15"/>
                  </a:cubicBezTo>
                  <a:cubicBezTo>
                    <a:pt x="13" y="19"/>
                    <a:pt x="17" y="20"/>
                    <a:pt x="18" y="25"/>
                  </a:cubicBezTo>
                  <a:cubicBezTo>
                    <a:pt x="17" y="31"/>
                    <a:pt x="25" y="34"/>
                    <a:pt x="22" y="40"/>
                  </a:cubicBezTo>
                  <a:cubicBezTo>
                    <a:pt x="24" y="43"/>
                    <a:pt x="25" y="46"/>
                    <a:pt x="26" y="50"/>
                  </a:cubicBezTo>
                  <a:cubicBezTo>
                    <a:pt x="24" y="54"/>
                    <a:pt x="26" y="60"/>
                    <a:pt x="26" y="65"/>
                  </a:cubicBezTo>
                  <a:cubicBezTo>
                    <a:pt x="26" y="66"/>
                    <a:pt x="24" y="67"/>
                    <a:pt x="25" y="69"/>
                  </a:cubicBezTo>
                  <a:cubicBezTo>
                    <a:pt x="23" y="72"/>
                    <a:pt x="26" y="76"/>
                    <a:pt x="27" y="79"/>
                  </a:cubicBezTo>
                  <a:cubicBezTo>
                    <a:pt x="32" y="90"/>
                    <a:pt x="28" y="102"/>
                    <a:pt x="26" y="112"/>
                  </a:cubicBezTo>
                  <a:cubicBezTo>
                    <a:pt x="26" y="119"/>
                    <a:pt x="19" y="121"/>
                    <a:pt x="17" y="125"/>
                  </a:cubicBezTo>
                  <a:cubicBezTo>
                    <a:pt x="17" y="127"/>
                    <a:pt x="15" y="130"/>
                    <a:pt x="16" y="132"/>
                  </a:cubicBezTo>
                  <a:cubicBezTo>
                    <a:pt x="15" y="132"/>
                    <a:pt x="15" y="132"/>
                    <a:pt x="15" y="132"/>
                  </a:cubicBezTo>
                  <a:cubicBezTo>
                    <a:pt x="17" y="134"/>
                    <a:pt x="16" y="136"/>
                    <a:pt x="16" y="138"/>
                  </a:cubicBezTo>
                  <a:cubicBezTo>
                    <a:pt x="17" y="139"/>
                    <a:pt x="16" y="139"/>
                    <a:pt x="16" y="140"/>
                  </a:cubicBezTo>
                  <a:cubicBezTo>
                    <a:pt x="16" y="142"/>
                    <a:pt x="16" y="144"/>
                    <a:pt x="18" y="145"/>
                  </a:cubicBezTo>
                  <a:cubicBezTo>
                    <a:pt x="17" y="149"/>
                    <a:pt x="21" y="150"/>
                    <a:pt x="22" y="153"/>
                  </a:cubicBezTo>
                  <a:cubicBezTo>
                    <a:pt x="24" y="154"/>
                    <a:pt x="25" y="157"/>
                    <a:pt x="27" y="156"/>
                  </a:cubicBezTo>
                  <a:cubicBezTo>
                    <a:pt x="30" y="152"/>
                    <a:pt x="31" y="146"/>
                    <a:pt x="31" y="141"/>
                  </a:cubicBezTo>
                  <a:cubicBezTo>
                    <a:pt x="33" y="136"/>
                    <a:pt x="32" y="130"/>
                    <a:pt x="35" y="127"/>
                  </a:cubicBezTo>
                  <a:cubicBezTo>
                    <a:pt x="36" y="124"/>
                    <a:pt x="33" y="123"/>
                    <a:pt x="33" y="120"/>
                  </a:cubicBezTo>
                  <a:cubicBezTo>
                    <a:pt x="37" y="116"/>
                    <a:pt x="33" y="108"/>
                    <a:pt x="36" y="102"/>
                  </a:cubicBezTo>
                  <a:cubicBezTo>
                    <a:pt x="37" y="100"/>
                    <a:pt x="37" y="98"/>
                    <a:pt x="38" y="95"/>
                  </a:cubicBezTo>
                  <a:cubicBezTo>
                    <a:pt x="39" y="88"/>
                    <a:pt x="38" y="82"/>
                    <a:pt x="38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1349375" y="2111376"/>
              <a:ext cx="44450" cy="42863"/>
            </a:xfrm>
            <a:custGeom>
              <a:avLst/>
              <a:gdLst>
                <a:gd name="T0" fmla="*/ 18 w 28"/>
                <a:gd name="T1" fmla="*/ 0 h 27"/>
                <a:gd name="T2" fmla="*/ 0 w 28"/>
                <a:gd name="T3" fmla="*/ 27 h 27"/>
                <a:gd name="T4" fmla="*/ 28 w 28"/>
                <a:gd name="T5" fmla="*/ 9 h 27"/>
                <a:gd name="T6" fmla="*/ 18 w 28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27">
                  <a:moveTo>
                    <a:pt x="18" y="0"/>
                  </a:moveTo>
                  <a:lnTo>
                    <a:pt x="0" y="27"/>
                  </a:lnTo>
                  <a:lnTo>
                    <a:pt x="28" y="9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6985000" y="2170113"/>
              <a:ext cx="28575" cy="28575"/>
            </a:xfrm>
            <a:custGeom>
              <a:avLst/>
              <a:gdLst>
                <a:gd name="T0" fmla="*/ 2 w 2"/>
                <a:gd name="T1" fmla="*/ 2 h 2"/>
                <a:gd name="T2" fmla="*/ 2 w 2"/>
                <a:gd name="T3" fmla="*/ 1 h 2"/>
                <a:gd name="T4" fmla="*/ 0 w 2"/>
                <a:gd name="T5" fmla="*/ 1 h 2"/>
                <a:gd name="T6" fmla="*/ 2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1" y="1"/>
                    <a:pt x="1" y="2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9" name="Freeform 49"/>
            <p:cNvSpPr>
              <a:spLocks/>
            </p:cNvSpPr>
            <p:nvPr/>
          </p:nvSpPr>
          <p:spPr bwMode="auto">
            <a:xfrm>
              <a:off x="7188200" y="2212976"/>
              <a:ext cx="58738" cy="58738"/>
            </a:xfrm>
            <a:custGeom>
              <a:avLst/>
              <a:gdLst>
                <a:gd name="T0" fmla="*/ 4 w 4"/>
                <a:gd name="T1" fmla="*/ 4 h 4"/>
                <a:gd name="T2" fmla="*/ 3 w 4"/>
                <a:gd name="T3" fmla="*/ 0 h 4"/>
                <a:gd name="T4" fmla="*/ 0 w 4"/>
                <a:gd name="T5" fmla="*/ 0 h 4"/>
                <a:gd name="T6" fmla="*/ 4 w 4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cubicBezTo>
                    <a:pt x="3" y="3"/>
                    <a:pt x="2" y="2"/>
                    <a:pt x="3" y="0"/>
                  </a:cubicBezTo>
                  <a:cubicBezTo>
                    <a:pt x="1" y="0"/>
                    <a:pt x="1" y="1"/>
                    <a:pt x="0" y="0"/>
                  </a:cubicBezTo>
                  <a:cubicBezTo>
                    <a:pt x="1" y="2"/>
                    <a:pt x="1" y="4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50" name="Freeform 50"/>
            <p:cNvSpPr>
              <a:spLocks/>
            </p:cNvSpPr>
            <p:nvPr/>
          </p:nvSpPr>
          <p:spPr bwMode="auto">
            <a:xfrm>
              <a:off x="1000125" y="2316163"/>
              <a:ext cx="101600" cy="101600"/>
            </a:xfrm>
            <a:custGeom>
              <a:avLst/>
              <a:gdLst>
                <a:gd name="T0" fmla="*/ 5 w 7"/>
                <a:gd name="T1" fmla="*/ 5 h 7"/>
                <a:gd name="T2" fmla="*/ 7 w 7"/>
                <a:gd name="T3" fmla="*/ 0 h 7"/>
                <a:gd name="T4" fmla="*/ 0 w 7"/>
                <a:gd name="T5" fmla="*/ 4 h 7"/>
                <a:gd name="T6" fmla="*/ 2 w 7"/>
                <a:gd name="T7" fmla="*/ 5 h 7"/>
                <a:gd name="T8" fmla="*/ 5 w 7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5" y="5"/>
                  </a:moveTo>
                  <a:cubicBezTo>
                    <a:pt x="3" y="2"/>
                    <a:pt x="7" y="2"/>
                    <a:pt x="7" y="0"/>
                  </a:cubicBezTo>
                  <a:cubicBezTo>
                    <a:pt x="4" y="0"/>
                    <a:pt x="2" y="2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7"/>
                    <a:pt x="4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51" name="Freeform 51"/>
            <p:cNvSpPr>
              <a:spLocks/>
            </p:cNvSpPr>
            <p:nvPr/>
          </p:nvSpPr>
          <p:spPr bwMode="auto">
            <a:xfrm>
              <a:off x="7377113" y="2344738"/>
              <a:ext cx="44450" cy="87313"/>
            </a:xfrm>
            <a:custGeom>
              <a:avLst/>
              <a:gdLst>
                <a:gd name="T0" fmla="*/ 3 w 3"/>
                <a:gd name="T1" fmla="*/ 3 h 6"/>
                <a:gd name="T2" fmla="*/ 0 w 3"/>
                <a:gd name="T3" fmla="*/ 2 h 6"/>
                <a:gd name="T4" fmla="*/ 2 w 3"/>
                <a:gd name="T5" fmla="*/ 6 h 6"/>
                <a:gd name="T6" fmla="*/ 2 w 3"/>
                <a:gd name="T7" fmla="*/ 5 h 6"/>
                <a:gd name="T8" fmla="*/ 3 w 3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3"/>
                  </a:moveTo>
                  <a:cubicBezTo>
                    <a:pt x="3" y="1"/>
                    <a:pt x="1" y="0"/>
                    <a:pt x="0" y="2"/>
                  </a:cubicBezTo>
                  <a:cubicBezTo>
                    <a:pt x="0" y="4"/>
                    <a:pt x="1" y="6"/>
                    <a:pt x="2" y="6"/>
                  </a:cubicBezTo>
                  <a:cubicBezTo>
                    <a:pt x="2" y="6"/>
                    <a:pt x="2" y="5"/>
                    <a:pt x="2" y="5"/>
                  </a:cubicBezTo>
                  <a:cubicBezTo>
                    <a:pt x="2" y="5"/>
                    <a:pt x="2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52" name="Freeform 52"/>
            <p:cNvSpPr>
              <a:spLocks/>
            </p:cNvSpPr>
            <p:nvPr/>
          </p:nvSpPr>
          <p:spPr bwMode="auto">
            <a:xfrm>
              <a:off x="1028700" y="2417763"/>
              <a:ext cx="73025" cy="58738"/>
            </a:xfrm>
            <a:custGeom>
              <a:avLst/>
              <a:gdLst>
                <a:gd name="T0" fmla="*/ 1 w 5"/>
                <a:gd name="T1" fmla="*/ 3 h 4"/>
                <a:gd name="T2" fmla="*/ 5 w 5"/>
                <a:gd name="T3" fmla="*/ 1 h 4"/>
                <a:gd name="T4" fmla="*/ 1 w 5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1" y="3"/>
                  </a:moveTo>
                  <a:cubicBezTo>
                    <a:pt x="3" y="4"/>
                    <a:pt x="5" y="2"/>
                    <a:pt x="5" y="1"/>
                  </a:cubicBezTo>
                  <a:cubicBezTo>
                    <a:pt x="4" y="0"/>
                    <a:pt x="0" y="0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723900" y="2417763"/>
              <a:ext cx="231775" cy="204788"/>
            </a:xfrm>
            <a:custGeom>
              <a:avLst/>
              <a:gdLst>
                <a:gd name="T0" fmla="*/ 3 w 16"/>
                <a:gd name="T1" fmla="*/ 14 h 14"/>
                <a:gd name="T2" fmla="*/ 16 w 16"/>
                <a:gd name="T3" fmla="*/ 2 h 14"/>
                <a:gd name="T4" fmla="*/ 16 w 16"/>
                <a:gd name="T5" fmla="*/ 2 h 14"/>
                <a:gd name="T6" fmla="*/ 15 w 16"/>
                <a:gd name="T7" fmla="*/ 2 h 14"/>
                <a:gd name="T8" fmla="*/ 9 w 16"/>
                <a:gd name="T9" fmla="*/ 3 h 14"/>
                <a:gd name="T10" fmla="*/ 0 w 16"/>
                <a:gd name="T11" fmla="*/ 12 h 14"/>
                <a:gd name="T12" fmla="*/ 3 w 16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4">
                  <a:moveTo>
                    <a:pt x="3" y="14"/>
                  </a:moveTo>
                  <a:cubicBezTo>
                    <a:pt x="7" y="9"/>
                    <a:pt x="11" y="4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1"/>
                    <a:pt x="15" y="2"/>
                    <a:pt x="15" y="2"/>
                  </a:cubicBezTo>
                  <a:cubicBezTo>
                    <a:pt x="13" y="0"/>
                    <a:pt x="10" y="2"/>
                    <a:pt x="9" y="3"/>
                  </a:cubicBezTo>
                  <a:cubicBezTo>
                    <a:pt x="6" y="6"/>
                    <a:pt x="1" y="9"/>
                    <a:pt x="0" y="12"/>
                  </a:cubicBezTo>
                  <a:cubicBezTo>
                    <a:pt x="1" y="13"/>
                    <a:pt x="2" y="14"/>
                    <a:pt x="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7362825" y="2608263"/>
              <a:ext cx="203200" cy="642938"/>
            </a:xfrm>
            <a:custGeom>
              <a:avLst/>
              <a:gdLst>
                <a:gd name="T0" fmla="*/ 0 w 14"/>
                <a:gd name="T1" fmla="*/ 13 h 44"/>
                <a:gd name="T2" fmla="*/ 7 w 14"/>
                <a:gd name="T3" fmla="*/ 23 h 44"/>
                <a:gd name="T4" fmla="*/ 11 w 14"/>
                <a:gd name="T5" fmla="*/ 37 h 44"/>
                <a:gd name="T6" fmla="*/ 10 w 14"/>
                <a:gd name="T7" fmla="*/ 40 h 44"/>
                <a:gd name="T8" fmla="*/ 13 w 14"/>
                <a:gd name="T9" fmla="*/ 44 h 44"/>
                <a:gd name="T10" fmla="*/ 14 w 14"/>
                <a:gd name="T11" fmla="*/ 41 h 44"/>
                <a:gd name="T12" fmla="*/ 11 w 14"/>
                <a:gd name="T13" fmla="*/ 29 h 44"/>
                <a:gd name="T14" fmla="*/ 11 w 14"/>
                <a:gd name="T15" fmla="*/ 25 h 44"/>
                <a:gd name="T16" fmla="*/ 8 w 14"/>
                <a:gd name="T17" fmla="*/ 17 h 44"/>
                <a:gd name="T18" fmla="*/ 5 w 14"/>
                <a:gd name="T19" fmla="*/ 10 h 44"/>
                <a:gd name="T20" fmla="*/ 2 w 14"/>
                <a:gd name="T21" fmla="*/ 0 h 44"/>
                <a:gd name="T22" fmla="*/ 3 w 14"/>
                <a:gd name="T23" fmla="*/ 11 h 44"/>
                <a:gd name="T24" fmla="*/ 0 w 14"/>
                <a:gd name="T25" fmla="*/ 1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44">
                  <a:moveTo>
                    <a:pt x="0" y="13"/>
                  </a:moveTo>
                  <a:cubicBezTo>
                    <a:pt x="4" y="16"/>
                    <a:pt x="5" y="20"/>
                    <a:pt x="7" y="23"/>
                  </a:cubicBezTo>
                  <a:cubicBezTo>
                    <a:pt x="7" y="28"/>
                    <a:pt x="7" y="34"/>
                    <a:pt x="11" y="37"/>
                  </a:cubicBezTo>
                  <a:cubicBezTo>
                    <a:pt x="10" y="38"/>
                    <a:pt x="10" y="39"/>
                    <a:pt x="10" y="40"/>
                  </a:cubicBezTo>
                  <a:cubicBezTo>
                    <a:pt x="9" y="42"/>
                    <a:pt x="11" y="43"/>
                    <a:pt x="13" y="44"/>
                  </a:cubicBezTo>
                  <a:cubicBezTo>
                    <a:pt x="14" y="43"/>
                    <a:pt x="14" y="42"/>
                    <a:pt x="14" y="41"/>
                  </a:cubicBezTo>
                  <a:cubicBezTo>
                    <a:pt x="12" y="37"/>
                    <a:pt x="13" y="33"/>
                    <a:pt x="11" y="29"/>
                  </a:cubicBezTo>
                  <a:cubicBezTo>
                    <a:pt x="11" y="28"/>
                    <a:pt x="11" y="26"/>
                    <a:pt x="11" y="25"/>
                  </a:cubicBezTo>
                  <a:cubicBezTo>
                    <a:pt x="7" y="24"/>
                    <a:pt x="9" y="20"/>
                    <a:pt x="8" y="17"/>
                  </a:cubicBezTo>
                  <a:cubicBezTo>
                    <a:pt x="8" y="15"/>
                    <a:pt x="6" y="12"/>
                    <a:pt x="5" y="10"/>
                  </a:cubicBezTo>
                  <a:cubicBezTo>
                    <a:pt x="3" y="7"/>
                    <a:pt x="6" y="1"/>
                    <a:pt x="2" y="0"/>
                  </a:cubicBezTo>
                  <a:cubicBezTo>
                    <a:pt x="0" y="4"/>
                    <a:pt x="3" y="7"/>
                    <a:pt x="3" y="11"/>
                  </a:cubicBezTo>
                  <a:cubicBezTo>
                    <a:pt x="2" y="12"/>
                    <a:pt x="2" y="1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7319963" y="2724151"/>
              <a:ext cx="28575" cy="44450"/>
            </a:xfrm>
            <a:custGeom>
              <a:avLst/>
              <a:gdLst>
                <a:gd name="T0" fmla="*/ 2 w 2"/>
                <a:gd name="T1" fmla="*/ 2 h 3"/>
                <a:gd name="T2" fmla="*/ 0 w 2"/>
                <a:gd name="T3" fmla="*/ 1 h 3"/>
                <a:gd name="T4" fmla="*/ 1 w 2"/>
                <a:gd name="T5" fmla="*/ 3 h 3"/>
                <a:gd name="T6" fmla="*/ 2 w 2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2"/>
                  </a:moveTo>
                  <a:cubicBezTo>
                    <a:pt x="1" y="2"/>
                    <a:pt x="2" y="0"/>
                    <a:pt x="0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61" name="Freeform 61"/>
            <p:cNvSpPr>
              <a:spLocks/>
            </p:cNvSpPr>
            <p:nvPr/>
          </p:nvSpPr>
          <p:spPr bwMode="auto">
            <a:xfrm>
              <a:off x="7523163" y="3352801"/>
              <a:ext cx="73025" cy="88900"/>
            </a:xfrm>
            <a:custGeom>
              <a:avLst/>
              <a:gdLst>
                <a:gd name="T0" fmla="*/ 3 w 5"/>
                <a:gd name="T1" fmla="*/ 1 h 6"/>
                <a:gd name="T2" fmla="*/ 2 w 5"/>
                <a:gd name="T3" fmla="*/ 0 h 6"/>
                <a:gd name="T4" fmla="*/ 2 w 5"/>
                <a:gd name="T5" fmla="*/ 6 h 6"/>
                <a:gd name="T6" fmla="*/ 3 w 5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">
                  <a:moveTo>
                    <a:pt x="3" y="1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2" y="2"/>
                    <a:pt x="0" y="4"/>
                    <a:pt x="2" y="6"/>
                  </a:cubicBezTo>
                  <a:cubicBezTo>
                    <a:pt x="5" y="5"/>
                    <a:pt x="1" y="2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62" name="Freeform 62"/>
            <p:cNvSpPr>
              <a:spLocks/>
            </p:cNvSpPr>
            <p:nvPr/>
          </p:nvSpPr>
          <p:spPr bwMode="auto">
            <a:xfrm>
              <a:off x="7537450" y="3500438"/>
              <a:ext cx="14288" cy="14288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63" name="Freeform 63"/>
            <p:cNvSpPr>
              <a:spLocks/>
            </p:cNvSpPr>
            <p:nvPr/>
          </p:nvSpPr>
          <p:spPr bwMode="auto">
            <a:xfrm>
              <a:off x="7435850" y="3762376"/>
              <a:ext cx="146050" cy="204788"/>
            </a:xfrm>
            <a:custGeom>
              <a:avLst/>
              <a:gdLst>
                <a:gd name="T0" fmla="*/ 7 w 10"/>
                <a:gd name="T1" fmla="*/ 5 h 14"/>
                <a:gd name="T2" fmla="*/ 7 w 10"/>
                <a:gd name="T3" fmla="*/ 3 h 14"/>
                <a:gd name="T4" fmla="*/ 2 w 10"/>
                <a:gd name="T5" fmla="*/ 0 h 14"/>
                <a:gd name="T6" fmla="*/ 0 w 10"/>
                <a:gd name="T7" fmla="*/ 9 h 14"/>
                <a:gd name="T8" fmla="*/ 4 w 10"/>
                <a:gd name="T9" fmla="*/ 14 h 14"/>
                <a:gd name="T10" fmla="*/ 6 w 10"/>
                <a:gd name="T11" fmla="*/ 11 h 14"/>
                <a:gd name="T12" fmla="*/ 8 w 10"/>
                <a:gd name="T13" fmla="*/ 10 h 14"/>
                <a:gd name="T14" fmla="*/ 7 w 10"/>
                <a:gd name="T1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4">
                  <a:moveTo>
                    <a:pt x="7" y="5"/>
                  </a:moveTo>
                  <a:cubicBezTo>
                    <a:pt x="7" y="4"/>
                    <a:pt x="7" y="3"/>
                    <a:pt x="7" y="3"/>
                  </a:cubicBezTo>
                  <a:cubicBezTo>
                    <a:pt x="4" y="5"/>
                    <a:pt x="5" y="0"/>
                    <a:pt x="2" y="0"/>
                  </a:cubicBezTo>
                  <a:cubicBezTo>
                    <a:pt x="1" y="2"/>
                    <a:pt x="1" y="6"/>
                    <a:pt x="0" y="9"/>
                  </a:cubicBezTo>
                  <a:cubicBezTo>
                    <a:pt x="3" y="8"/>
                    <a:pt x="1" y="13"/>
                    <a:pt x="4" y="14"/>
                  </a:cubicBezTo>
                  <a:cubicBezTo>
                    <a:pt x="5" y="14"/>
                    <a:pt x="6" y="13"/>
                    <a:pt x="6" y="11"/>
                  </a:cubicBezTo>
                  <a:cubicBezTo>
                    <a:pt x="6" y="11"/>
                    <a:pt x="7" y="10"/>
                    <a:pt x="8" y="10"/>
                  </a:cubicBezTo>
                  <a:cubicBezTo>
                    <a:pt x="10" y="7"/>
                    <a:pt x="7" y="7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65" name="Freeform 65"/>
            <p:cNvSpPr>
              <a:spLocks/>
            </p:cNvSpPr>
            <p:nvPr/>
          </p:nvSpPr>
          <p:spPr bwMode="auto">
            <a:xfrm>
              <a:off x="6954838" y="4127501"/>
              <a:ext cx="101600" cy="103188"/>
            </a:xfrm>
            <a:custGeom>
              <a:avLst/>
              <a:gdLst>
                <a:gd name="T0" fmla="*/ 5 w 7"/>
                <a:gd name="T1" fmla="*/ 0 h 7"/>
                <a:gd name="T2" fmla="*/ 5 w 7"/>
                <a:gd name="T3" fmla="*/ 0 h 7"/>
                <a:gd name="T4" fmla="*/ 3 w 7"/>
                <a:gd name="T5" fmla="*/ 3 h 7"/>
                <a:gd name="T6" fmla="*/ 2 w 7"/>
                <a:gd name="T7" fmla="*/ 2 h 7"/>
                <a:gd name="T8" fmla="*/ 0 w 7"/>
                <a:gd name="T9" fmla="*/ 5 h 7"/>
                <a:gd name="T10" fmla="*/ 5 w 7"/>
                <a:gd name="T11" fmla="*/ 4 h 7"/>
                <a:gd name="T12" fmla="*/ 7 w 7"/>
                <a:gd name="T13" fmla="*/ 1 h 7"/>
                <a:gd name="T14" fmla="*/ 5 w 7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7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2" y="2"/>
                  </a:cubicBezTo>
                  <a:cubicBezTo>
                    <a:pt x="1" y="3"/>
                    <a:pt x="0" y="3"/>
                    <a:pt x="0" y="5"/>
                  </a:cubicBezTo>
                  <a:cubicBezTo>
                    <a:pt x="1" y="7"/>
                    <a:pt x="3" y="4"/>
                    <a:pt x="5" y="4"/>
                  </a:cubicBezTo>
                  <a:cubicBezTo>
                    <a:pt x="4" y="3"/>
                    <a:pt x="7" y="2"/>
                    <a:pt x="7" y="1"/>
                  </a:cubicBezTo>
                  <a:cubicBezTo>
                    <a:pt x="6" y="0"/>
                    <a:pt x="6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66" name="Freeform 66"/>
            <p:cNvSpPr>
              <a:spLocks/>
            </p:cNvSpPr>
            <p:nvPr/>
          </p:nvSpPr>
          <p:spPr bwMode="auto">
            <a:xfrm>
              <a:off x="1160463" y="4902201"/>
              <a:ext cx="73025" cy="44450"/>
            </a:xfrm>
            <a:custGeom>
              <a:avLst/>
              <a:gdLst>
                <a:gd name="T0" fmla="*/ 0 w 5"/>
                <a:gd name="T1" fmla="*/ 1 h 3"/>
                <a:gd name="T2" fmla="*/ 3 w 5"/>
                <a:gd name="T3" fmla="*/ 3 h 3"/>
                <a:gd name="T4" fmla="*/ 5 w 5"/>
                <a:gd name="T5" fmla="*/ 2 h 3"/>
                <a:gd name="T6" fmla="*/ 0 w 5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0" y="1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2"/>
                    <a:pt x="5" y="2"/>
                  </a:cubicBezTo>
                  <a:cubicBezTo>
                    <a:pt x="3" y="1"/>
                    <a:pt x="2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67" name="Freeform 67"/>
            <p:cNvSpPr>
              <a:spLocks/>
            </p:cNvSpPr>
            <p:nvPr/>
          </p:nvSpPr>
          <p:spPr bwMode="auto">
            <a:xfrm>
              <a:off x="6707188" y="5033963"/>
              <a:ext cx="30163" cy="15875"/>
            </a:xfrm>
            <a:custGeom>
              <a:avLst/>
              <a:gdLst>
                <a:gd name="T0" fmla="*/ 19 w 19"/>
                <a:gd name="T1" fmla="*/ 10 h 10"/>
                <a:gd name="T2" fmla="*/ 19 w 19"/>
                <a:gd name="T3" fmla="*/ 0 h 10"/>
                <a:gd name="T4" fmla="*/ 0 w 19"/>
                <a:gd name="T5" fmla="*/ 0 h 10"/>
                <a:gd name="T6" fmla="*/ 19 w 19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19" y="10"/>
                  </a:moveTo>
                  <a:lnTo>
                    <a:pt x="19" y="0"/>
                  </a:lnTo>
                  <a:lnTo>
                    <a:pt x="0" y="0"/>
                  </a:lnTo>
                  <a:lnTo>
                    <a:pt x="19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68" name="Freeform 68"/>
            <p:cNvSpPr>
              <a:spLocks/>
            </p:cNvSpPr>
            <p:nvPr/>
          </p:nvSpPr>
          <p:spPr bwMode="auto">
            <a:xfrm>
              <a:off x="1377950" y="5122863"/>
              <a:ext cx="30163" cy="28575"/>
            </a:xfrm>
            <a:custGeom>
              <a:avLst/>
              <a:gdLst>
                <a:gd name="T0" fmla="*/ 10 w 19"/>
                <a:gd name="T1" fmla="*/ 18 h 18"/>
                <a:gd name="T2" fmla="*/ 19 w 19"/>
                <a:gd name="T3" fmla="*/ 9 h 18"/>
                <a:gd name="T4" fmla="*/ 0 w 19"/>
                <a:gd name="T5" fmla="*/ 0 h 18"/>
                <a:gd name="T6" fmla="*/ 10 w 19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8">
                  <a:moveTo>
                    <a:pt x="10" y="18"/>
                  </a:moveTo>
                  <a:lnTo>
                    <a:pt x="19" y="9"/>
                  </a:lnTo>
                  <a:lnTo>
                    <a:pt x="0" y="0"/>
                  </a:ln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69" name="Freeform 69"/>
            <p:cNvSpPr>
              <a:spLocks/>
            </p:cNvSpPr>
            <p:nvPr/>
          </p:nvSpPr>
          <p:spPr bwMode="auto">
            <a:xfrm>
              <a:off x="2092325" y="5238751"/>
              <a:ext cx="42863" cy="30163"/>
            </a:xfrm>
            <a:custGeom>
              <a:avLst/>
              <a:gdLst>
                <a:gd name="T0" fmla="*/ 0 w 3"/>
                <a:gd name="T1" fmla="*/ 1 h 2"/>
                <a:gd name="T2" fmla="*/ 1 w 3"/>
                <a:gd name="T3" fmla="*/ 2 h 2"/>
                <a:gd name="T4" fmla="*/ 3 w 3"/>
                <a:gd name="T5" fmla="*/ 2 h 2"/>
                <a:gd name="T6" fmla="*/ 0 w 3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3" y="2"/>
                    <a:pt x="3" y="2"/>
                  </a:cubicBezTo>
                  <a:cubicBezTo>
                    <a:pt x="2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5168504" y="3091459"/>
            <a:ext cx="2472929" cy="1710929"/>
            <a:chOff x="7618413" y="4216401"/>
            <a:chExt cx="3297238" cy="2281238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77" name="Freeform 73"/>
            <p:cNvSpPr>
              <a:spLocks noEditPoints="1"/>
            </p:cNvSpPr>
            <p:nvPr/>
          </p:nvSpPr>
          <p:spPr bwMode="auto">
            <a:xfrm>
              <a:off x="7618413" y="4216401"/>
              <a:ext cx="3297238" cy="2281238"/>
            </a:xfrm>
            <a:custGeom>
              <a:avLst/>
              <a:gdLst>
                <a:gd name="T0" fmla="*/ 450 w 460"/>
                <a:gd name="T1" fmla="*/ 72 h 317"/>
                <a:gd name="T2" fmla="*/ 439 w 460"/>
                <a:gd name="T3" fmla="*/ 76 h 317"/>
                <a:gd name="T4" fmla="*/ 415 w 460"/>
                <a:gd name="T5" fmla="*/ 77 h 317"/>
                <a:gd name="T6" fmla="*/ 418 w 460"/>
                <a:gd name="T7" fmla="*/ 57 h 317"/>
                <a:gd name="T8" fmla="*/ 409 w 460"/>
                <a:gd name="T9" fmla="*/ 45 h 317"/>
                <a:gd name="T10" fmla="*/ 377 w 460"/>
                <a:gd name="T11" fmla="*/ 58 h 317"/>
                <a:gd name="T12" fmla="*/ 337 w 460"/>
                <a:gd name="T13" fmla="*/ 22 h 317"/>
                <a:gd name="T14" fmla="*/ 320 w 460"/>
                <a:gd name="T15" fmla="*/ 18 h 317"/>
                <a:gd name="T16" fmla="*/ 292 w 460"/>
                <a:gd name="T17" fmla="*/ 4 h 317"/>
                <a:gd name="T18" fmla="*/ 266 w 460"/>
                <a:gd name="T19" fmla="*/ 5 h 317"/>
                <a:gd name="T20" fmla="*/ 235 w 460"/>
                <a:gd name="T21" fmla="*/ 5 h 317"/>
                <a:gd name="T22" fmla="*/ 204 w 460"/>
                <a:gd name="T23" fmla="*/ 18 h 317"/>
                <a:gd name="T24" fmla="*/ 191 w 460"/>
                <a:gd name="T25" fmla="*/ 25 h 317"/>
                <a:gd name="T26" fmla="*/ 157 w 460"/>
                <a:gd name="T27" fmla="*/ 54 h 317"/>
                <a:gd name="T28" fmla="*/ 141 w 460"/>
                <a:gd name="T29" fmla="*/ 70 h 317"/>
                <a:gd name="T30" fmla="*/ 124 w 460"/>
                <a:gd name="T31" fmla="*/ 78 h 317"/>
                <a:gd name="T32" fmla="*/ 109 w 460"/>
                <a:gd name="T33" fmla="*/ 77 h 317"/>
                <a:gd name="T34" fmla="*/ 76 w 460"/>
                <a:gd name="T35" fmla="*/ 73 h 317"/>
                <a:gd name="T36" fmla="*/ 75 w 460"/>
                <a:gd name="T37" fmla="*/ 87 h 317"/>
                <a:gd name="T38" fmla="*/ 38 w 460"/>
                <a:gd name="T39" fmla="*/ 108 h 317"/>
                <a:gd name="T40" fmla="*/ 25 w 460"/>
                <a:gd name="T41" fmla="*/ 117 h 317"/>
                <a:gd name="T42" fmla="*/ 11 w 460"/>
                <a:gd name="T43" fmla="*/ 139 h 317"/>
                <a:gd name="T44" fmla="*/ 1 w 460"/>
                <a:gd name="T45" fmla="*/ 147 h 317"/>
                <a:gd name="T46" fmla="*/ 11 w 460"/>
                <a:gd name="T47" fmla="*/ 161 h 317"/>
                <a:gd name="T48" fmla="*/ 5 w 460"/>
                <a:gd name="T49" fmla="*/ 174 h 317"/>
                <a:gd name="T50" fmla="*/ 5 w 460"/>
                <a:gd name="T51" fmla="*/ 225 h 317"/>
                <a:gd name="T52" fmla="*/ 19 w 460"/>
                <a:gd name="T53" fmla="*/ 231 h 317"/>
                <a:gd name="T54" fmla="*/ 24 w 460"/>
                <a:gd name="T55" fmla="*/ 245 h 317"/>
                <a:gd name="T56" fmla="*/ 56 w 460"/>
                <a:gd name="T57" fmla="*/ 268 h 317"/>
                <a:gd name="T58" fmla="*/ 94 w 460"/>
                <a:gd name="T59" fmla="*/ 291 h 317"/>
                <a:gd name="T60" fmla="*/ 97 w 460"/>
                <a:gd name="T61" fmla="*/ 288 h 317"/>
                <a:gd name="T62" fmla="*/ 145 w 460"/>
                <a:gd name="T63" fmla="*/ 311 h 317"/>
                <a:gd name="T64" fmla="*/ 189 w 460"/>
                <a:gd name="T65" fmla="*/ 315 h 317"/>
                <a:gd name="T66" fmla="*/ 241 w 460"/>
                <a:gd name="T67" fmla="*/ 310 h 317"/>
                <a:gd name="T68" fmla="*/ 281 w 460"/>
                <a:gd name="T69" fmla="*/ 309 h 317"/>
                <a:gd name="T70" fmla="*/ 308 w 460"/>
                <a:gd name="T71" fmla="*/ 295 h 317"/>
                <a:gd name="T72" fmla="*/ 330 w 460"/>
                <a:gd name="T73" fmla="*/ 302 h 317"/>
                <a:gd name="T74" fmla="*/ 331 w 460"/>
                <a:gd name="T75" fmla="*/ 285 h 317"/>
                <a:gd name="T76" fmla="*/ 365 w 460"/>
                <a:gd name="T77" fmla="*/ 271 h 317"/>
                <a:gd name="T78" fmla="*/ 374 w 460"/>
                <a:gd name="T79" fmla="*/ 271 h 317"/>
                <a:gd name="T80" fmla="*/ 385 w 460"/>
                <a:gd name="T81" fmla="*/ 270 h 317"/>
                <a:gd name="T82" fmla="*/ 396 w 460"/>
                <a:gd name="T83" fmla="*/ 247 h 317"/>
                <a:gd name="T84" fmla="*/ 408 w 460"/>
                <a:gd name="T85" fmla="*/ 227 h 317"/>
                <a:gd name="T86" fmla="*/ 418 w 460"/>
                <a:gd name="T87" fmla="*/ 205 h 317"/>
                <a:gd name="T88" fmla="*/ 424 w 460"/>
                <a:gd name="T89" fmla="*/ 178 h 317"/>
                <a:gd name="T90" fmla="*/ 435 w 460"/>
                <a:gd name="T91" fmla="*/ 153 h 317"/>
                <a:gd name="T92" fmla="*/ 448 w 460"/>
                <a:gd name="T93" fmla="*/ 169 h 317"/>
                <a:gd name="T94" fmla="*/ 448 w 460"/>
                <a:gd name="T95" fmla="*/ 164 h 317"/>
                <a:gd name="T96" fmla="*/ 443 w 460"/>
                <a:gd name="T97" fmla="*/ 142 h 317"/>
                <a:gd name="T98" fmla="*/ 453 w 460"/>
                <a:gd name="T99" fmla="*/ 98 h 317"/>
                <a:gd name="T100" fmla="*/ 16 w 460"/>
                <a:gd name="T101" fmla="*/ 199 h 317"/>
                <a:gd name="T102" fmla="*/ 37 w 460"/>
                <a:gd name="T103" fmla="*/ 247 h 317"/>
                <a:gd name="T104" fmla="*/ 411 w 460"/>
                <a:gd name="T105" fmla="*/ 202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0" h="317">
                  <a:moveTo>
                    <a:pt x="457" y="80"/>
                  </a:moveTo>
                  <a:cubicBezTo>
                    <a:pt x="454" y="78"/>
                    <a:pt x="453" y="81"/>
                    <a:pt x="450" y="80"/>
                  </a:cubicBezTo>
                  <a:cubicBezTo>
                    <a:pt x="447" y="79"/>
                    <a:pt x="447" y="76"/>
                    <a:pt x="447" y="74"/>
                  </a:cubicBezTo>
                  <a:cubicBezTo>
                    <a:pt x="448" y="73"/>
                    <a:pt x="449" y="71"/>
                    <a:pt x="450" y="72"/>
                  </a:cubicBezTo>
                  <a:cubicBezTo>
                    <a:pt x="450" y="69"/>
                    <a:pt x="450" y="69"/>
                    <a:pt x="450" y="69"/>
                  </a:cubicBezTo>
                  <a:cubicBezTo>
                    <a:pt x="449" y="69"/>
                    <a:pt x="449" y="69"/>
                    <a:pt x="449" y="69"/>
                  </a:cubicBezTo>
                  <a:cubicBezTo>
                    <a:pt x="446" y="69"/>
                    <a:pt x="448" y="73"/>
                    <a:pt x="445" y="74"/>
                  </a:cubicBezTo>
                  <a:cubicBezTo>
                    <a:pt x="444" y="77"/>
                    <a:pt x="442" y="76"/>
                    <a:pt x="439" y="76"/>
                  </a:cubicBezTo>
                  <a:cubicBezTo>
                    <a:pt x="434" y="78"/>
                    <a:pt x="438" y="83"/>
                    <a:pt x="434" y="85"/>
                  </a:cubicBezTo>
                  <a:cubicBezTo>
                    <a:pt x="430" y="91"/>
                    <a:pt x="426" y="98"/>
                    <a:pt x="422" y="103"/>
                  </a:cubicBezTo>
                  <a:cubicBezTo>
                    <a:pt x="418" y="99"/>
                    <a:pt x="421" y="94"/>
                    <a:pt x="421" y="90"/>
                  </a:cubicBezTo>
                  <a:cubicBezTo>
                    <a:pt x="430" y="83"/>
                    <a:pt x="416" y="82"/>
                    <a:pt x="415" y="77"/>
                  </a:cubicBezTo>
                  <a:cubicBezTo>
                    <a:pt x="414" y="78"/>
                    <a:pt x="414" y="78"/>
                    <a:pt x="414" y="78"/>
                  </a:cubicBezTo>
                  <a:cubicBezTo>
                    <a:pt x="409" y="75"/>
                    <a:pt x="408" y="70"/>
                    <a:pt x="403" y="66"/>
                  </a:cubicBezTo>
                  <a:cubicBezTo>
                    <a:pt x="401" y="60"/>
                    <a:pt x="409" y="60"/>
                    <a:pt x="411" y="57"/>
                  </a:cubicBezTo>
                  <a:cubicBezTo>
                    <a:pt x="414" y="56"/>
                    <a:pt x="416" y="57"/>
                    <a:pt x="418" y="57"/>
                  </a:cubicBezTo>
                  <a:cubicBezTo>
                    <a:pt x="419" y="56"/>
                    <a:pt x="420" y="55"/>
                    <a:pt x="420" y="53"/>
                  </a:cubicBezTo>
                  <a:cubicBezTo>
                    <a:pt x="419" y="53"/>
                    <a:pt x="419" y="53"/>
                    <a:pt x="419" y="53"/>
                  </a:cubicBezTo>
                  <a:cubicBezTo>
                    <a:pt x="418" y="52"/>
                    <a:pt x="416" y="52"/>
                    <a:pt x="416" y="50"/>
                  </a:cubicBezTo>
                  <a:cubicBezTo>
                    <a:pt x="413" y="49"/>
                    <a:pt x="412" y="46"/>
                    <a:pt x="409" y="45"/>
                  </a:cubicBezTo>
                  <a:cubicBezTo>
                    <a:pt x="408" y="46"/>
                    <a:pt x="407" y="44"/>
                    <a:pt x="405" y="45"/>
                  </a:cubicBezTo>
                  <a:cubicBezTo>
                    <a:pt x="404" y="44"/>
                    <a:pt x="404" y="42"/>
                    <a:pt x="403" y="41"/>
                  </a:cubicBezTo>
                  <a:cubicBezTo>
                    <a:pt x="401" y="41"/>
                    <a:pt x="399" y="38"/>
                    <a:pt x="397" y="40"/>
                  </a:cubicBezTo>
                  <a:cubicBezTo>
                    <a:pt x="391" y="46"/>
                    <a:pt x="385" y="54"/>
                    <a:pt x="377" y="58"/>
                  </a:cubicBezTo>
                  <a:cubicBezTo>
                    <a:pt x="371" y="60"/>
                    <a:pt x="367" y="54"/>
                    <a:pt x="363" y="51"/>
                  </a:cubicBezTo>
                  <a:cubicBezTo>
                    <a:pt x="363" y="51"/>
                    <a:pt x="363" y="51"/>
                    <a:pt x="363" y="51"/>
                  </a:cubicBezTo>
                  <a:cubicBezTo>
                    <a:pt x="358" y="52"/>
                    <a:pt x="356" y="46"/>
                    <a:pt x="353" y="43"/>
                  </a:cubicBezTo>
                  <a:cubicBezTo>
                    <a:pt x="350" y="35"/>
                    <a:pt x="343" y="28"/>
                    <a:pt x="337" y="22"/>
                  </a:cubicBezTo>
                  <a:cubicBezTo>
                    <a:pt x="332" y="24"/>
                    <a:pt x="329" y="20"/>
                    <a:pt x="326" y="18"/>
                  </a:cubicBezTo>
                  <a:cubicBezTo>
                    <a:pt x="326" y="18"/>
                    <a:pt x="326" y="18"/>
                    <a:pt x="326" y="18"/>
                  </a:cubicBezTo>
                  <a:cubicBezTo>
                    <a:pt x="325" y="19"/>
                    <a:pt x="325" y="19"/>
                    <a:pt x="325" y="19"/>
                  </a:cubicBezTo>
                  <a:cubicBezTo>
                    <a:pt x="323" y="20"/>
                    <a:pt x="321" y="19"/>
                    <a:pt x="320" y="18"/>
                  </a:cubicBezTo>
                  <a:cubicBezTo>
                    <a:pt x="317" y="11"/>
                    <a:pt x="309" y="10"/>
                    <a:pt x="303" y="8"/>
                  </a:cubicBezTo>
                  <a:cubicBezTo>
                    <a:pt x="302" y="10"/>
                    <a:pt x="300" y="11"/>
                    <a:pt x="298" y="11"/>
                  </a:cubicBezTo>
                  <a:cubicBezTo>
                    <a:pt x="296" y="9"/>
                    <a:pt x="295" y="7"/>
                    <a:pt x="295" y="6"/>
                  </a:cubicBezTo>
                  <a:cubicBezTo>
                    <a:pt x="293" y="7"/>
                    <a:pt x="294" y="3"/>
                    <a:pt x="292" y="4"/>
                  </a:cubicBezTo>
                  <a:cubicBezTo>
                    <a:pt x="291" y="6"/>
                    <a:pt x="290" y="7"/>
                    <a:pt x="289" y="9"/>
                  </a:cubicBezTo>
                  <a:cubicBezTo>
                    <a:pt x="286" y="11"/>
                    <a:pt x="284" y="7"/>
                    <a:pt x="281" y="6"/>
                  </a:cubicBezTo>
                  <a:cubicBezTo>
                    <a:pt x="277" y="6"/>
                    <a:pt x="276" y="4"/>
                    <a:pt x="273" y="3"/>
                  </a:cubicBezTo>
                  <a:cubicBezTo>
                    <a:pt x="272" y="5"/>
                    <a:pt x="269" y="5"/>
                    <a:pt x="266" y="5"/>
                  </a:cubicBezTo>
                  <a:cubicBezTo>
                    <a:pt x="263" y="4"/>
                    <a:pt x="262" y="3"/>
                    <a:pt x="260" y="1"/>
                  </a:cubicBezTo>
                  <a:cubicBezTo>
                    <a:pt x="258" y="0"/>
                    <a:pt x="256" y="0"/>
                    <a:pt x="255" y="1"/>
                  </a:cubicBezTo>
                  <a:cubicBezTo>
                    <a:pt x="252" y="1"/>
                    <a:pt x="248" y="2"/>
                    <a:pt x="245" y="3"/>
                  </a:cubicBezTo>
                  <a:cubicBezTo>
                    <a:pt x="242" y="2"/>
                    <a:pt x="238" y="4"/>
                    <a:pt x="235" y="5"/>
                  </a:cubicBezTo>
                  <a:cubicBezTo>
                    <a:pt x="233" y="8"/>
                    <a:pt x="229" y="7"/>
                    <a:pt x="225" y="8"/>
                  </a:cubicBezTo>
                  <a:cubicBezTo>
                    <a:pt x="223" y="8"/>
                    <a:pt x="223" y="5"/>
                    <a:pt x="221" y="6"/>
                  </a:cubicBezTo>
                  <a:cubicBezTo>
                    <a:pt x="220" y="8"/>
                    <a:pt x="219" y="11"/>
                    <a:pt x="216" y="13"/>
                  </a:cubicBezTo>
                  <a:cubicBezTo>
                    <a:pt x="212" y="13"/>
                    <a:pt x="208" y="16"/>
                    <a:pt x="204" y="18"/>
                  </a:cubicBezTo>
                  <a:cubicBezTo>
                    <a:pt x="205" y="19"/>
                    <a:pt x="205" y="20"/>
                    <a:pt x="205" y="21"/>
                  </a:cubicBezTo>
                  <a:cubicBezTo>
                    <a:pt x="203" y="27"/>
                    <a:pt x="199" y="20"/>
                    <a:pt x="196" y="20"/>
                  </a:cubicBezTo>
                  <a:cubicBezTo>
                    <a:pt x="196" y="21"/>
                    <a:pt x="196" y="21"/>
                    <a:pt x="196" y="21"/>
                  </a:cubicBezTo>
                  <a:cubicBezTo>
                    <a:pt x="195" y="24"/>
                    <a:pt x="194" y="25"/>
                    <a:pt x="191" y="25"/>
                  </a:cubicBezTo>
                  <a:cubicBezTo>
                    <a:pt x="193" y="32"/>
                    <a:pt x="183" y="34"/>
                    <a:pt x="181" y="40"/>
                  </a:cubicBezTo>
                  <a:cubicBezTo>
                    <a:pt x="177" y="41"/>
                    <a:pt x="173" y="43"/>
                    <a:pt x="169" y="40"/>
                  </a:cubicBezTo>
                  <a:cubicBezTo>
                    <a:pt x="167" y="44"/>
                    <a:pt x="166" y="49"/>
                    <a:pt x="162" y="52"/>
                  </a:cubicBezTo>
                  <a:cubicBezTo>
                    <a:pt x="161" y="53"/>
                    <a:pt x="156" y="50"/>
                    <a:pt x="157" y="54"/>
                  </a:cubicBezTo>
                  <a:cubicBezTo>
                    <a:pt x="157" y="56"/>
                    <a:pt x="154" y="56"/>
                    <a:pt x="153" y="57"/>
                  </a:cubicBezTo>
                  <a:cubicBezTo>
                    <a:pt x="154" y="60"/>
                    <a:pt x="152" y="63"/>
                    <a:pt x="151" y="65"/>
                  </a:cubicBezTo>
                  <a:cubicBezTo>
                    <a:pt x="152" y="67"/>
                    <a:pt x="153" y="70"/>
                    <a:pt x="152" y="71"/>
                  </a:cubicBezTo>
                  <a:cubicBezTo>
                    <a:pt x="149" y="76"/>
                    <a:pt x="145" y="68"/>
                    <a:pt x="141" y="70"/>
                  </a:cubicBezTo>
                  <a:cubicBezTo>
                    <a:pt x="139" y="71"/>
                    <a:pt x="134" y="72"/>
                    <a:pt x="132" y="69"/>
                  </a:cubicBezTo>
                  <a:cubicBezTo>
                    <a:pt x="131" y="71"/>
                    <a:pt x="128" y="70"/>
                    <a:pt x="126" y="73"/>
                  </a:cubicBezTo>
                  <a:cubicBezTo>
                    <a:pt x="127" y="74"/>
                    <a:pt x="127" y="75"/>
                    <a:pt x="128" y="76"/>
                  </a:cubicBezTo>
                  <a:cubicBezTo>
                    <a:pt x="127" y="78"/>
                    <a:pt x="126" y="77"/>
                    <a:pt x="124" y="78"/>
                  </a:cubicBezTo>
                  <a:cubicBezTo>
                    <a:pt x="121" y="75"/>
                    <a:pt x="119" y="79"/>
                    <a:pt x="117" y="79"/>
                  </a:cubicBezTo>
                  <a:cubicBezTo>
                    <a:pt x="117" y="80"/>
                    <a:pt x="117" y="82"/>
                    <a:pt x="119" y="82"/>
                  </a:cubicBezTo>
                  <a:cubicBezTo>
                    <a:pt x="119" y="83"/>
                    <a:pt x="118" y="83"/>
                    <a:pt x="117" y="84"/>
                  </a:cubicBezTo>
                  <a:cubicBezTo>
                    <a:pt x="113" y="83"/>
                    <a:pt x="111" y="80"/>
                    <a:pt x="109" y="77"/>
                  </a:cubicBezTo>
                  <a:cubicBezTo>
                    <a:pt x="103" y="78"/>
                    <a:pt x="99" y="76"/>
                    <a:pt x="94" y="73"/>
                  </a:cubicBezTo>
                  <a:cubicBezTo>
                    <a:pt x="91" y="74"/>
                    <a:pt x="89" y="76"/>
                    <a:pt x="86" y="78"/>
                  </a:cubicBezTo>
                  <a:cubicBezTo>
                    <a:pt x="84" y="75"/>
                    <a:pt x="82" y="78"/>
                    <a:pt x="80" y="78"/>
                  </a:cubicBezTo>
                  <a:cubicBezTo>
                    <a:pt x="78" y="77"/>
                    <a:pt x="77" y="74"/>
                    <a:pt x="76" y="73"/>
                  </a:cubicBezTo>
                  <a:cubicBezTo>
                    <a:pt x="76" y="73"/>
                    <a:pt x="75" y="73"/>
                    <a:pt x="75" y="73"/>
                  </a:cubicBezTo>
                  <a:cubicBezTo>
                    <a:pt x="74" y="75"/>
                    <a:pt x="76" y="77"/>
                    <a:pt x="74" y="78"/>
                  </a:cubicBezTo>
                  <a:cubicBezTo>
                    <a:pt x="73" y="80"/>
                    <a:pt x="73" y="82"/>
                    <a:pt x="75" y="83"/>
                  </a:cubicBezTo>
                  <a:cubicBezTo>
                    <a:pt x="76" y="84"/>
                    <a:pt x="76" y="86"/>
                    <a:pt x="75" y="87"/>
                  </a:cubicBezTo>
                  <a:cubicBezTo>
                    <a:pt x="72" y="91"/>
                    <a:pt x="64" y="89"/>
                    <a:pt x="63" y="96"/>
                  </a:cubicBezTo>
                  <a:cubicBezTo>
                    <a:pt x="60" y="97"/>
                    <a:pt x="56" y="95"/>
                    <a:pt x="53" y="93"/>
                  </a:cubicBezTo>
                  <a:cubicBezTo>
                    <a:pt x="46" y="92"/>
                    <a:pt x="46" y="100"/>
                    <a:pt x="42" y="104"/>
                  </a:cubicBezTo>
                  <a:cubicBezTo>
                    <a:pt x="40" y="105"/>
                    <a:pt x="37" y="105"/>
                    <a:pt x="38" y="108"/>
                  </a:cubicBezTo>
                  <a:cubicBezTo>
                    <a:pt x="37" y="109"/>
                    <a:pt x="36" y="110"/>
                    <a:pt x="35" y="110"/>
                  </a:cubicBezTo>
                  <a:cubicBezTo>
                    <a:pt x="34" y="112"/>
                    <a:pt x="34" y="114"/>
                    <a:pt x="35" y="115"/>
                  </a:cubicBezTo>
                  <a:cubicBezTo>
                    <a:pt x="35" y="117"/>
                    <a:pt x="34" y="118"/>
                    <a:pt x="33" y="119"/>
                  </a:cubicBezTo>
                  <a:cubicBezTo>
                    <a:pt x="30" y="119"/>
                    <a:pt x="28" y="117"/>
                    <a:pt x="25" y="117"/>
                  </a:cubicBezTo>
                  <a:cubicBezTo>
                    <a:pt x="25" y="119"/>
                    <a:pt x="23" y="120"/>
                    <a:pt x="24" y="122"/>
                  </a:cubicBezTo>
                  <a:cubicBezTo>
                    <a:pt x="25" y="126"/>
                    <a:pt x="22" y="130"/>
                    <a:pt x="21" y="133"/>
                  </a:cubicBezTo>
                  <a:cubicBezTo>
                    <a:pt x="18" y="134"/>
                    <a:pt x="17" y="131"/>
                    <a:pt x="15" y="132"/>
                  </a:cubicBezTo>
                  <a:cubicBezTo>
                    <a:pt x="16" y="135"/>
                    <a:pt x="11" y="136"/>
                    <a:pt x="11" y="139"/>
                  </a:cubicBezTo>
                  <a:cubicBezTo>
                    <a:pt x="12" y="142"/>
                    <a:pt x="12" y="144"/>
                    <a:pt x="13" y="147"/>
                  </a:cubicBezTo>
                  <a:cubicBezTo>
                    <a:pt x="14" y="148"/>
                    <a:pt x="13" y="149"/>
                    <a:pt x="12" y="149"/>
                  </a:cubicBezTo>
                  <a:cubicBezTo>
                    <a:pt x="9" y="150"/>
                    <a:pt x="5" y="147"/>
                    <a:pt x="2" y="148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1" y="147"/>
                    <a:pt x="0" y="147"/>
                    <a:pt x="0" y="148"/>
                  </a:cubicBezTo>
                  <a:cubicBezTo>
                    <a:pt x="1" y="149"/>
                    <a:pt x="3" y="151"/>
                    <a:pt x="5" y="151"/>
                  </a:cubicBezTo>
                  <a:cubicBezTo>
                    <a:pt x="9" y="152"/>
                    <a:pt x="9" y="158"/>
                    <a:pt x="10" y="162"/>
                  </a:cubicBezTo>
                  <a:cubicBezTo>
                    <a:pt x="11" y="161"/>
                    <a:pt x="11" y="161"/>
                    <a:pt x="11" y="161"/>
                  </a:cubicBezTo>
                  <a:cubicBezTo>
                    <a:pt x="12" y="161"/>
                    <a:pt x="12" y="162"/>
                    <a:pt x="13" y="163"/>
                  </a:cubicBezTo>
                  <a:cubicBezTo>
                    <a:pt x="13" y="163"/>
                    <a:pt x="14" y="165"/>
                    <a:pt x="13" y="165"/>
                  </a:cubicBezTo>
                  <a:cubicBezTo>
                    <a:pt x="12" y="164"/>
                    <a:pt x="10" y="166"/>
                    <a:pt x="10" y="164"/>
                  </a:cubicBezTo>
                  <a:cubicBezTo>
                    <a:pt x="8" y="168"/>
                    <a:pt x="5" y="170"/>
                    <a:pt x="5" y="174"/>
                  </a:cubicBezTo>
                  <a:cubicBezTo>
                    <a:pt x="5" y="179"/>
                    <a:pt x="4" y="187"/>
                    <a:pt x="7" y="192"/>
                  </a:cubicBezTo>
                  <a:cubicBezTo>
                    <a:pt x="8" y="193"/>
                    <a:pt x="6" y="195"/>
                    <a:pt x="7" y="197"/>
                  </a:cubicBezTo>
                  <a:cubicBezTo>
                    <a:pt x="4" y="203"/>
                    <a:pt x="4" y="211"/>
                    <a:pt x="5" y="218"/>
                  </a:cubicBezTo>
                  <a:cubicBezTo>
                    <a:pt x="6" y="220"/>
                    <a:pt x="2" y="222"/>
                    <a:pt x="5" y="225"/>
                  </a:cubicBezTo>
                  <a:cubicBezTo>
                    <a:pt x="2" y="230"/>
                    <a:pt x="7" y="234"/>
                    <a:pt x="9" y="238"/>
                  </a:cubicBezTo>
                  <a:cubicBezTo>
                    <a:pt x="10" y="238"/>
                    <a:pt x="11" y="237"/>
                    <a:pt x="12" y="238"/>
                  </a:cubicBezTo>
                  <a:cubicBezTo>
                    <a:pt x="13" y="237"/>
                    <a:pt x="17" y="237"/>
                    <a:pt x="16" y="233"/>
                  </a:cubicBezTo>
                  <a:cubicBezTo>
                    <a:pt x="17" y="233"/>
                    <a:pt x="18" y="231"/>
                    <a:pt x="19" y="231"/>
                  </a:cubicBezTo>
                  <a:cubicBezTo>
                    <a:pt x="21" y="232"/>
                    <a:pt x="21" y="234"/>
                    <a:pt x="21" y="236"/>
                  </a:cubicBezTo>
                  <a:cubicBezTo>
                    <a:pt x="19" y="237"/>
                    <a:pt x="22" y="238"/>
                    <a:pt x="21" y="239"/>
                  </a:cubicBezTo>
                  <a:cubicBezTo>
                    <a:pt x="22" y="241"/>
                    <a:pt x="22" y="244"/>
                    <a:pt x="24" y="246"/>
                  </a:cubicBezTo>
                  <a:cubicBezTo>
                    <a:pt x="24" y="245"/>
                    <a:pt x="24" y="245"/>
                    <a:pt x="24" y="245"/>
                  </a:cubicBezTo>
                  <a:cubicBezTo>
                    <a:pt x="28" y="248"/>
                    <a:pt x="31" y="251"/>
                    <a:pt x="35" y="253"/>
                  </a:cubicBezTo>
                  <a:cubicBezTo>
                    <a:pt x="38" y="253"/>
                    <a:pt x="42" y="255"/>
                    <a:pt x="44" y="259"/>
                  </a:cubicBezTo>
                  <a:cubicBezTo>
                    <a:pt x="45" y="262"/>
                    <a:pt x="48" y="265"/>
                    <a:pt x="52" y="266"/>
                  </a:cubicBezTo>
                  <a:cubicBezTo>
                    <a:pt x="54" y="266"/>
                    <a:pt x="54" y="269"/>
                    <a:pt x="56" y="268"/>
                  </a:cubicBezTo>
                  <a:cubicBezTo>
                    <a:pt x="57" y="268"/>
                    <a:pt x="57" y="268"/>
                    <a:pt x="57" y="268"/>
                  </a:cubicBezTo>
                  <a:cubicBezTo>
                    <a:pt x="58" y="268"/>
                    <a:pt x="59" y="268"/>
                    <a:pt x="61" y="269"/>
                  </a:cubicBezTo>
                  <a:cubicBezTo>
                    <a:pt x="63" y="277"/>
                    <a:pt x="71" y="280"/>
                    <a:pt x="77" y="287"/>
                  </a:cubicBezTo>
                  <a:cubicBezTo>
                    <a:pt x="82" y="288"/>
                    <a:pt x="88" y="296"/>
                    <a:pt x="94" y="291"/>
                  </a:cubicBezTo>
                  <a:cubicBezTo>
                    <a:pt x="95" y="290"/>
                    <a:pt x="94" y="289"/>
                    <a:pt x="95" y="289"/>
                  </a:cubicBezTo>
                  <a:cubicBezTo>
                    <a:pt x="95" y="288"/>
                    <a:pt x="95" y="288"/>
                    <a:pt x="95" y="288"/>
                  </a:cubicBezTo>
                  <a:cubicBezTo>
                    <a:pt x="95" y="287"/>
                    <a:pt x="96" y="287"/>
                    <a:pt x="97" y="287"/>
                  </a:cubicBezTo>
                  <a:cubicBezTo>
                    <a:pt x="97" y="287"/>
                    <a:pt x="98" y="288"/>
                    <a:pt x="97" y="288"/>
                  </a:cubicBezTo>
                  <a:cubicBezTo>
                    <a:pt x="101" y="289"/>
                    <a:pt x="97" y="291"/>
                    <a:pt x="98" y="294"/>
                  </a:cubicBezTo>
                  <a:cubicBezTo>
                    <a:pt x="102" y="296"/>
                    <a:pt x="105" y="303"/>
                    <a:pt x="111" y="301"/>
                  </a:cubicBezTo>
                  <a:cubicBezTo>
                    <a:pt x="117" y="303"/>
                    <a:pt x="122" y="307"/>
                    <a:pt x="129" y="307"/>
                  </a:cubicBezTo>
                  <a:cubicBezTo>
                    <a:pt x="134" y="310"/>
                    <a:pt x="140" y="307"/>
                    <a:pt x="145" y="311"/>
                  </a:cubicBezTo>
                  <a:cubicBezTo>
                    <a:pt x="151" y="311"/>
                    <a:pt x="155" y="315"/>
                    <a:pt x="162" y="313"/>
                  </a:cubicBezTo>
                  <a:cubicBezTo>
                    <a:pt x="163" y="316"/>
                    <a:pt x="166" y="313"/>
                    <a:pt x="168" y="315"/>
                  </a:cubicBezTo>
                  <a:cubicBezTo>
                    <a:pt x="174" y="314"/>
                    <a:pt x="179" y="315"/>
                    <a:pt x="185" y="314"/>
                  </a:cubicBezTo>
                  <a:cubicBezTo>
                    <a:pt x="186" y="314"/>
                    <a:pt x="187" y="316"/>
                    <a:pt x="189" y="315"/>
                  </a:cubicBezTo>
                  <a:cubicBezTo>
                    <a:pt x="191" y="314"/>
                    <a:pt x="193" y="314"/>
                    <a:pt x="195" y="315"/>
                  </a:cubicBezTo>
                  <a:cubicBezTo>
                    <a:pt x="200" y="313"/>
                    <a:pt x="206" y="316"/>
                    <a:pt x="210" y="313"/>
                  </a:cubicBezTo>
                  <a:cubicBezTo>
                    <a:pt x="214" y="317"/>
                    <a:pt x="218" y="311"/>
                    <a:pt x="222" y="314"/>
                  </a:cubicBezTo>
                  <a:cubicBezTo>
                    <a:pt x="227" y="309"/>
                    <a:pt x="234" y="310"/>
                    <a:pt x="241" y="310"/>
                  </a:cubicBezTo>
                  <a:cubicBezTo>
                    <a:pt x="245" y="310"/>
                    <a:pt x="249" y="310"/>
                    <a:pt x="254" y="310"/>
                  </a:cubicBezTo>
                  <a:cubicBezTo>
                    <a:pt x="258" y="308"/>
                    <a:pt x="264" y="310"/>
                    <a:pt x="269" y="310"/>
                  </a:cubicBezTo>
                  <a:cubicBezTo>
                    <a:pt x="273" y="305"/>
                    <a:pt x="277" y="312"/>
                    <a:pt x="282" y="310"/>
                  </a:cubicBezTo>
                  <a:cubicBezTo>
                    <a:pt x="282" y="309"/>
                    <a:pt x="281" y="309"/>
                    <a:pt x="281" y="309"/>
                  </a:cubicBezTo>
                  <a:cubicBezTo>
                    <a:pt x="282" y="308"/>
                    <a:pt x="283" y="307"/>
                    <a:pt x="282" y="306"/>
                  </a:cubicBezTo>
                  <a:cubicBezTo>
                    <a:pt x="284" y="303"/>
                    <a:pt x="287" y="307"/>
                    <a:pt x="290" y="307"/>
                  </a:cubicBezTo>
                  <a:cubicBezTo>
                    <a:pt x="294" y="308"/>
                    <a:pt x="294" y="303"/>
                    <a:pt x="297" y="304"/>
                  </a:cubicBezTo>
                  <a:cubicBezTo>
                    <a:pt x="298" y="298"/>
                    <a:pt x="305" y="299"/>
                    <a:pt x="308" y="295"/>
                  </a:cubicBezTo>
                  <a:cubicBezTo>
                    <a:pt x="311" y="298"/>
                    <a:pt x="318" y="295"/>
                    <a:pt x="320" y="300"/>
                  </a:cubicBezTo>
                  <a:cubicBezTo>
                    <a:pt x="321" y="302"/>
                    <a:pt x="325" y="300"/>
                    <a:pt x="326" y="302"/>
                  </a:cubicBezTo>
                  <a:cubicBezTo>
                    <a:pt x="326" y="301"/>
                    <a:pt x="326" y="301"/>
                    <a:pt x="326" y="301"/>
                  </a:cubicBezTo>
                  <a:cubicBezTo>
                    <a:pt x="327" y="300"/>
                    <a:pt x="328" y="302"/>
                    <a:pt x="330" y="302"/>
                  </a:cubicBezTo>
                  <a:cubicBezTo>
                    <a:pt x="330" y="298"/>
                    <a:pt x="326" y="298"/>
                    <a:pt x="324" y="296"/>
                  </a:cubicBezTo>
                  <a:cubicBezTo>
                    <a:pt x="323" y="295"/>
                    <a:pt x="324" y="293"/>
                    <a:pt x="323" y="292"/>
                  </a:cubicBezTo>
                  <a:cubicBezTo>
                    <a:pt x="323" y="290"/>
                    <a:pt x="326" y="288"/>
                    <a:pt x="327" y="290"/>
                  </a:cubicBezTo>
                  <a:cubicBezTo>
                    <a:pt x="328" y="288"/>
                    <a:pt x="330" y="287"/>
                    <a:pt x="331" y="285"/>
                  </a:cubicBezTo>
                  <a:cubicBezTo>
                    <a:pt x="333" y="284"/>
                    <a:pt x="337" y="282"/>
                    <a:pt x="339" y="284"/>
                  </a:cubicBezTo>
                  <a:cubicBezTo>
                    <a:pt x="340" y="281"/>
                    <a:pt x="340" y="278"/>
                    <a:pt x="342" y="276"/>
                  </a:cubicBezTo>
                  <a:cubicBezTo>
                    <a:pt x="346" y="273"/>
                    <a:pt x="352" y="270"/>
                    <a:pt x="356" y="272"/>
                  </a:cubicBezTo>
                  <a:cubicBezTo>
                    <a:pt x="359" y="273"/>
                    <a:pt x="362" y="273"/>
                    <a:pt x="365" y="271"/>
                  </a:cubicBezTo>
                  <a:cubicBezTo>
                    <a:pt x="365" y="272"/>
                    <a:pt x="366" y="272"/>
                    <a:pt x="366" y="273"/>
                  </a:cubicBezTo>
                  <a:cubicBezTo>
                    <a:pt x="368" y="274"/>
                    <a:pt x="370" y="271"/>
                    <a:pt x="372" y="273"/>
                  </a:cubicBezTo>
                  <a:cubicBezTo>
                    <a:pt x="372" y="273"/>
                    <a:pt x="374" y="273"/>
                    <a:pt x="373" y="272"/>
                  </a:cubicBezTo>
                  <a:cubicBezTo>
                    <a:pt x="374" y="271"/>
                    <a:pt x="374" y="271"/>
                    <a:pt x="374" y="271"/>
                  </a:cubicBezTo>
                  <a:cubicBezTo>
                    <a:pt x="374" y="270"/>
                    <a:pt x="374" y="270"/>
                    <a:pt x="374" y="270"/>
                  </a:cubicBezTo>
                  <a:cubicBezTo>
                    <a:pt x="375" y="268"/>
                    <a:pt x="377" y="267"/>
                    <a:pt x="379" y="267"/>
                  </a:cubicBezTo>
                  <a:cubicBezTo>
                    <a:pt x="381" y="268"/>
                    <a:pt x="381" y="270"/>
                    <a:pt x="382" y="271"/>
                  </a:cubicBezTo>
                  <a:cubicBezTo>
                    <a:pt x="383" y="270"/>
                    <a:pt x="385" y="271"/>
                    <a:pt x="385" y="270"/>
                  </a:cubicBezTo>
                  <a:cubicBezTo>
                    <a:pt x="386" y="270"/>
                    <a:pt x="385" y="269"/>
                    <a:pt x="385" y="269"/>
                  </a:cubicBezTo>
                  <a:cubicBezTo>
                    <a:pt x="386" y="265"/>
                    <a:pt x="391" y="269"/>
                    <a:pt x="391" y="265"/>
                  </a:cubicBezTo>
                  <a:cubicBezTo>
                    <a:pt x="391" y="262"/>
                    <a:pt x="390" y="257"/>
                    <a:pt x="393" y="255"/>
                  </a:cubicBezTo>
                  <a:cubicBezTo>
                    <a:pt x="392" y="251"/>
                    <a:pt x="397" y="251"/>
                    <a:pt x="396" y="247"/>
                  </a:cubicBezTo>
                  <a:cubicBezTo>
                    <a:pt x="401" y="244"/>
                    <a:pt x="396" y="239"/>
                    <a:pt x="399" y="236"/>
                  </a:cubicBezTo>
                  <a:cubicBezTo>
                    <a:pt x="404" y="237"/>
                    <a:pt x="401" y="231"/>
                    <a:pt x="405" y="231"/>
                  </a:cubicBezTo>
                  <a:cubicBezTo>
                    <a:pt x="405" y="231"/>
                    <a:pt x="406" y="231"/>
                    <a:pt x="406" y="231"/>
                  </a:cubicBezTo>
                  <a:cubicBezTo>
                    <a:pt x="406" y="230"/>
                    <a:pt x="410" y="229"/>
                    <a:pt x="408" y="227"/>
                  </a:cubicBezTo>
                  <a:cubicBezTo>
                    <a:pt x="409" y="224"/>
                    <a:pt x="406" y="222"/>
                    <a:pt x="407" y="219"/>
                  </a:cubicBezTo>
                  <a:cubicBezTo>
                    <a:pt x="409" y="216"/>
                    <a:pt x="412" y="218"/>
                    <a:pt x="414" y="217"/>
                  </a:cubicBezTo>
                  <a:cubicBezTo>
                    <a:pt x="414" y="216"/>
                    <a:pt x="414" y="212"/>
                    <a:pt x="414" y="210"/>
                  </a:cubicBezTo>
                  <a:cubicBezTo>
                    <a:pt x="412" y="207"/>
                    <a:pt x="417" y="207"/>
                    <a:pt x="418" y="205"/>
                  </a:cubicBezTo>
                  <a:cubicBezTo>
                    <a:pt x="415" y="202"/>
                    <a:pt x="418" y="199"/>
                    <a:pt x="419" y="196"/>
                  </a:cubicBezTo>
                  <a:cubicBezTo>
                    <a:pt x="422" y="194"/>
                    <a:pt x="417" y="192"/>
                    <a:pt x="417" y="191"/>
                  </a:cubicBezTo>
                  <a:cubicBezTo>
                    <a:pt x="422" y="190"/>
                    <a:pt x="422" y="182"/>
                    <a:pt x="425" y="178"/>
                  </a:cubicBezTo>
                  <a:cubicBezTo>
                    <a:pt x="424" y="178"/>
                    <a:pt x="424" y="178"/>
                    <a:pt x="424" y="178"/>
                  </a:cubicBezTo>
                  <a:cubicBezTo>
                    <a:pt x="427" y="173"/>
                    <a:pt x="424" y="169"/>
                    <a:pt x="422" y="165"/>
                  </a:cubicBezTo>
                  <a:cubicBezTo>
                    <a:pt x="425" y="162"/>
                    <a:pt x="427" y="158"/>
                    <a:pt x="430" y="155"/>
                  </a:cubicBezTo>
                  <a:cubicBezTo>
                    <a:pt x="431" y="153"/>
                    <a:pt x="433" y="154"/>
                    <a:pt x="434" y="154"/>
                  </a:cubicBezTo>
                  <a:cubicBezTo>
                    <a:pt x="434" y="154"/>
                    <a:pt x="434" y="154"/>
                    <a:pt x="435" y="153"/>
                  </a:cubicBezTo>
                  <a:cubicBezTo>
                    <a:pt x="438" y="151"/>
                    <a:pt x="441" y="151"/>
                    <a:pt x="445" y="153"/>
                  </a:cubicBezTo>
                  <a:cubicBezTo>
                    <a:pt x="446" y="154"/>
                    <a:pt x="444" y="156"/>
                    <a:pt x="446" y="157"/>
                  </a:cubicBezTo>
                  <a:cubicBezTo>
                    <a:pt x="445" y="159"/>
                    <a:pt x="446" y="161"/>
                    <a:pt x="444" y="163"/>
                  </a:cubicBezTo>
                  <a:cubicBezTo>
                    <a:pt x="444" y="165"/>
                    <a:pt x="446" y="168"/>
                    <a:pt x="448" y="169"/>
                  </a:cubicBezTo>
                  <a:cubicBezTo>
                    <a:pt x="448" y="168"/>
                    <a:pt x="449" y="168"/>
                    <a:pt x="449" y="168"/>
                  </a:cubicBezTo>
                  <a:cubicBezTo>
                    <a:pt x="447" y="166"/>
                    <a:pt x="447" y="166"/>
                    <a:pt x="447" y="166"/>
                  </a:cubicBezTo>
                  <a:cubicBezTo>
                    <a:pt x="448" y="165"/>
                    <a:pt x="448" y="165"/>
                    <a:pt x="448" y="165"/>
                  </a:cubicBezTo>
                  <a:cubicBezTo>
                    <a:pt x="449" y="164"/>
                    <a:pt x="448" y="164"/>
                    <a:pt x="448" y="164"/>
                  </a:cubicBezTo>
                  <a:cubicBezTo>
                    <a:pt x="448" y="163"/>
                    <a:pt x="448" y="163"/>
                    <a:pt x="448" y="163"/>
                  </a:cubicBezTo>
                  <a:cubicBezTo>
                    <a:pt x="450" y="161"/>
                    <a:pt x="448" y="159"/>
                    <a:pt x="448" y="157"/>
                  </a:cubicBezTo>
                  <a:cubicBezTo>
                    <a:pt x="447" y="156"/>
                    <a:pt x="447" y="156"/>
                    <a:pt x="447" y="156"/>
                  </a:cubicBezTo>
                  <a:cubicBezTo>
                    <a:pt x="449" y="150"/>
                    <a:pt x="445" y="146"/>
                    <a:pt x="443" y="142"/>
                  </a:cubicBezTo>
                  <a:cubicBezTo>
                    <a:pt x="441" y="137"/>
                    <a:pt x="443" y="131"/>
                    <a:pt x="446" y="126"/>
                  </a:cubicBezTo>
                  <a:cubicBezTo>
                    <a:pt x="445" y="125"/>
                    <a:pt x="444" y="123"/>
                    <a:pt x="444" y="122"/>
                  </a:cubicBezTo>
                  <a:cubicBezTo>
                    <a:pt x="447" y="119"/>
                    <a:pt x="445" y="114"/>
                    <a:pt x="447" y="110"/>
                  </a:cubicBezTo>
                  <a:cubicBezTo>
                    <a:pt x="451" y="107"/>
                    <a:pt x="450" y="101"/>
                    <a:pt x="453" y="98"/>
                  </a:cubicBezTo>
                  <a:cubicBezTo>
                    <a:pt x="453" y="95"/>
                    <a:pt x="453" y="91"/>
                    <a:pt x="456" y="88"/>
                  </a:cubicBezTo>
                  <a:cubicBezTo>
                    <a:pt x="456" y="86"/>
                    <a:pt x="460" y="83"/>
                    <a:pt x="457" y="80"/>
                  </a:cubicBezTo>
                  <a:close/>
                  <a:moveTo>
                    <a:pt x="18" y="200"/>
                  </a:moveTo>
                  <a:cubicBezTo>
                    <a:pt x="17" y="200"/>
                    <a:pt x="16" y="200"/>
                    <a:pt x="16" y="199"/>
                  </a:cubicBezTo>
                  <a:cubicBezTo>
                    <a:pt x="16" y="198"/>
                    <a:pt x="15" y="197"/>
                    <a:pt x="17" y="197"/>
                  </a:cubicBezTo>
                  <a:cubicBezTo>
                    <a:pt x="18" y="197"/>
                    <a:pt x="19" y="199"/>
                    <a:pt x="18" y="200"/>
                  </a:cubicBezTo>
                  <a:close/>
                  <a:moveTo>
                    <a:pt x="36" y="251"/>
                  </a:moveTo>
                  <a:cubicBezTo>
                    <a:pt x="36" y="249"/>
                    <a:pt x="35" y="249"/>
                    <a:pt x="37" y="247"/>
                  </a:cubicBezTo>
                  <a:cubicBezTo>
                    <a:pt x="38" y="246"/>
                    <a:pt x="39" y="248"/>
                    <a:pt x="40" y="248"/>
                  </a:cubicBezTo>
                  <a:cubicBezTo>
                    <a:pt x="40" y="250"/>
                    <a:pt x="39" y="252"/>
                    <a:pt x="36" y="251"/>
                  </a:cubicBezTo>
                  <a:close/>
                  <a:moveTo>
                    <a:pt x="411" y="203"/>
                  </a:moveTo>
                  <a:cubicBezTo>
                    <a:pt x="411" y="202"/>
                    <a:pt x="411" y="202"/>
                    <a:pt x="411" y="202"/>
                  </a:cubicBezTo>
                  <a:cubicBezTo>
                    <a:pt x="412" y="201"/>
                    <a:pt x="413" y="202"/>
                    <a:pt x="414" y="203"/>
                  </a:cubicBezTo>
                  <a:cubicBezTo>
                    <a:pt x="414" y="203"/>
                    <a:pt x="412" y="203"/>
                    <a:pt x="411" y="2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8" name="Freeform 74"/>
            <p:cNvSpPr>
              <a:spLocks/>
            </p:cNvSpPr>
            <p:nvPr/>
          </p:nvSpPr>
          <p:spPr bwMode="auto">
            <a:xfrm>
              <a:off x="10844213" y="5497513"/>
              <a:ext cx="14288" cy="20638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3 h 3"/>
                <a:gd name="T4" fmla="*/ 0 w 2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1"/>
                    <a:pt x="0" y="3"/>
                    <a:pt x="2" y="3"/>
                  </a:cubicBezTo>
                  <a:cubicBezTo>
                    <a:pt x="1" y="2"/>
                    <a:pt x="2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9" name="Freeform 75"/>
            <p:cNvSpPr>
              <a:spLocks/>
            </p:cNvSpPr>
            <p:nvPr/>
          </p:nvSpPr>
          <p:spPr bwMode="auto">
            <a:xfrm>
              <a:off x="10255250" y="6330951"/>
              <a:ext cx="22225" cy="28575"/>
            </a:xfrm>
            <a:custGeom>
              <a:avLst/>
              <a:gdLst>
                <a:gd name="T0" fmla="*/ 0 w 3"/>
                <a:gd name="T1" fmla="*/ 0 h 4"/>
                <a:gd name="T2" fmla="*/ 3 w 3"/>
                <a:gd name="T3" fmla="*/ 4 h 4"/>
                <a:gd name="T4" fmla="*/ 0 w 3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cubicBezTo>
                    <a:pt x="0" y="2"/>
                    <a:pt x="2" y="3"/>
                    <a:pt x="3" y="4"/>
                  </a:cubicBezTo>
                  <a:cubicBezTo>
                    <a:pt x="2" y="2"/>
                    <a:pt x="2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794772" y="221302"/>
            <a:ext cx="3222627" cy="2198204"/>
            <a:chOff x="7726362" y="295069"/>
            <a:chExt cx="4296836" cy="2930938"/>
          </a:xfrm>
        </p:grpSpPr>
        <p:pic>
          <p:nvPicPr>
            <p:cNvPr id="73" name="图片 7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26362" y="295069"/>
              <a:ext cx="4296836" cy="2930938"/>
            </a:xfrm>
            <a:prstGeom prst="rect">
              <a:avLst/>
            </a:prstGeom>
          </p:spPr>
        </p:pic>
        <p:sp>
          <p:nvSpPr>
            <p:cNvPr id="81" name="矩形 80"/>
            <p:cNvSpPr/>
            <p:nvPr/>
          </p:nvSpPr>
          <p:spPr>
            <a:xfrm>
              <a:off x="9072921" y="1162051"/>
              <a:ext cx="1908215" cy="1583420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bg1"/>
                  </a:solidFill>
                </a:rPr>
                <a:t>请在此处添加详细描述文本，尽量与标题文本语言风格相符合，语言描述尽量简洁生动。请在此处添加详细描述文本，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385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134" y="1393764"/>
            <a:ext cx="2457326" cy="236408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484943" y="1353053"/>
            <a:ext cx="1164250" cy="208903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2975" dirty="0">
                <a:solidFill>
                  <a:schemeClr val="bg1"/>
                </a:solidFill>
                <a:latin typeface="+mn-ea"/>
              </a:rPr>
              <a:t>贰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872885" y="3685750"/>
            <a:ext cx="31774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700" dirty="0">
                <a:latin typeface="+mn-ea"/>
              </a:rPr>
              <a:t>单击添加标题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85065" y="2244236"/>
            <a:ext cx="1270168" cy="1578206"/>
          </a:xfrm>
          <a:prstGeom prst="rect">
            <a:avLst/>
          </a:prstGeom>
        </p:spPr>
      </p:pic>
      <p:pic>
        <p:nvPicPr>
          <p:cNvPr id="16" name="图片 15" descr="未标题-5.png"/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-19042"/>
            <a:ext cx="3500623" cy="1752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004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组合 86"/>
          <p:cNvGrpSpPr/>
          <p:nvPr/>
        </p:nvGrpSpPr>
        <p:grpSpPr>
          <a:xfrm>
            <a:off x="3437335" y="264319"/>
            <a:ext cx="5397103" cy="2821781"/>
            <a:chOff x="4583113" y="352425"/>
            <a:chExt cx="7196137" cy="3762375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4583113" y="352425"/>
              <a:ext cx="38100" cy="20638"/>
            </a:xfrm>
            <a:custGeom>
              <a:avLst/>
              <a:gdLst>
                <a:gd name="T0" fmla="*/ 4 w 4"/>
                <a:gd name="T1" fmla="*/ 1 h 2"/>
                <a:gd name="T2" fmla="*/ 0 w 4"/>
                <a:gd name="T3" fmla="*/ 1 h 2"/>
                <a:gd name="T4" fmla="*/ 1 w 4"/>
                <a:gd name="T5" fmla="*/ 2 h 2"/>
                <a:gd name="T6" fmla="*/ 4 w 4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4" y="1"/>
                  </a:moveTo>
                  <a:cubicBezTo>
                    <a:pt x="2" y="1"/>
                    <a:pt x="1" y="0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4" y="2"/>
                    <a:pt x="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6634163" y="35734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634163" y="3573463"/>
              <a:ext cx="9525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577013" y="3621088"/>
              <a:ext cx="38100" cy="9525"/>
            </a:xfrm>
            <a:custGeom>
              <a:avLst/>
              <a:gdLst>
                <a:gd name="T0" fmla="*/ 0 w 4"/>
                <a:gd name="T1" fmla="*/ 1 h 1"/>
                <a:gd name="T2" fmla="*/ 4 w 4"/>
                <a:gd name="T3" fmla="*/ 0 h 1"/>
                <a:gd name="T4" fmla="*/ 0 w 4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cubicBezTo>
                    <a:pt x="1" y="1"/>
                    <a:pt x="3" y="0"/>
                    <a:pt x="4" y="0"/>
                  </a:cubicBezTo>
                  <a:cubicBezTo>
                    <a:pt x="3" y="0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615113" y="3611563"/>
              <a:ext cx="19050" cy="9525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1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2" name="Freeform 10"/>
            <p:cNvSpPr>
              <a:spLocks noEditPoints="1"/>
            </p:cNvSpPr>
            <p:nvPr/>
          </p:nvSpPr>
          <p:spPr bwMode="auto">
            <a:xfrm>
              <a:off x="4583113" y="642938"/>
              <a:ext cx="7196137" cy="3124200"/>
            </a:xfrm>
            <a:custGeom>
              <a:avLst/>
              <a:gdLst>
                <a:gd name="T0" fmla="*/ 736 w 747"/>
                <a:gd name="T1" fmla="*/ 184 h 323"/>
                <a:gd name="T2" fmla="*/ 716 w 747"/>
                <a:gd name="T3" fmla="*/ 177 h 323"/>
                <a:gd name="T4" fmla="*/ 695 w 747"/>
                <a:gd name="T5" fmla="*/ 182 h 323"/>
                <a:gd name="T6" fmla="*/ 708 w 747"/>
                <a:gd name="T7" fmla="*/ 172 h 323"/>
                <a:gd name="T8" fmla="*/ 630 w 747"/>
                <a:gd name="T9" fmla="*/ 153 h 323"/>
                <a:gd name="T10" fmla="*/ 627 w 747"/>
                <a:gd name="T11" fmla="*/ 126 h 323"/>
                <a:gd name="T12" fmla="*/ 585 w 747"/>
                <a:gd name="T13" fmla="*/ 93 h 323"/>
                <a:gd name="T14" fmla="*/ 522 w 747"/>
                <a:gd name="T15" fmla="*/ 83 h 323"/>
                <a:gd name="T16" fmla="*/ 517 w 747"/>
                <a:gd name="T17" fmla="*/ 72 h 323"/>
                <a:gd name="T18" fmla="*/ 564 w 747"/>
                <a:gd name="T19" fmla="*/ 74 h 323"/>
                <a:gd name="T20" fmla="*/ 556 w 747"/>
                <a:gd name="T21" fmla="*/ 72 h 323"/>
                <a:gd name="T22" fmla="*/ 563 w 747"/>
                <a:gd name="T23" fmla="*/ 67 h 323"/>
                <a:gd name="T24" fmla="*/ 498 w 747"/>
                <a:gd name="T25" fmla="*/ 56 h 323"/>
                <a:gd name="T26" fmla="*/ 480 w 747"/>
                <a:gd name="T27" fmla="*/ 43 h 323"/>
                <a:gd name="T28" fmla="*/ 522 w 747"/>
                <a:gd name="T29" fmla="*/ 28 h 323"/>
                <a:gd name="T30" fmla="*/ 479 w 747"/>
                <a:gd name="T31" fmla="*/ 22 h 323"/>
                <a:gd name="T32" fmla="*/ 367 w 747"/>
                <a:gd name="T33" fmla="*/ 11 h 323"/>
                <a:gd name="T34" fmla="*/ 293 w 747"/>
                <a:gd name="T35" fmla="*/ 3 h 323"/>
                <a:gd name="T36" fmla="*/ 191 w 747"/>
                <a:gd name="T37" fmla="*/ 13 h 323"/>
                <a:gd name="T38" fmla="*/ 142 w 747"/>
                <a:gd name="T39" fmla="*/ 8 h 323"/>
                <a:gd name="T40" fmla="*/ 36 w 747"/>
                <a:gd name="T41" fmla="*/ 32 h 323"/>
                <a:gd name="T42" fmla="*/ 74 w 747"/>
                <a:gd name="T43" fmla="*/ 33 h 323"/>
                <a:gd name="T44" fmla="*/ 85 w 747"/>
                <a:gd name="T45" fmla="*/ 38 h 323"/>
                <a:gd name="T46" fmla="*/ 16 w 747"/>
                <a:gd name="T47" fmla="*/ 63 h 323"/>
                <a:gd name="T48" fmla="*/ 20 w 747"/>
                <a:gd name="T49" fmla="*/ 83 h 323"/>
                <a:gd name="T50" fmla="*/ 76 w 747"/>
                <a:gd name="T51" fmla="*/ 67 h 323"/>
                <a:gd name="T52" fmla="*/ 106 w 747"/>
                <a:gd name="T53" fmla="*/ 70 h 323"/>
                <a:gd name="T54" fmla="*/ 89 w 747"/>
                <a:gd name="T55" fmla="*/ 124 h 323"/>
                <a:gd name="T56" fmla="*/ 142 w 747"/>
                <a:gd name="T57" fmla="*/ 160 h 323"/>
                <a:gd name="T58" fmla="*/ 134 w 747"/>
                <a:gd name="T59" fmla="*/ 176 h 323"/>
                <a:gd name="T60" fmla="*/ 162 w 747"/>
                <a:gd name="T61" fmla="*/ 186 h 323"/>
                <a:gd name="T62" fmla="*/ 205 w 747"/>
                <a:gd name="T63" fmla="*/ 192 h 323"/>
                <a:gd name="T64" fmla="*/ 220 w 747"/>
                <a:gd name="T65" fmla="*/ 206 h 323"/>
                <a:gd name="T66" fmla="*/ 221 w 747"/>
                <a:gd name="T67" fmla="*/ 248 h 323"/>
                <a:gd name="T68" fmla="*/ 244 w 747"/>
                <a:gd name="T69" fmla="*/ 253 h 323"/>
                <a:gd name="T70" fmla="*/ 241 w 747"/>
                <a:gd name="T71" fmla="*/ 278 h 323"/>
                <a:gd name="T72" fmla="*/ 202 w 747"/>
                <a:gd name="T73" fmla="*/ 297 h 323"/>
                <a:gd name="T74" fmla="*/ 237 w 747"/>
                <a:gd name="T75" fmla="*/ 308 h 323"/>
                <a:gd name="T76" fmla="*/ 288 w 747"/>
                <a:gd name="T77" fmla="*/ 316 h 323"/>
                <a:gd name="T78" fmla="*/ 312 w 747"/>
                <a:gd name="T79" fmla="*/ 315 h 323"/>
                <a:gd name="T80" fmla="*/ 341 w 747"/>
                <a:gd name="T81" fmla="*/ 300 h 323"/>
                <a:gd name="T82" fmla="*/ 389 w 747"/>
                <a:gd name="T83" fmla="*/ 300 h 323"/>
                <a:gd name="T84" fmla="*/ 463 w 747"/>
                <a:gd name="T85" fmla="*/ 284 h 323"/>
                <a:gd name="T86" fmla="*/ 486 w 747"/>
                <a:gd name="T87" fmla="*/ 279 h 323"/>
                <a:gd name="T88" fmla="*/ 541 w 747"/>
                <a:gd name="T89" fmla="*/ 280 h 323"/>
                <a:gd name="T90" fmla="*/ 601 w 747"/>
                <a:gd name="T91" fmla="*/ 290 h 323"/>
                <a:gd name="T92" fmla="*/ 635 w 747"/>
                <a:gd name="T93" fmla="*/ 280 h 323"/>
                <a:gd name="T94" fmla="*/ 629 w 747"/>
                <a:gd name="T95" fmla="*/ 255 h 323"/>
                <a:gd name="T96" fmla="*/ 657 w 747"/>
                <a:gd name="T97" fmla="*/ 230 h 323"/>
                <a:gd name="T98" fmla="*/ 674 w 747"/>
                <a:gd name="T99" fmla="*/ 215 h 323"/>
                <a:gd name="T100" fmla="*/ 740 w 747"/>
                <a:gd name="T101" fmla="*/ 194 h 323"/>
                <a:gd name="T102" fmla="*/ 131 w 747"/>
                <a:gd name="T103" fmla="*/ 61 h 323"/>
                <a:gd name="T104" fmla="*/ 231 w 747"/>
                <a:gd name="T105" fmla="*/ 296 h 323"/>
                <a:gd name="T106" fmla="*/ 390 w 747"/>
                <a:gd name="T107" fmla="*/ 294 h 323"/>
                <a:gd name="T108" fmla="*/ 511 w 747"/>
                <a:gd name="T109" fmla="*/ 257 h 323"/>
                <a:gd name="T110" fmla="*/ 532 w 747"/>
                <a:gd name="T111" fmla="*/ 254 h 323"/>
                <a:gd name="T112" fmla="*/ 549 w 747"/>
                <a:gd name="T113" fmla="*/ 247 h 323"/>
                <a:gd name="T114" fmla="*/ 567 w 747"/>
                <a:gd name="T115" fmla="*/ 237 h 323"/>
                <a:gd name="T116" fmla="*/ 565 w 747"/>
                <a:gd name="T117" fmla="*/ 244 h 323"/>
                <a:gd name="T118" fmla="*/ 588 w 747"/>
                <a:gd name="T119" fmla="*/ 237 h 323"/>
                <a:gd name="T120" fmla="*/ 583 w 747"/>
                <a:gd name="T121" fmla="*/ 231 h 323"/>
                <a:gd name="T122" fmla="*/ 727 w 747"/>
                <a:gd name="T123" fmla="*/ 19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47" h="323">
                  <a:moveTo>
                    <a:pt x="740" y="194"/>
                  </a:moveTo>
                  <a:cubicBezTo>
                    <a:pt x="738" y="194"/>
                    <a:pt x="738" y="194"/>
                    <a:pt x="738" y="194"/>
                  </a:cubicBezTo>
                  <a:cubicBezTo>
                    <a:pt x="738" y="193"/>
                    <a:pt x="736" y="194"/>
                    <a:pt x="736" y="192"/>
                  </a:cubicBezTo>
                  <a:cubicBezTo>
                    <a:pt x="734" y="192"/>
                    <a:pt x="733" y="192"/>
                    <a:pt x="732" y="191"/>
                  </a:cubicBezTo>
                  <a:cubicBezTo>
                    <a:pt x="733" y="191"/>
                    <a:pt x="733" y="191"/>
                    <a:pt x="733" y="191"/>
                  </a:cubicBezTo>
                  <a:cubicBezTo>
                    <a:pt x="734" y="190"/>
                    <a:pt x="736" y="189"/>
                    <a:pt x="736" y="191"/>
                  </a:cubicBezTo>
                  <a:cubicBezTo>
                    <a:pt x="740" y="191"/>
                    <a:pt x="740" y="188"/>
                    <a:pt x="743" y="187"/>
                  </a:cubicBezTo>
                  <a:cubicBezTo>
                    <a:pt x="743" y="187"/>
                    <a:pt x="743" y="187"/>
                    <a:pt x="743" y="187"/>
                  </a:cubicBezTo>
                  <a:cubicBezTo>
                    <a:pt x="745" y="187"/>
                    <a:pt x="746" y="188"/>
                    <a:pt x="747" y="187"/>
                  </a:cubicBezTo>
                  <a:cubicBezTo>
                    <a:pt x="747" y="185"/>
                    <a:pt x="744" y="186"/>
                    <a:pt x="745" y="184"/>
                  </a:cubicBezTo>
                  <a:cubicBezTo>
                    <a:pt x="742" y="183"/>
                    <a:pt x="739" y="183"/>
                    <a:pt x="736" y="184"/>
                  </a:cubicBezTo>
                  <a:cubicBezTo>
                    <a:pt x="738" y="186"/>
                    <a:pt x="736" y="187"/>
                    <a:pt x="735" y="188"/>
                  </a:cubicBezTo>
                  <a:cubicBezTo>
                    <a:pt x="734" y="188"/>
                    <a:pt x="732" y="188"/>
                    <a:pt x="731" y="187"/>
                  </a:cubicBezTo>
                  <a:cubicBezTo>
                    <a:pt x="733" y="186"/>
                    <a:pt x="733" y="184"/>
                    <a:pt x="735" y="184"/>
                  </a:cubicBezTo>
                  <a:cubicBezTo>
                    <a:pt x="728" y="178"/>
                    <a:pt x="724" y="188"/>
                    <a:pt x="717" y="185"/>
                  </a:cubicBezTo>
                  <a:cubicBezTo>
                    <a:pt x="718" y="184"/>
                    <a:pt x="718" y="183"/>
                    <a:pt x="718" y="183"/>
                  </a:cubicBezTo>
                  <a:cubicBezTo>
                    <a:pt x="719" y="182"/>
                    <a:pt x="719" y="181"/>
                    <a:pt x="720" y="181"/>
                  </a:cubicBezTo>
                  <a:cubicBezTo>
                    <a:pt x="720" y="180"/>
                    <a:pt x="720" y="180"/>
                    <a:pt x="721" y="180"/>
                  </a:cubicBezTo>
                  <a:cubicBezTo>
                    <a:pt x="719" y="179"/>
                    <a:pt x="716" y="180"/>
                    <a:pt x="715" y="179"/>
                  </a:cubicBezTo>
                  <a:cubicBezTo>
                    <a:pt x="715" y="179"/>
                    <a:pt x="715" y="179"/>
                    <a:pt x="715" y="179"/>
                  </a:cubicBezTo>
                  <a:cubicBezTo>
                    <a:pt x="715" y="178"/>
                    <a:pt x="715" y="178"/>
                    <a:pt x="716" y="178"/>
                  </a:cubicBezTo>
                  <a:cubicBezTo>
                    <a:pt x="716" y="177"/>
                    <a:pt x="716" y="177"/>
                    <a:pt x="716" y="177"/>
                  </a:cubicBezTo>
                  <a:cubicBezTo>
                    <a:pt x="713" y="178"/>
                    <a:pt x="710" y="178"/>
                    <a:pt x="708" y="177"/>
                  </a:cubicBezTo>
                  <a:cubicBezTo>
                    <a:pt x="709" y="178"/>
                    <a:pt x="709" y="178"/>
                    <a:pt x="709" y="178"/>
                  </a:cubicBezTo>
                  <a:cubicBezTo>
                    <a:pt x="707" y="179"/>
                    <a:pt x="707" y="179"/>
                    <a:pt x="707" y="179"/>
                  </a:cubicBezTo>
                  <a:cubicBezTo>
                    <a:pt x="709" y="182"/>
                    <a:pt x="714" y="178"/>
                    <a:pt x="715" y="182"/>
                  </a:cubicBezTo>
                  <a:cubicBezTo>
                    <a:pt x="713" y="185"/>
                    <a:pt x="710" y="184"/>
                    <a:pt x="707" y="185"/>
                  </a:cubicBezTo>
                  <a:cubicBezTo>
                    <a:pt x="705" y="186"/>
                    <a:pt x="702" y="184"/>
                    <a:pt x="698" y="185"/>
                  </a:cubicBezTo>
                  <a:cubicBezTo>
                    <a:pt x="696" y="185"/>
                    <a:pt x="695" y="189"/>
                    <a:pt x="692" y="187"/>
                  </a:cubicBezTo>
                  <a:cubicBezTo>
                    <a:pt x="690" y="188"/>
                    <a:pt x="687" y="188"/>
                    <a:pt x="686" y="189"/>
                  </a:cubicBezTo>
                  <a:cubicBezTo>
                    <a:pt x="684" y="188"/>
                    <a:pt x="683" y="187"/>
                    <a:pt x="682" y="186"/>
                  </a:cubicBezTo>
                  <a:cubicBezTo>
                    <a:pt x="684" y="185"/>
                    <a:pt x="684" y="185"/>
                    <a:pt x="684" y="185"/>
                  </a:cubicBezTo>
                  <a:cubicBezTo>
                    <a:pt x="689" y="185"/>
                    <a:pt x="691" y="182"/>
                    <a:pt x="695" y="182"/>
                  </a:cubicBezTo>
                  <a:cubicBezTo>
                    <a:pt x="698" y="184"/>
                    <a:pt x="700" y="180"/>
                    <a:pt x="703" y="180"/>
                  </a:cubicBezTo>
                  <a:cubicBezTo>
                    <a:pt x="702" y="178"/>
                    <a:pt x="699" y="179"/>
                    <a:pt x="698" y="178"/>
                  </a:cubicBezTo>
                  <a:cubicBezTo>
                    <a:pt x="699" y="176"/>
                    <a:pt x="699" y="176"/>
                    <a:pt x="699" y="176"/>
                  </a:cubicBezTo>
                  <a:cubicBezTo>
                    <a:pt x="697" y="176"/>
                    <a:pt x="696" y="178"/>
                    <a:pt x="694" y="177"/>
                  </a:cubicBezTo>
                  <a:cubicBezTo>
                    <a:pt x="690" y="178"/>
                    <a:pt x="686" y="179"/>
                    <a:pt x="681" y="180"/>
                  </a:cubicBezTo>
                  <a:cubicBezTo>
                    <a:pt x="679" y="179"/>
                    <a:pt x="679" y="179"/>
                    <a:pt x="679" y="179"/>
                  </a:cubicBezTo>
                  <a:cubicBezTo>
                    <a:pt x="680" y="177"/>
                    <a:pt x="679" y="173"/>
                    <a:pt x="683" y="173"/>
                  </a:cubicBezTo>
                  <a:cubicBezTo>
                    <a:pt x="685" y="168"/>
                    <a:pt x="692" y="172"/>
                    <a:pt x="695" y="168"/>
                  </a:cubicBezTo>
                  <a:cubicBezTo>
                    <a:pt x="696" y="169"/>
                    <a:pt x="697" y="170"/>
                    <a:pt x="698" y="169"/>
                  </a:cubicBezTo>
                  <a:cubicBezTo>
                    <a:pt x="700" y="171"/>
                    <a:pt x="704" y="169"/>
                    <a:pt x="704" y="171"/>
                  </a:cubicBezTo>
                  <a:cubicBezTo>
                    <a:pt x="704" y="173"/>
                    <a:pt x="706" y="172"/>
                    <a:pt x="708" y="172"/>
                  </a:cubicBezTo>
                  <a:cubicBezTo>
                    <a:pt x="708" y="170"/>
                    <a:pt x="708" y="170"/>
                    <a:pt x="708" y="170"/>
                  </a:cubicBezTo>
                  <a:cubicBezTo>
                    <a:pt x="705" y="170"/>
                    <a:pt x="705" y="167"/>
                    <a:pt x="704" y="165"/>
                  </a:cubicBezTo>
                  <a:cubicBezTo>
                    <a:pt x="704" y="158"/>
                    <a:pt x="713" y="165"/>
                    <a:pt x="715" y="158"/>
                  </a:cubicBezTo>
                  <a:cubicBezTo>
                    <a:pt x="712" y="157"/>
                    <a:pt x="710" y="158"/>
                    <a:pt x="708" y="157"/>
                  </a:cubicBezTo>
                  <a:cubicBezTo>
                    <a:pt x="707" y="158"/>
                    <a:pt x="706" y="158"/>
                    <a:pt x="706" y="159"/>
                  </a:cubicBezTo>
                  <a:cubicBezTo>
                    <a:pt x="687" y="156"/>
                    <a:pt x="670" y="161"/>
                    <a:pt x="651" y="160"/>
                  </a:cubicBezTo>
                  <a:cubicBezTo>
                    <a:pt x="650" y="160"/>
                    <a:pt x="649" y="162"/>
                    <a:pt x="647" y="161"/>
                  </a:cubicBezTo>
                  <a:cubicBezTo>
                    <a:pt x="645" y="162"/>
                    <a:pt x="643" y="162"/>
                    <a:pt x="641" y="161"/>
                  </a:cubicBezTo>
                  <a:cubicBezTo>
                    <a:pt x="639" y="162"/>
                    <a:pt x="637" y="159"/>
                    <a:pt x="634" y="159"/>
                  </a:cubicBezTo>
                  <a:cubicBezTo>
                    <a:pt x="634" y="157"/>
                    <a:pt x="629" y="156"/>
                    <a:pt x="630" y="153"/>
                  </a:cubicBezTo>
                  <a:cubicBezTo>
                    <a:pt x="630" y="153"/>
                    <a:pt x="630" y="153"/>
                    <a:pt x="630" y="153"/>
                  </a:cubicBezTo>
                  <a:cubicBezTo>
                    <a:pt x="629" y="152"/>
                    <a:pt x="629" y="153"/>
                    <a:pt x="629" y="153"/>
                  </a:cubicBezTo>
                  <a:cubicBezTo>
                    <a:pt x="626" y="153"/>
                    <a:pt x="625" y="151"/>
                    <a:pt x="623" y="150"/>
                  </a:cubicBezTo>
                  <a:cubicBezTo>
                    <a:pt x="623" y="150"/>
                    <a:pt x="623" y="149"/>
                    <a:pt x="623" y="149"/>
                  </a:cubicBezTo>
                  <a:cubicBezTo>
                    <a:pt x="625" y="149"/>
                    <a:pt x="626" y="148"/>
                    <a:pt x="627" y="150"/>
                  </a:cubicBezTo>
                  <a:cubicBezTo>
                    <a:pt x="628" y="149"/>
                    <a:pt x="629" y="150"/>
                    <a:pt x="629" y="149"/>
                  </a:cubicBezTo>
                  <a:cubicBezTo>
                    <a:pt x="629" y="149"/>
                    <a:pt x="629" y="149"/>
                    <a:pt x="629" y="149"/>
                  </a:cubicBezTo>
                  <a:cubicBezTo>
                    <a:pt x="629" y="148"/>
                    <a:pt x="628" y="147"/>
                    <a:pt x="629" y="146"/>
                  </a:cubicBezTo>
                  <a:cubicBezTo>
                    <a:pt x="625" y="135"/>
                    <a:pt x="610" y="139"/>
                    <a:pt x="600" y="135"/>
                  </a:cubicBezTo>
                  <a:cubicBezTo>
                    <a:pt x="599" y="136"/>
                    <a:pt x="598" y="134"/>
                    <a:pt x="597" y="135"/>
                  </a:cubicBezTo>
                  <a:cubicBezTo>
                    <a:pt x="593" y="134"/>
                    <a:pt x="587" y="136"/>
                    <a:pt x="585" y="133"/>
                  </a:cubicBezTo>
                  <a:cubicBezTo>
                    <a:pt x="598" y="130"/>
                    <a:pt x="614" y="130"/>
                    <a:pt x="627" y="126"/>
                  </a:cubicBezTo>
                  <a:cubicBezTo>
                    <a:pt x="625" y="124"/>
                    <a:pt x="622" y="124"/>
                    <a:pt x="622" y="122"/>
                  </a:cubicBezTo>
                  <a:cubicBezTo>
                    <a:pt x="621" y="120"/>
                    <a:pt x="618" y="120"/>
                    <a:pt x="616" y="120"/>
                  </a:cubicBezTo>
                  <a:cubicBezTo>
                    <a:pt x="618" y="118"/>
                    <a:pt x="622" y="118"/>
                    <a:pt x="624" y="117"/>
                  </a:cubicBezTo>
                  <a:cubicBezTo>
                    <a:pt x="625" y="114"/>
                    <a:pt x="623" y="114"/>
                    <a:pt x="622" y="112"/>
                  </a:cubicBezTo>
                  <a:cubicBezTo>
                    <a:pt x="621" y="111"/>
                    <a:pt x="621" y="110"/>
                    <a:pt x="622" y="109"/>
                  </a:cubicBezTo>
                  <a:cubicBezTo>
                    <a:pt x="619" y="108"/>
                    <a:pt x="618" y="106"/>
                    <a:pt x="618" y="103"/>
                  </a:cubicBezTo>
                  <a:cubicBezTo>
                    <a:pt x="619" y="103"/>
                    <a:pt x="619" y="102"/>
                    <a:pt x="620" y="102"/>
                  </a:cubicBezTo>
                  <a:cubicBezTo>
                    <a:pt x="618" y="100"/>
                    <a:pt x="618" y="100"/>
                    <a:pt x="618" y="100"/>
                  </a:cubicBezTo>
                  <a:cubicBezTo>
                    <a:pt x="620" y="98"/>
                    <a:pt x="620" y="96"/>
                    <a:pt x="622" y="94"/>
                  </a:cubicBezTo>
                  <a:cubicBezTo>
                    <a:pt x="622" y="92"/>
                    <a:pt x="619" y="91"/>
                    <a:pt x="617" y="91"/>
                  </a:cubicBezTo>
                  <a:cubicBezTo>
                    <a:pt x="607" y="93"/>
                    <a:pt x="595" y="92"/>
                    <a:pt x="585" y="93"/>
                  </a:cubicBezTo>
                  <a:cubicBezTo>
                    <a:pt x="583" y="91"/>
                    <a:pt x="582" y="94"/>
                    <a:pt x="581" y="92"/>
                  </a:cubicBezTo>
                  <a:cubicBezTo>
                    <a:pt x="577" y="94"/>
                    <a:pt x="573" y="92"/>
                    <a:pt x="570" y="92"/>
                  </a:cubicBezTo>
                  <a:cubicBezTo>
                    <a:pt x="564" y="92"/>
                    <a:pt x="558" y="93"/>
                    <a:pt x="552" y="94"/>
                  </a:cubicBezTo>
                  <a:cubicBezTo>
                    <a:pt x="542" y="94"/>
                    <a:pt x="532" y="95"/>
                    <a:pt x="522" y="97"/>
                  </a:cubicBezTo>
                  <a:cubicBezTo>
                    <a:pt x="521" y="97"/>
                    <a:pt x="520" y="96"/>
                    <a:pt x="520" y="97"/>
                  </a:cubicBezTo>
                  <a:cubicBezTo>
                    <a:pt x="517" y="97"/>
                    <a:pt x="513" y="98"/>
                    <a:pt x="511" y="96"/>
                  </a:cubicBezTo>
                  <a:cubicBezTo>
                    <a:pt x="510" y="92"/>
                    <a:pt x="515" y="94"/>
                    <a:pt x="517" y="92"/>
                  </a:cubicBezTo>
                  <a:cubicBezTo>
                    <a:pt x="516" y="92"/>
                    <a:pt x="515" y="91"/>
                    <a:pt x="515" y="91"/>
                  </a:cubicBezTo>
                  <a:cubicBezTo>
                    <a:pt x="514" y="87"/>
                    <a:pt x="518" y="89"/>
                    <a:pt x="520" y="88"/>
                  </a:cubicBezTo>
                  <a:cubicBezTo>
                    <a:pt x="520" y="86"/>
                    <a:pt x="520" y="86"/>
                    <a:pt x="520" y="85"/>
                  </a:cubicBezTo>
                  <a:cubicBezTo>
                    <a:pt x="520" y="83"/>
                    <a:pt x="522" y="84"/>
                    <a:pt x="522" y="83"/>
                  </a:cubicBezTo>
                  <a:cubicBezTo>
                    <a:pt x="522" y="83"/>
                    <a:pt x="522" y="83"/>
                    <a:pt x="522" y="83"/>
                  </a:cubicBezTo>
                  <a:cubicBezTo>
                    <a:pt x="521" y="83"/>
                    <a:pt x="520" y="82"/>
                    <a:pt x="520" y="83"/>
                  </a:cubicBezTo>
                  <a:cubicBezTo>
                    <a:pt x="516" y="81"/>
                    <a:pt x="512" y="82"/>
                    <a:pt x="508" y="83"/>
                  </a:cubicBezTo>
                  <a:cubicBezTo>
                    <a:pt x="505" y="81"/>
                    <a:pt x="499" y="84"/>
                    <a:pt x="496" y="82"/>
                  </a:cubicBezTo>
                  <a:cubicBezTo>
                    <a:pt x="494" y="79"/>
                    <a:pt x="496" y="76"/>
                    <a:pt x="498" y="75"/>
                  </a:cubicBezTo>
                  <a:cubicBezTo>
                    <a:pt x="497" y="73"/>
                    <a:pt x="496" y="72"/>
                    <a:pt x="498" y="71"/>
                  </a:cubicBezTo>
                  <a:cubicBezTo>
                    <a:pt x="504" y="68"/>
                    <a:pt x="507" y="74"/>
                    <a:pt x="512" y="72"/>
                  </a:cubicBezTo>
                  <a:cubicBezTo>
                    <a:pt x="511" y="71"/>
                    <a:pt x="511" y="71"/>
                    <a:pt x="511" y="71"/>
                  </a:cubicBezTo>
                  <a:cubicBezTo>
                    <a:pt x="513" y="70"/>
                    <a:pt x="515" y="72"/>
                    <a:pt x="516" y="70"/>
                  </a:cubicBezTo>
                  <a:cubicBezTo>
                    <a:pt x="518" y="71"/>
                    <a:pt x="520" y="70"/>
                    <a:pt x="523" y="71"/>
                  </a:cubicBezTo>
                  <a:cubicBezTo>
                    <a:pt x="522" y="73"/>
                    <a:pt x="519" y="71"/>
                    <a:pt x="517" y="72"/>
                  </a:cubicBezTo>
                  <a:cubicBezTo>
                    <a:pt x="519" y="73"/>
                    <a:pt x="520" y="74"/>
                    <a:pt x="522" y="74"/>
                  </a:cubicBezTo>
                  <a:cubicBezTo>
                    <a:pt x="521" y="76"/>
                    <a:pt x="521" y="76"/>
                    <a:pt x="521" y="76"/>
                  </a:cubicBezTo>
                  <a:cubicBezTo>
                    <a:pt x="522" y="75"/>
                    <a:pt x="524" y="76"/>
                    <a:pt x="524" y="75"/>
                  </a:cubicBezTo>
                  <a:cubicBezTo>
                    <a:pt x="524" y="75"/>
                    <a:pt x="523" y="75"/>
                    <a:pt x="523" y="75"/>
                  </a:cubicBezTo>
                  <a:cubicBezTo>
                    <a:pt x="524" y="72"/>
                    <a:pt x="528" y="74"/>
                    <a:pt x="530" y="72"/>
                  </a:cubicBezTo>
                  <a:cubicBezTo>
                    <a:pt x="533" y="74"/>
                    <a:pt x="536" y="71"/>
                    <a:pt x="538" y="74"/>
                  </a:cubicBezTo>
                  <a:cubicBezTo>
                    <a:pt x="538" y="74"/>
                    <a:pt x="537" y="74"/>
                    <a:pt x="537" y="75"/>
                  </a:cubicBezTo>
                  <a:cubicBezTo>
                    <a:pt x="539" y="75"/>
                    <a:pt x="539" y="75"/>
                    <a:pt x="539" y="75"/>
                  </a:cubicBezTo>
                  <a:cubicBezTo>
                    <a:pt x="543" y="75"/>
                    <a:pt x="546" y="76"/>
                    <a:pt x="550" y="74"/>
                  </a:cubicBezTo>
                  <a:cubicBezTo>
                    <a:pt x="552" y="74"/>
                    <a:pt x="554" y="76"/>
                    <a:pt x="556" y="74"/>
                  </a:cubicBezTo>
                  <a:cubicBezTo>
                    <a:pt x="558" y="71"/>
                    <a:pt x="561" y="73"/>
                    <a:pt x="564" y="74"/>
                  </a:cubicBezTo>
                  <a:cubicBezTo>
                    <a:pt x="567" y="72"/>
                    <a:pt x="571" y="74"/>
                    <a:pt x="575" y="74"/>
                  </a:cubicBezTo>
                  <a:cubicBezTo>
                    <a:pt x="577" y="77"/>
                    <a:pt x="582" y="75"/>
                    <a:pt x="586" y="77"/>
                  </a:cubicBezTo>
                  <a:cubicBezTo>
                    <a:pt x="585" y="77"/>
                    <a:pt x="585" y="76"/>
                    <a:pt x="585" y="76"/>
                  </a:cubicBezTo>
                  <a:cubicBezTo>
                    <a:pt x="588" y="74"/>
                    <a:pt x="592" y="74"/>
                    <a:pt x="595" y="76"/>
                  </a:cubicBezTo>
                  <a:cubicBezTo>
                    <a:pt x="595" y="75"/>
                    <a:pt x="595" y="75"/>
                    <a:pt x="595" y="75"/>
                  </a:cubicBezTo>
                  <a:cubicBezTo>
                    <a:pt x="597" y="75"/>
                    <a:pt x="598" y="74"/>
                    <a:pt x="599" y="75"/>
                  </a:cubicBezTo>
                  <a:cubicBezTo>
                    <a:pt x="600" y="76"/>
                    <a:pt x="601" y="76"/>
                    <a:pt x="603" y="75"/>
                  </a:cubicBezTo>
                  <a:cubicBezTo>
                    <a:pt x="597" y="73"/>
                    <a:pt x="590" y="75"/>
                    <a:pt x="586" y="71"/>
                  </a:cubicBezTo>
                  <a:cubicBezTo>
                    <a:pt x="585" y="74"/>
                    <a:pt x="582" y="72"/>
                    <a:pt x="581" y="73"/>
                  </a:cubicBezTo>
                  <a:cubicBezTo>
                    <a:pt x="573" y="71"/>
                    <a:pt x="564" y="73"/>
                    <a:pt x="556" y="71"/>
                  </a:cubicBezTo>
                  <a:cubicBezTo>
                    <a:pt x="556" y="72"/>
                    <a:pt x="556" y="72"/>
                    <a:pt x="556" y="72"/>
                  </a:cubicBezTo>
                  <a:cubicBezTo>
                    <a:pt x="547" y="69"/>
                    <a:pt x="538" y="75"/>
                    <a:pt x="531" y="69"/>
                  </a:cubicBezTo>
                  <a:cubicBezTo>
                    <a:pt x="532" y="67"/>
                    <a:pt x="535" y="69"/>
                    <a:pt x="537" y="67"/>
                  </a:cubicBezTo>
                  <a:cubicBezTo>
                    <a:pt x="546" y="68"/>
                    <a:pt x="556" y="67"/>
                    <a:pt x="564" y="68"/>
                  </a:cubicBezTo>
                  <a:cubicBezTo>
                    <a:pt x="566" y="66"/>
                    <a:pt x="567" y="69"/>
                    <a:pt x="569" y="67"/>
                  </a:cubicBezTo>
                  <a:cubicBezTo>
                    <a:pt x="569" y="68"/>
                    <a:pt x="569" y="68"/>
                    <a:pt x="569" y="68"/>
                  </a:cubicBezTo>
                  <a:cubicBezTo>
                    <a:pt x="570" y="68"/>
                    <a:pt x="571" y="68"/>
                    <a:pt x="571" y="67"/>
                  </a:cubicBezTo>
                  <a:cubicBezTo>
                    <a:pt x="573" y="69"/>
                    <a:pt x="575" y="69"/>
                    <a:pt x="578" y="68"/>
                  </a:cubicBezTo>
                  <a:cubicBezTo>
                    <a:pt x="577" y="67"/>
                    <a:pt x="577" y="67"/>
                    <a:pt x="577" y="67"/>
                  </a:cubicBezTo>
                  <a:cubicBezTo>
                    <a:pt x="577" y="68"/>
                    <a:pt x="576" y="67"/>
                    <a:pt x="575" y="68"/>
                  </a:cubicBezTo>
                  <a:cubicBezTo>
                    <a:pt x="572" y="66"/>
                    <a:pt x="567" y="68"/>
                    <a:pt x="564" y="66"/>
                  </a:cubicBezTo>
                  <a:cubicBezTo>
                    <a:pt x="563" y="67"/>
                    <a:pt x="563" y="67"/>
                    <a:pt x="563" y="67"/>
                  </a:cubicBezTo>
                  <a:cubicBezTo>
                    <a:pt x="561" y="66"/>
                    <a:pt x="560" y="67"/>
                    <a:pt x="558" y="66"/>
                  </a:cubicBezTo>
                  <a:cubicBezTo>
                    <a:pt x="557" y="68"/>
                    <a:pt x="555" y="65"/>
                    <a:pt x="554" y="67"/>
                  </a:cubicBezTo>
                  <a:cubicBezTo>
                    <a:pt x="549" y="67"/>
                    <a:pt x="545" y="66"/>
                    <a:pt x="540" y="66"/>
                  </a:cubicBezTo>
                  <a:cubicBezTo>
                    <a:pt x="536" y="66"/>
                    <a:pt x="533" y="67"/>
                    <a:pt x="529" y="66"/>
                  </a:cubicBezTo>
                  <a:cubicBezTo>
                    <a:pt x="527" y="66"/>
                    <a:pt x="523" y="66"/>
                    <a:pt x="521" y="66"/>
                  </a:cubicBezTo>
                  <a:cubicBezTo>
                    <a:pt x="516" y="66"/>
                    <a:pt x="510" y="67"/>
                    <a:pt x="505" y="67"/>
                  </a:cubicBezTo>
                  <a:cubicBezTo>
                    <a:pt x="504" y="67"/>
                    <a:pt x="502" y="66"/>
                    <a:pt x="500" y="67"/>
                  </a:cubicBezTo>
                  <a:cubicBezTo>
                    <a:pt x="499" y="66"/>
                    <a:pt x="497" y="66"/>
                    <a:pt x="497" y="65"/>
                  </a:cubicBezTo>
                  <a:cubicBezTo>
                    <a:pt x="498" y="64"/>
                    <a:pt x="498" y="64"/>
                    <a:pt x="498" y="64"/>
                  </a:cubicBezTo>
                  <a:cubicBezTo>
                    <a:pt x="498" y="63"/>
                    <a:pt x="498" y="63"/>
                    <a:pt x="498" y="62"/>
                  </a:cubicBezTo>
                  <a:cubicBezTo>
                    <a:pt x="500" y="60"/>
                    <a:pt x="494" y="59"/>
                    <a:pt x="498" y="56"/>
                  </a:cubicBezTo>
                  <a:cubicBezTo>
                    <a:pt x="495" y="58"/>
                    <a:pt x="490" y="56"/>
                    <a:pt x="486" y="58"/>
                  </a:cubicBezTo>
                  <a:cubicBezTo>
                    <a:pt x="483" y="57"/>
                    <a:pt x="477" y="59"/>
                    <a:pt x="473" y="57"/>
                  </a:cubicBezTo>
                  <a:cubicBezTo>
                    <a:pt x="468" y="59"/>
                    <a:pt x="465" y="57"/>
                    <a:pt x="461" y="57"/>
                  </a:cubicBezTo>
                  <a:cubicBezTo>
                    <a:pt x="459" y="56"/>
                    <a:pt x="455" y="57"/>
                    <a:pt x="455" y="54"/>
                  </a:cubicBezTo>
                  <a:cubicBezTo>
                    <a:pt x="456" y="53"/>
                    <a:pt x="457" y="52"/>
                    <a:pt x="459" y="53"/>
                  </a:cubicBezTo>
                  <a:cubicBezTo>
                    <a:pt x="460" y="53"/>
                    <a:pt x="459" y="54"/>
                    <a:pt x="459" y="54"/>
                  </a:cubicBezTo>
                  <a:cubicBezTo>
                    <a:pt x="461" y="53"/>
                    <a:pt x="463" y="51"/>
                    <a:pt x="465" y="51"/>
                  </a:cubicBezTo>
                  <a:cubicBezTo>
                    <a:pt x="466" y="50"/>
                    <a:pt x="465" y="49"/>
                    <a:pt x="465" y="49"/>
                  </a:cubicBezTo>
                  <a:cubicBezTo>
                    <a:pt x="466" y="48"/>
                    <a:pt x="467" y="47"/>
                    <a:pt x="469" y="47"/>
                  </a:cubicBezTo>
                  <a:cubicBezTo>
                    <a:pt x="472" y="46"/>
                    <a:pt x="474" y="43"/>
                    <a:pt x="477" y="44"/>
                  </a:cubicBezTo>
                  <a:cubicBezTo>
                    <a:pt x="478" y="43"/>
                    <a:pt x="479" y="44"/>
                    <a:pt x="480" y="43"/>
                  </a:cubicBezTo>
                  <a:cubicBezTo>
                    <a:pt x="482" y="43"/>
                    <a:pt x="485" y="44"/>
                    <a:pt x="487" y="42"/>
                  </a:cubicBezTo>
                  <a:cubicBezTo>
                    <a:pt x="491" y="45"/>
                    <a:pt x="491" y="39"/>
                    <a:pt x="495" y="41"/>
                  </a:cubicBezTo>
                  <a:cubicBezTo>
                    <a:pt x="498" y="40"/>
                    <a:pt x="501" y="41"/>
                    <a:pt x="504" y="40"/>
                  </a:cubicBezTo>
                  <a:cubicBezTo>
                    <a:pt x="508" y="41"/>
                    <a:pt x="511" y="36"/>
                    <a:pt x="515" y="37"/>
                  </a:cubicBezTo>
                  <a:cubicBezTo>
                    <a:pt x="517" y="35"/>
                    <a:pt x="520" y="35"/>
                    <a:pt x="522" y="32"/>
                  </a:cubicBezTo>
                  <a:cubicBezTo>
                    <a:pt x="528" y="32"/>
                    <a:pt x="533" y="32"/>
                    <a:pt x="540" y="30"/>
                  </a:cubicBezTo>
                  <a:cubicBezTo>
                    <a:pt x="542" y="30"/>
                    <a:pt x="543" y="27"/>
                    <a:pt x="545" y="28"/>
                  </a:cubicBezTo>
                  <a:cubicBezTo>
                    <a:pt x="546" y="28"/>
                    <a:pt x="546" y="28"/>
                    <a:pt x="546" y="28"/>
                  </a:cubicBezTo>
                  <a:cubicBezTo>
                    <a:pt x="546" y="27"/>
                    <a:pt x="546" y="27"/>
                    <a:pt x="546" y="27"/>
                  </a:cubicBezTo>
                  <a:cubicBezTo>
                    <a:pt x="542" y="27"/>
                    <a:pt x="538" y="27"/>
                    <a:pt x="533" y="28"/>
                  </a:cubicBezTo>
                  <a:cubicBezTo>
                    <a:pt x="530" y="28"/>
                    <a:pt x="525" y="30"/>
                    <a:pt x="522" y="28"/>
                  </a:cubicBezTo>
                  <a:cubicBezTo>
                    <a:pt x="520" y="30"/>
                    <a:pt x="517" y="29"/>
                    <a:pt x="515" y="29"/>
                  </a:cubicBezTo>
                  <a:cubicBezTo>
                    <a:pt x="513" y="29"/>
                    <a:pt x="512" y="31"/>
                    <a:pt x="510" y="30"/>
                  </a:cubicBezTo>
                  <a:cubicBezTo>
                    <a:pt x="501" y="32"/>
                    <a:pt x="492" y="32"/>
                    <a:pt x="483" y="34"/>
                  </a:cubicBezTo>
                  <a:cubicBezTo>
                    <a:pt x="473" y="35"/>
                    <a:pt x="466" y="36"/>
                    <a:pt x="457" y="38"/>
                  </a:cubicBezTo>
                  <a:cubicBezTo>
                    <a:pt x="456" y="37"/>
                    <a:pt x="456" y="37"/>
                    <a:pt x="456" y="37"/>
                  </a:cubicBezTo>
                  <a:cubicBezTo>
                    <a:pt x="454" y="38"/>
                    <a:pt x="453" y="37"/>
                    <a:pt x="451" y="38"/>
                  </a:cubicBezTo>
                  <a:cubicBezTo>
                    <a:pt x="449" y="38"/>
                    <a:pt x="446" y="41"/>
                    <a:pt x="444" y="38"/>
                  </a:cubicBezTo>
                  <a:cubicBezTo>
                    <a:pt x="447" y="36"/>
                    <a:pt x="448" y="32"/>
                    <a:pt x="451" y="30"/>
                  </a:cubicBezTo>
                  <a:cubicBezTo>
                    <a:pt x="459" y="30"/>
                    <a:pt x="448" y="24"/>
                    <a:pt x="456" y="22"/>
                  </a:cubicBezTo>
                  <a:cubicBezTo>
                    <a:pt x="461" y="22"/>
                    <a:pt x="465" y="24"/>
                    <a:pt x="470" y="22"/>
                  </a:cubicBezTo>
                  <a:cubicBezTo>
                    <a:pt x="472" y="22"/>
                    <a:pt x="476" y="22"/>
                    <a:pt x="479" y="22"/>
                  </a:cubicBezTo>
                  <a:cubicBezTo>
                    <a:pt x="479" y="22"/>
                    <a:pt x="479" y="22"/>
                    <a:pt x="479" y="22"/>
                  </a:cubicBezTo>
                  <a:cubicBezTo>
                    <a:pt x="480" y="22"/>
                    <a:pt x="482" y="23"/>
                    <a:pt x="482" y="22"/>
                  </a:cubicBezTo>
                  <a:cubicBezTo>
                    <a:pt x="480" y="21"/>
                    <a:pt x="477" y="19"/>
                    <a:pt x="475" y="20"/>
                  </a:cubicBezTo>
                  <a:cubicBezTo>
                    <a:pt x="460" y="18"/>
                    <a:pt x="447" y="19"/>
                    <a:pt x="432" y="18"/>
                  </a:cubicBezTo>
                  <a:cubicBezTo>
                    <a:pt x="430" y="16"/>
                    <a:pt x="427" y="18"/>
                    <a:pt x="425" y="18"/>
                  </a:cubicBezTo>
                  <a:cubicBezTo>
                    <a:pt x="423" y="17"/>
                    <a:pt x="421" y="16"/>
                    <a:pt x="419" y="17"/>
                  </a:cubicBezTo>
                  <a:cubicBezTo>
                    <a:pt x="416" y="18"/>
                    <a:pt x="414" y="16"/>
                    <a:pt x="411" y="17"/>
                  </a:cubicBezTo>
                  <a:cubicBezTo>
                    <a:pt x="405" y="15"/>
                    <a:pt x="397" y="18"/>
                    <a:pt x="392" y="13"/>
                  </a:cubicBezTo>
                  <a:cubicBezTo>
                    <a:pt x="389" y="14"/>
                    <a:pt x="385" y="13"/>
                    <a:pt x="382" y="11"/>
                  </a:cubicBezTo>
                  <a:cubicBezTo>
                    <a:pt x="380" y="15"/>
                    <a:pt x="377" y="11"/>
                    <a:pt x="374" y="11"/>
                  </a:cubicBezTo>
                  <a:cubicBezTo>
                    <a:pt x="372" y="14"/>
                    <a:pt x="370" y="9"/>
                    <a:pt x="367" y="11"/>
                  </a:cubicBezTo>
                  <a:cubicBezTo>
                    <a:pt x="365" y="10"/>
                    <a:pt x="365" y="8"/>
                    <a:pt x="363" y="9"/>
                  </a:cubicBezTo>
                  <a:cubicBezTo>
                    <a:pt x="362" y="8"/>
                    <a:pt x="361" y="7"/>
                    <a:pt x="361" y="6"/>
                  </a:cubicBezTo>
                  <a:cubicBezTo>
                    <a:pt x="357" y="5"/>
                    <a:pt x="353" y="9"/>
                    <a:pt x="351" y="4"/>
                  </a:cubicBezTo>
                  <a:cubicBezTo>
                    <a:pt x="349" y="3"/>
                    <a:pt x="348" y="5"/>
                    <a:pt x="347" y="6"/>
                  </a:cubicBezTo>
                  <a:cubicBezTo>
                    <a:pt x="345" y="3"/>
                    <a:pt x="343" y="6"/>
                    <a:pt x="342" y="7"/>
                  </a:cubicBezTo>
                  <a:cubicBezTo>
                    <a:pt x="338" y="6"/>
                    <a:pt x="335" y="6"/>
                    <a:pt x="332" y="5"/>
                  </a:cubicBezTo>
                  <a:cubicBezTo>
                    <a:pt x="330" y="2"/>
                    <a:pt x="330" y="2"/>
                    <a:pt x="330" y="2"/>
                  </a:cubicBezTo>
                  <a:cubicBezTo>
                    <a:pt x="326" y="3"/>
                    <a:pt x="324" y="0"/>
                    <a:pt x="322" y="3"/>
                  </a:cubicBezTo>
                  <a:cubicBezTo>
                    <a:pt x="320" y="4"/>
                    <a:pt x="320" y="8"/>
                    <a:pt x="317" y="7"/>
                  </a:cubicBezTo>
                  <a:cubicBezTo>
                    <a:pt x="313" y="4"/>
                    <a:pt x="307" y="7"/>
                    <a:pt x="304" y="3"/>
                  </a:cubicBezTo>
                  <a:cubicBezTo>
                    <a:pt x="300" y="3"/>
                    <a:pt x="298" y="5"/>
                    <a:pt x="293" y="3"/>
                  </a:cubicBezTo>
                  <a:cubicBezTo>
                    <a:pt x="288" y="4"/>
                    <a:pt x="286" y="9"/>
                    <a:pt x="281" y="7"/>
                  </a:cubicBezTo>
                  <a:cubicBezTo>
                    <a:pt x="276" y="8"/>
                    <a:pt x="270" y="10"/>
                    <a:pt x="265" y="8"/>
                  </a:cubicBezTo>
                  <a:cubicBezTo>
                    <a:pt x="264" y="8"/>
                    <a:pt x="263" y="9"/>
                    <a:pt x="262" y="10"/>
                  </a:cubicBezTo>
                  <a:cubicBezTo>
                    <a:pt x="260" y="10"/>
                    <a:pt x="259" y="9"/>
                    <a:pt x="257" y="9"/>
                  </a:cubicBezTo>
                  <a:cubicBezTo>
                    <a:pt x="254" y="10"/>
                    <a:pt x="249" y="10"/>
                    <a:pt x="245" y="10"/>
                  </a:cubicBezTo>
                  <a:cubicBezTo>
                    <a:pt x="242" y="14"/>
                    <a:pt x="237" y="9"/>
                    <a:pt x="233" y="12"/>
                  </a:cubicBezTo>
                  <a:cubicBezTo>
                    <a:pt x="229" y="11"/>
                    <a:pt x="224" y="11"/>
                    <a:pt x="221" y="8"/>
                  </a:cubicBezTo>
                  <a:cubicBezTo>
                    <a:pt x="220" y="9"/>
                    <a:pt x="219" y="11"/>
                    <a:pt x="218" y="10"/>
                  </a:cubicBezTo>
                  <a:cubicBezTo>
                    <a:pt x="216" y="10"/>
                    <a:pt x="212" y="11"/>
                    <a:pt x="210" y="11"/>
                  </a:cubicBezTo>
                  <a:cubicBezTo>
                    <a:pt x="208" y="15"/>
                    <a:pt x="204" y="8"/>
                    <a:pt x="203" y="13"/>
                  </a:cubicBezTo>
                  <a:cubicBezTo>
                    <a:pt x="199" y="13"/>
                    <a:pt x="195" y="14"/>
                    <a:pt x="191" y="13"/>
                  </a:cubicBezTo>
                  <a:cubicBezTo>
                    <a:pt x="190" y="13"/>
                    <a:pt x="190" y="13"/>
                    <a:pt x="190" y="13"/>
                  </a:cubicBezTo>
                  <a:cubicBezTo>
                    <a:pt x="189" y="12"/>
                    <a:pt x="188" y="14"/>
                    <a:pt x="187" y="12"/>
                  </a:cubicBezTo>
                  <a:cubicBezTo>
                    <a:pt x="186" y="13"/>
                    <a:pt x="186" y="13"/>
                    <a:pt x="186" y="13"/>
                  </a:cubicBezTo>
                  <a:cubicBezTo>
                    <a:pt x="186" y="12"/>
                    <a:pt x="185" y="12"/>
                    <a:pt x="184" y="12"/>
                  </a:cubicBezTo>
                  <a:cubicBezTo>
                    <a:pt x="184" y="14"/>
                    <a:pt x="183" y="13"/>
                    <a:pt x="182" y="14"/>
                  </a:cubicBezTo>
                  <a:cubicBezTo>
                    <a:pt x="177" y="13"/>
                    <a:pt x="171" y="15"/>
                    <a:pt x="166" y="14"/>
                  </a:cubicBezTo>
                  <a:cubicBezTo>
                    <a:pt x="164" y="15"/>
                    <a:pt x="163" y="14"/>
                    <a:pt x="161" y="15"/>
                  </a:cubicBezTo>
                  <a:cubicBezTo>
                    <a:pt x="160" y="14"/>
                    <a:pt x="158" y="15"/>
                    <a:pt x="158" y="13"/>
                  </a:cubicBezTo>
                  <a:cubicBezTo>
                    <a:pt x="157" y="12"/>
                    <a:pt x="157" y="10"/>
                    <a:pt x="158" y="9"/>
                  </a:cubicBezTo>
                  <a:cubicBezTo>
                    <a:pt x="155" y="7"/>
                    <a:pt x="154" y="4"/>
                    <a:pt x="150" y="5"/>
                  </a:cubicBezTo>
                  <a:cubicBezTo>
                    <a:pt x="145" y="1"/>
                    <a:pt x="146" y="9"/>
                    <a:pt x="142" y="8"/>
                  </a:cubicBezTo>
                  <a:cubicBezTo>
                    <a:pt x="141" y="9"/>
                    <a:pt x="143" y="11"/>
                    <a:pt x="141" y="12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38" y="18"/>
                    <a:pt x="131" y="17"/>
                    <a:pt x="125" y="17"/>
                  </a:cubicBezTo>
                  <a:cubicBezTo>
                    <a:pt x="123" y="19"/>
                    <a:pt x="119" y="17"/>
                    <a:pt x="117" y="19"/>
                  </a:cubicBezTo>
                  <a:cubicBezTo>
                    <a:pt x="112" y="19"/>
                    <a:pt x="110" y="21"/>
                    <a:pt x="106" y="21"/>
                  </a:cubicBezTo>
                  <a:cubicBezTo>
                    <a:pt x="103" y="22"/>
                    <a:pt x="100" y="21"/>
                    <a:pt x="97" y="21"/>
                  </a:cubicBezTo>
                  <a:cubicBezTo>
                    <a:pt x="93" y="23"/>
                    <a:pt x="88" y="24"/>
                    <a:pt x="83" y="25"/>
                  </a:cubicBezTo>
                  <a:cubicBezTo>
                    <a:pt x="79" y="25"/>
                    <a:pt x="75" y="27"/>
                    <a:pt x="71" y="27"/>
                  </a:cubicBezTo>
                  <a:cubicBezTo>
                    <a:pt x="68" y="29"/>
                    <a:pt x="66" y="28"/>
                    <a:pt x="63" y="29"/>
                  </a:cubicBezTo>
                  <a:cubicBezTo>
                    <a:pt x="60" y="28"/>
                    <a:pt x="56" y="30"/>
                    <a:pt x="52" y="29"/>
                  </a:cubicBezTo>
                  <a:cubicBezTo>
                    <a:pt x="47" y="30"/>
                    <a:pt x="42" y="32"/>
                    <a:pt x="36" y="32"/>
                  </a:cubicBezTo>
                  <a:cubicBezTo>
                    <a:pt x="31" y="31"/>
                    <a:pt x="25" y="33"/>
                    <a:pt x="19" y="33"/>
                  </a:cubicBezTo>
                  <a:cubicBezTo>
                    <a:pt x="15" y="34"/>
                    <a:pt x="10" y="33"/>
                    <a:pt x="6" y="35"/>
                  </a:cubicBezTo>
                  <a:cubicBezTo>
                    <a:pt x="8" y="36"/>
                    <a:pt x="10" y="34"/>
                    <a:pt x="11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8" y="35"/>
                    <a:pt x="23" y="35"/>
                    <a:pt x="28" y="33"/>
                  </a:cubicBezTo>
                  <a:cubicBezTo>
                    <a:pt x="30" y="34"/>
                    <a:pt x="33" y="34"/>
                    <a:pt x="35" y="34"/>
                  </a:cubicBezTo>
                  <a:cubicBezTo>
                    <a:pt x="39" y="32"/>
                    <a:pt x="40" y="37"/>
                    <a:pt x="44" y="36"/>
                  </a:cubicBezTo>
                  <a:cubicBezTo>
                    <a:pt x="46" y="35"/>
                    <a:pt x="51" y="37"/>
                    <a:pt x="51" y="33"/>
                  </a:cubicBezTo>
                  <a:cubicBezTo>
                    <a:pt x="56" y="34"/>
                    <a:pt x="59" y="30"/>
                    <a:pt x="62" y="33"/>
                  </a:cubicBezTo>
                  <a:cubicBezTo>
                    <a:pt x="66" y="30"/>
                    <a:pt x="70" y="37"/>
                    <a:pt x="74" y="33"/>
                  </a:cubicBezTo>
                  <a:cubicBezTo>
                    <a:pt x="76" y="33"/>
                    <a:pt x="79" y="32"/>
                    <a:pt x="82" y="31"/>
                  </a:cubicBezTo>
                  <a:cubicBezTo>
                    <a:pt x="86" y="32"/>
                    <a:pt x="90" y="28"/>
                    <a:pt x="95" y="29"/>
                  </a:cubicBezTo>
                  <a:cubicBezTo>
                    <a:pt x="97" y="30"/>
                    <a:pt x="100" y="27"/>
                    <a:pt x="102" y="29"/>
                  </a:cubicBezTo>
                  <a:cubicBezTo>
                    <a:pt x="105" y="27"/>
                    <a:pt x="109" y="27"/>
                    <a:pt x="113" y="27"/>
                  </a:cubicBezTo>
                  <a:cubicBezTo>
                    <a:pt x="116" y="27"/>
                    <a:pt x="119" y="25"/>
                    <a:pt x="121" y="28"/>
                  </a:cubicBezTo>
                  <a:cubicBezTo>
                    <a:pt x="121" y="29"/>
                    <a:pt x="121" y="30"/>
                    <a:pt x="120" y="30"/>
                  </a:cubicBezTo>
                  <a:cubicBezTo>
                    <a:pt x="119" y="32"/>
                    <a:pt x="116" y="33"/>
                    <a:pt x="114" y="31"/>
                  </a:cubicBezTo>
                  <a:cubicBezTo>
                    <a:pt x="113" y="35"/>
                    <a:pt x="107" y="35"/>
                    <a:pt x="103" y="35"/>
                  </a:cubicBezTo>
                  <a:cubicBezTo>
                    <a:pt x="102" y="36"/>
                    <a:pt x="101" y="37"/>
                    <a:pt x="100" y="36"/>
                  </a:cubicBezTo>
                  <a:cubicBezTo>
                    <a:pt x="99" y="37"/>
                    <a:pt x="97" y="36"/>
                    <a:pt x="96" y="37"/>
                  </a:cubicBezTo>
                  <a:cubicBezTo>
                    <a:pt x="92" y="37"/>
                    <a:pt x="89" y="38"/>
                    <a:pt x="85" y="38"/>
                  </a:cubicBezTo>
                  <a:cubicBezTo>
                    <a:pt x="85" y="39"/>
                    <a:pt x="84" y="38"/>
                    <a:pt x="84" y="37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81" y="38"/>
                    <a:pt x="82" y="38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39"/>
                    <a:pt x="85" y="39"/>
                    <a:pt x="84" y="40"/>
                  </a:cubicBezTo>
                  <a:cubicBezTo>
                    <a:pt x="84" y="41"/>
                    <a:pt x="82" y="41"/>
                    <a:pt x="82" y="41"/>
                  </a:cubicBezTo>
                  <a:cubicBezTo>
                    <a:pt x="77" y="42"/>
                    <a:pt x="73" y="45"/>
                    <a:pt x="67" y="46"/>
                  </a:cubicBezTo>
                  <a:cubicBezTo>
                    <a:pt x="61" y="50"/>
                    <a:pt x="55" y="47"/>
                    <a:pt x="48" y="51"/>
                  </a:cubicBezTo>
                  <a:cubicBezTo>
                    <a:pt x="45" y="52"/>
                    <a:pt x="41" y="53"/>
                    <a:pt x="38" y="54"/>
                  </a:cubicBezTo>
                  <a:cubicBezTo>
                    <a:pt x="35" y="57"/>
                    <a:pt x="30" y="56"/>
                    <a:pt x="26" y="58"/>
                  </a:cubicBezTo>
                  <a:cubicBezTo>
                    <a:pt x="24" y="62"/>
                    <a:pt x="18" y="59"/>
                    <a:pt x="16" y="63"/>
                  </a:cubicBezTo>
                  <a:cubicBezTo>
                    <a:pt x="15" y="64"/>
                    <a:pt x="13" y="64"/>
                    <a:pt x="12" y="63"/>
                  </a:cubicBezTo>
                  <a:cubicBezTo>
                    <a:pt x="9" y="68"/>
                    <a:pt x="0" y="65"/>
                    <a:pt x="0" y="7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4" y="74"/>
                    <a:pt x="0" y="76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2" y="76"/>
                    <a:pt x="3" y="77"/>
                    <a:pt x="4" y="77"/>
                  </a:cubicBezTo>
                  <a:cubicBezTo>
                    <a:pt x="9" y="78"/>
                    <a:pt x="4" y="82"/>
                    <a:pt x="4" y="85"/>
                  </a:cubicBezTo>
                  <a:cubicBezTo>
                    <a:pt x="10" y="84"/>
                    <a:pt x="5" y="89"/>
                    <a:pt x="8" y="92"/>
                  </a:cubicBezTo>
                  <a:cubicBezTo>
                    <a:pt x="12" y="89"/>
                    <a:pt x="14" y="87"/>
                    <a:pt x="19" y="87"/>
                  </a:cubicBezTo>
                  <a:cubicBezTo>
                    <a:pt x="17" y="85"/>
                    <a:pt x="20" y="84"/>
                    <a:pt x="20" y="83"/>
                  </a:cubicBezTo>
                  <a:cubicBezTo>
                    <a:pt x="22" y="82"/>
                    <a:pt x="23" y="84"/>
                    <a:pt x="24" y="85"/>
                  </a:cubicBezTo>
                  <a:cubicBezTo>
                    <a:pt x="26" y="83"/>
                    <a:pt x="29" y="83"/>
                    <a:pt x="31" y="83"/>
                  </a:cubicBezTo>
                  <a:cubicBezTo>
                    <a:pt x="32" y="81"/>
                    <a:pt x="36" y="81"/>
                    <a:pt x="36" y="79"/>
                  </a:cubicBezTo>
                  <a:cubicBezTo>
                    <a:pt x="40" y="75"/>
                    <a:pt x="46" y="73"/>
                    <a:pt x="52" y="74"/>
                  </a:cubicBezTo>
                  <a:cubicBezTo>
                    <a:pt x="52" y="75"/>
                    <a:pt x="51" y="75"/>
                    <a:pt x="50" y="76"/>
                  </a:cubicBezTo>
                  <a:cubicBezTo>
                    <a:pt x="51" y="76"/>
                    <a:pt x="51" y="76"/>
                    <a:pt x="51" y="76"/>
                  </a:cubicBezTo>
                  <a:cubicBezTo>
                    <a:pt x="52" y="75"/>
                    <a:pt x="54" y="76"/>
                    <a:pt x="54" y="75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53" y="69"/>
                    <a:pt x="59" y="70"/>
                    <a:pt x="63" y="69"/>
                  </a:cubicBezTo>
                  <a:cubicBezTo>
                    <a:pt x="65" y="68"/>
                    <a:pt x="67" y="69"/>
                    <a:pt x="68" y="67"/>
                  </a:cubicBezTo>
                  <a:cubicBezTo>
                    <a:pt x="71" y="67"/>
                    <a:pt x="75" y="64"/>
                    <a:pt x="76" y="67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70"/>
                    <a:pt x="72" y="71"/>
                    <a:pt x="71" y="70"/>
                  </a:cubicBezTo>
                  <a:cubicBezTo>
                    <a:pt x="70" y="70"/>
                    <a:pt x="70" y="70"/>
                    <a:pt x="70" y="70"/>
                  </a:cubicBezTo>
                  <a:cubicBezTo>
                    <a:pt x="67" y="71"/>
                    <a:pt x="64" y="72"/>
                    <a:pt x="62" y="74"/>
                  </a:cubicBezTo>
                  <a:cubicBezTo>
                    <a:pt x="66" y="72"/>
                    <a:pt x="70" y="72"/>
                    <a:pt x="73" y="71"/>
                  </a:cubicBezTo>
                  <a:cubicBezTo>
                    <a:pt x="76" y="72"/>
                    <a:pt x="80" y="70"/>
                    <a:pt x="82" y="72"/>
                  </a:cubicBezTo>
                  <a:cubicBezTo>
                    <a:pt x="87" y="71"/>
                    <a:pt x="91" y="70"/>
                    <a:pt x="96" y="68"/>
                  </a:cubicBezTo>
                  <a:cubicBezTo>
                    <a:pt x="96" y="67"/>
                    <a:pt x="96" y="67"/>
                    <a:pt x="96" y="67"/>
                  </a:cubicBezTo>
                  <a:cubicBezTo>
                    <a:pt x="97" y="67"/>
                    <a:pt x="98" y="66"/>
                    <a:pt x="100" y="66"/>
                  </a:cubicBezTo>
                  <a:cubicBezTo>
                    <a:pt x="101" y="67"/>
                    <a:pt x="106" y="63"/>
                    <a:pt x="107" y="67"/>
                  </a:cubicBezTo>
                  <a:cubicBezTo>
                    <a:pt x="109" y="69"/>
                    <a:pt x="105" y="69"/>
                    <a:pt x="106" y="70"/>
                  </a:cubicBezTo>
                  <a:cubicBezTo>
                    <a:pt x="106" y="70"/>
                    <a:pt x="107" y="71"/>
                    <a:pt x="107" y="71"/>
                  </a:cubicBezTo>
                  <a:cubicBezTo>
                    <a:pt x="107" y="75"/>
                    <a:pt x="110" y="76"/>
                    <a:pt x="111" y="80"/>
                  </a:cubicBezTo>
                  <a:cubicBezTo>
                    <a:pt x="114" y="84"/>
                    <a:pt x="106" y="86"/>
                    <a:pt x="108" y="91"/>
                  </a:cubicBezTo>
                  <a:cubicBezTo>
                    <a:pt x="111" y="91"/>
                    <a:pt x="110" y="88"/>
                    <a:pt x="111" y="86"/>
                  </a:cubicBezTo>
                  <a:cubicBezTo>
                    <a:pt x="114" y="84"/>
                    <a:pt x="118" y="86"/>
                    <a:pt x="121" y="86"/>
                  </a:cubicBezTo>
                  <a:cubicBezTo>
                    <a:pt x="121" y="89"/>
                    <a:pt x="119" y="91"/>
                    <a:pt x="117" y="94"/>
                  </a:cubicBezTo>
                  <a:cubicBezTo>
                    <a:pt x="112" y="95"/>
                    <a:pt x="110" y="102"/>
                    <a:pt x="104" y="102"/>
                  </a:cubicBezTo>
                  <a:cubicBezTo>
                    <a:pt x="102" y="105"/>
                    <a:pt x="100" y="102"/>
                    <a:pt x="97" y="103"/>
                  </a:cubicBezTo>
                  <a:cubicBezTo>
                    <a:pt x="96" y="108"/>
                    <a:pt x="98" y="112"/>
                    <a:pt x="99" y="116"/>
                  </a:cubicBezTo>
                  <a:cubicBezTo>
                    <a:pt x="97" y="118"/>
                    <a:pt x="94" y="118"/>
                    <a:pt x="93" y="121"/>
                  </a:cubicBezTo>
                  <a:cubicBezTo>
                    <a:pt x="91" y="122"/>
                    <a:pt x="88" y="121"/>
                    <a:pt x="89" y="124"/>
                  </a:cubicBezTo>
                  <a:cubicBezTo>
                    <a:pt x="90" y="125"/>
                    <a:pt x="90" y="124"/>
                    <a:pt x="91" y="124"/>
                  </a:cubicBezTo>
                  <a:cubicBezTo>
                    <a:pt x="93" y="126"/>
                    <a:pt x="89" y="127"/>
                    <a:pt x="89" y="128"/>
                  </a:cubicBezTo>
                  <a:cubicBezTo>
                    <a:pt x="93" y="133"/>
                    <a:pt x="98" y="127"/>
                    <a:pt x="103" y="129"/>
                  </a:cubicBezTo>
                  <a:cubicBezTo>
                    <a:pt x="106" y="132"/>
                    <a:pt x="100" y="134"/>
                    <a:pt x="100" y="138"/>
                  </a:cubicBezTo>
                  <a:cubicBezTo>
                    <a:pt x="104" y="139"/>
                    <a:pt x="100" y="142"/>
                    <a:pt x="102" y="144"/>
                  </a:cubicBezTo>
                  <a:cubicBezTo>
                    <a:pt x="111" y="140"/>
                    <a:pt x="104" y="149"/>
                    <a:pt x="107" y="152"/>
                  </a:cubicBezTo>
                  <a:cubicBezTo>
                    <a:pt x="112" y="149"/>
                    <a:pt x="112" y="149"/>
                    <a:pt x="112" y="149"/>
                  </a:cubicBezTo>
                  <a:cubicBezTo>
                    <a:pt x="115" y="148"/>
                    <a:pt x="118" y="141"/>
                    <a:pt x="123" y="145"/>
                  </a:cubicBezTo>
                  <a:cubicBezTo>
                    <a:pt x="129" y="143"/>
                    <a:pt x="129" y="151"/>
                    <a:pt x="134" y="152"/>
                  </a:cubicBezTo>
                  <a:cubicBezTo>
                    <a:pt x="135" y="153"/>
                    <a:pt x="136" y="154"/>
                    <a:pt x="136" y="155"/>
                  </a:cubicBezTo>
                  <a:cubicBezTo>
                    <a:pt x="137" y="158"/>
                    <a:pt x="139" y="159"/>
                    <a:pt x="142" y="160"/>
                  </a:cubicBezTo>
                  <a:cubicBezTo>
                    <a:pt x="141" y="161"/>
                    <a:pt x="140" y="164"/>
                    <a:pt x="138" y="164"/>
                  </a:cubicBezTo>
                  <a:cubicBezTo>
                    <a:pt x="132" y="164"/>
                    <a:pt x="127" y="169"/>
                    <a:pt x="120" y="168"/>
                  </a:cubicBezTo>
                  <a:cubicBezTo>
                    <a:pt x="120" y="169"/>
                    <a:pt x="120" y="169"/>
                    <a:pt x="120" y="169"/>
                  </a:cubicBezTo>
                  <a:cubicBezTo>
                    <a:pt x="121" y="169"/>
                    <a:pt x="121" y="169"/>
                    <a:pt x="121" y="169"/>
                  </a:cubicBezTo>
                  <a:cubicBezTo>
                    <a:pt x="124" y="169"/>
                    <a:pt x="128" y="170"/>
                    <a:pt x="131" y="167"/>
                  </a:cubicBezTo>
                  <a:cubicBezTo>
                    <a:pt x="134" y="168"/>
                    <a:pt x="137" y="166"/>
                    <a:pt x="139" y="165"/>
                  </a:cubicBezTo>
                  <a:cubicBezTo>
                    <a:pt x="142" y="166"/>
                    <a:pt x="143" y="168"/>
                    <a:pt x="141" y="169"/>
                  </a:cubicBezTo>
                  <a:cubicBezTo>
                    <a:pt x="137" y="169"/>
                    <a:pt x="135" y="174"/>
                    <a:pt x="130" y="173"/>
                  </a:cubicBezTo>
                  <a:cubicBezTo>
                    <a:pt x="130" y="173"/>
                    <a:pt x="130" y="174"/>
                    <a:pt x="131" y="174"/>
                  </a:cubicBezTo>
                  <a:cubicBezTo>
                    <a:pt x="130" y="175"/>
                    <a:pt x="130" y="175"/>
                    <a:pt x="130" y="175"/>
                  </a:cubicBezTo>
                  <a:cubicBezTo>
                    <a:pt x="134" y="176"/>
                    <a:pt x="134" y="176"/>
                    <a:pt x="134" y="176"/>
                  </a:cubicBezTo>
                  <a:cubicBezTo>
                    <a:pt x="134" y="177"/>
                    <a:pt x="134" y="178"/>
                    <a:pt x="133" y="179"/>
                  </a:cubicBezTo>
                  <a:cubicBezTo>
                    <a:pt x="128" y="179"/>
                    <a:pt x="131" y="185"/>
                    <a:pt x="129" y="188"/>
                  </a:cubicBezTo>
                  <a:cubicBezTo>
                    <a:pt x="130" y="189"/>
                    <a:pt x="133" y="188"/>
                    <a:pt x="134" y="189"/>
                  </a:cubicBezTo>
                  <a:cubicBezTo>
                    <a:pt x="134" y="191"/>
                    <a:pt x="134" y="193"/>
                    <a:pt x="132" y="194"/>
                  </a:cubicBezTo>
                  <a:cubicBezTo>
                    <a:pt x="136" y="193"/>
                    <a:pt x="136" y="193"/>
                    <a:pt x="136" y="193"/>
                  </a:cubicBezTo>
                  <a:cubicBezTo>
                    <a:pt x="143" y="196"/>
                    <a:pt x="133" y="194"/>
                    <a:pt x="133" y="197"/>
                  </a:cubicBezTo>
                  <a:cubicBezTo>
                    <a:pt x="135" y="198"/>
                    <a:pt x="135" y="198"/>
                    <a:pt x="135" y="198"/>
                  </a:cubicBezTo>
                  <a:cubicBezTo>
                    <a:pt x="139" y="199"/>
                    <a:pt x="142" y="197"/>
                    <a:pt x="145" y="196"/>
                  </a:cubicBezTo>
                  <a:cubicBezTo>
                    <a:pt x="146" y="193"/>
                    <a:pt x="150" y="194"/>
                    <a:pt x="153" y="193"/>
                  </a:cubicBezTo>
                  <a:cubicBezTo>
                    <a:pt x="152" y="193"/>
                    <a:pt x="151" y="192"/>
                    <a:pt x="152" y="191"/>
                  </a:cubicBezTo>
                  <a:cubicBezTo>
                    <a:pt x="155" y="189"/>
                    <a:pt x="158" y="187"/>
                    <a:pt x="162" y="186"/>
                  </a:cubicBezTo>
                  <a:cubicBezTo>
                    <a:pt x="161" y="185"/>
                    <a:pt x="163" y="184"/>
                    <a:pt x="164" y="183"/>
                  </a:cubicBezTo>
                  <a:cubicBezTo>
                    <a:pt x="165" y="180"/>
                    <a:pt x="167" y="182"/>
                    <a:pt x="168" y="184"/>
                  </a:cubicBezTo>
                  <a:cubicBezTo>
                    <a:pt x="173" y="185"/>
                    <a:pt x="175" y="181"/>
                    <a:pt x="179" y="182"/>
                  </a:cubicBezTo>
                  <a:cubicBezTo>
                    <a:pt x="182" y="183"/>
                    <a:pt x="181" y="184"/>
                    <a:pt x="180" y="186"/>
                  </a:cubicBezTo>
                  <a:cubicBezTo>
                    <a:pt x="183" y="187"/>
                    <a:pt x="184" y="183"/>
                    <a:pt x="186" y="185"/>
                  </a:cubicBezTo>
                  <a:cubicBezTo>
                    <a:pt x="187" y="186"/>
                    <a:pt x="189" y="186"/>
                    <a:pt x="190" y="185"/>
                  </a:cubicBezTo>
                  <a:cubicBezTo>
                    <a:pt x="191" y="186"/>
                    <a:pt x="191" y="186"/>
                    <a:pt x="191" y="186"/>
                  </a:cubicBezTo>
                  <a:cubicBezTo>
                    <a:pt x="195" y="184"/>
                    <a:pt x="198" y="186"/>
                    <a:pt x="202" y="185"/>
                  </a:cubicBezTo>
                  <a:cubicBezTo>
                    <a:pt x="204" y="186"/>
                    <a:pt x="201" y="188"/>
                    <a:pt x="202" y="189"/>
                  </a:cubicBezTo>
                  <a:cubicBezTo>
                    <a:pt x="201" y="192"/>
                    <a:pt x="197" y="193"/>
                    <a:pt x="195" y="194"/>
                  </a:cubicBezTo>
                  <a:cubicBezTo>
                    <a:pt x="198" y="193"/>
                    <a:pt x="202" y="194"/>
                    <a:pt x="205" y="192"/>
                  </a:cubicBezTo>
                  <a:cubicBezTo>
                    <a:pt x="208" y="192"/>
                    <a:pt x="211" y="189"/>
                    <a:pt x="213" y="191"/>
                  </a:cubicBezTo>
                  <a:cubicBezTo>
                    <a:pt x="213" y="192"/>
                    <a:pt x="212" y="193"/>
                    <a:pt x="212" y="193"/>
                  </a:cubicBezTo>
                  <a:cubicBezTo>
                    <a:pt x="209" y="194"/>
                    <a:pt x="207" y="196"/>
                    <a:pt x="204" y="196"/>
                  </a:cubicBezTo>
                  <a:cubicBezTo>
                    <a:pt x="205" y="197"/>
                    <a:pt x="205" y="197"/>
                    <a:pt x="205" y="197"/>
                  </a:cubicBezTo>
                  <a:cubicBezTo>
                    <a:pt x="205" y="198"/>
                    <a:pt x="205" y="198"/>
                    <a:pt x="204" y="199"/>
                  </a:cubicBezTo>
                  <a:cubicBezTo>
                    <a:pt x="203" y="199"/>
                    <a:pt x="201" y="201"/>
                    <a:pt x="200" y="200"/>
                  </a:cubicBezTo>
                  <a:cubicBezTo>
                    <a:pt x="200" y="200"/>
                    <a:pt x="199" y="200"/>
                    <a:pt x="200" y="201"/>
                  </a:cubicBezTo>
                  <a:cubicBezTo>
                    <a:pt x="200" y="202"/>
                    <a:pt x="201" y="201"/>
                    <a:pt x="202" y="201"/>
                  </a:cubicBezTo>
                  <a:cubicBezTo>
                    <a:pt x="204" y="201"/>
                    <a:pt x="208" y="201"/>
                    <a:pt x="210" y="201"/>
                  </a:cubicBezTo>
                  <a:cubicBezTo>
                    <a:pt x="211" y="201"/>
                    <a:pt x="211" y="201"/>
                    <a:pt x="212" y="200"/>
                  </a:cubicBezTo>
                  <a:cubicBezTo>
                    <a:pt x="212" y="204"/>
                    <a:pt x="216" y="205"/>
                    <a:pt x="220" y="206"/>
                  </a:cubicBezTo>
                  <a:cubicBezTo>
                    <a:pt x="226" y="204"/>
                    <a:pt x="224" y="212"/>
                    <a:pt x="230" y="212"/>
                  </a:cubicBezTo>
                  <a:cubicBezTo>
                    <a:pt x="235" y="213"/>
                    <a:pt x="230" y="215"/>
                    <a:pt x="231" y="217"/>
                  </a:cubicBezTo>
                  <a:cubicBezTo>
                    <a:pt x="231" y="218"/>
                    <a:pt x="230" y="218"/>
                    <a:pt x="229" y="218"/>
                  </a:cubicBezTo>
                  <a:cubicBezTo>
                    <a:pt x="231" y="219"/>
                    <a:pt x="234" y="218"/>
                    <a:pt x="235" y="220"/>
                  </a:cubicBezTo>
                  <a:cubicBezTo>
                    <a:pt x="234" y="225"/>
                    <a:pt x="228" y="223"/>
                    <a:pt x="224" y="225"/>
                  </a:cubicBezTo>
                  <a:cubicBezTo>
                    <a:pt x="221" y="228"/>
                    <a:pt x="217" y="229"/>
                    <a:pt x="213" y="230"/>
                  </a:cubicBezTo>
                  <a:cubicBezTo>
                    <a:pt x="213" y="233"/>
                    <a:pt x="208" y="235"/>
                    <a:pt x="211" y="238"/>
                  </a:cubicBezTo>
                  <a:cubicBezTo>
                    <a:pt x="211" y="239"/>
                    <a:pt x="213" y="240"/>
                    <a:pt x="212" y="241"/>
                  </a:cubicBezTo>
                  <a:cubicBezTo>
                    <a:pt x="212" y="243"/>
                    <a:pt x="213" y="245"/>
                    <a:pt x="215" y="246"/>
                  </a:cubicBezTo>
                  <a:cubicBezTo>
                    <a:pt x="215" y="245"/>
                    <a:pt x="215" y="245"/>
                    <a:pt x="215" y="245"/>
                  </a:cubicBezTo>
                  <a:cubicBezTo>
                    <a:pt x="217" y="247"/>
                    <a:pt x="220" y="245"/>
                    <a:pt x="221" y="248"/>
                  </a:cubicBezTo>
                  <a:cubicBezTo>
                    <a:pt x="221" y="248"/>
                    <a:pt x="222" y="249"/>
                    <a:pt x="221" y="250"/>
                  </a:cubicBezTo>
                  <a:cubicBezTo>
                    <a:pt x="224" y="250"/>
                    <a:pt x="224" y="250"/>
                    <a:pt x="224" y="250"/>
                  </a:cubicBezTo>
                  <a:cubicBezTo>
                    <a:pt x="225" y="250"/>
                    <a:pt x="226" y="250"/>
                    <a:pt x="226" y="252"/>
                  </a:cubicBezTo>
                  <a:cubicBezTo>
                    <a:pt x="228" y="252"/>
                    <a:pt x="228" y="252"/>
                    <a:pt x="228" y="252"/>
                  </a:cubicBezTo>
                  <a:cubicBezTo>
                    <a:pt x="230" y="250"/>
                    <a:pt x="234" y="250"/>
                    <a:pt x="235" y="248"/>
                  </a:cubicBezTo>
                  <a:cubicBezTo>
                    <a:pt x="234" y="248"/>
                    <a:pt x="234" y="247"/>
                    <a:pt x="233" y="247"/>
                  </a:cubicBezTo>
                  <a:cubicBezTo>
                    <a:pt x="233" y="246"/>
                    <a:pt x="234" y="245"/>
                    <a:pt x="235" y="244"/>
                  </a:cubicBezTo>
                  <a:cubicBezTo>
                    <a:pt x="239" y="244"/>
                    <a:pt x="245" y="239"/>
                    <a:pt x="249" y="243"/>
                  </a:cubicBezTo>
                  <a:cubicBezTo>
                    <a:pt x="247" y="244"/>
                    <a:pt x="251" y="245"/>
                    <a:pt x="249" y="246"/>
                  </a:cubicBezTo>
                  <a:cubicBezTo>
                    <a:pt x="250" y="247"/>
                    <a:pt x="249" y="248"/>
                    <a:pt x="249" y="250"/>
                  </a:cubicBezTo>
                  <a:cubicBezTo>
                    <a:pt x="247" y="250"/>
                    <a:pt x="247" y="253"/>
                    <a:pt x="244" y="253"/>
                  </a:cubicBezTo>
                  <a:cubicBezTo>
                    <a:pt x="246" y="253"/>
                    <a:pt x="246" y="256"/>
                    <a:pt x="248" y="255"/>
                  </a:cubicBezTo>
                  <a:cubicBezTo>
                    <a:pt x="249" y="252"/>
                    <a:pt x="254" y="255"/>
                    <a:pt x="256" y="253"/>
                  </a:cubicBezTo>
                  <a:cubicBezTo>
                    <a:pt x="260" y="254"/>
                    <a:pt x="264" y="253"/>
                    <a:pt x="267" y="251"/>
                  </a:cubicBezTo>
                  <a:cubicBezTo>
                    <a:pt x="271" y="251"/>
                    <a:pt x="273" y="247"/>
                    <a:pt x="277" y="248"/>
                  </a:cubicBezTo>
                  <a:cubicBezTo>
                    <a:pt x="281" y="245"/>
                    <a:pt x="286" y="245"/>
                    <a:pt x="290" y="243"/>
                  </a:cubicBezTo>
                  <a:cubicBezTo>
                    <a:pt x="294" y="247"/>
                    <a:pt x="286" y="247"/>
                    <a:pt x="287" y="251"/>
                  </a:cubicBezTo>
                  <a:cubicBezTo>
                    <a:pt x="287" y="254"/>
                    <a:pt x="283" y="259"/>
                    <a:pt x="288" y="261"/>
                  </a:cubicBezTo>
                  <a:cubicBezTo>
                    <a:pt x="286" y="263"/>
                    <a:pt x="286" y="263"/>
                    <a:pt x="286" y="263"/>
                  </a:cubicBezTo>
                  <a:cubicBezTo>
                    <a:pt x="282" y="270"/>
                    <a:pt x="271" y="268"/>
                    <a:pt x="265" y="267"/>
                  </a:cubicBezTo>
                  <a:cubicBezTo>
                    <a:pt x="258" y="269"/>
                    <a:pt x="252" y="271"/>
                    <a:pt x="245" y="273"/>
                  </a:cubicBezTo>
                  <a:cubicBezTo>
                    <a:pt x="246" y="275"/>
                    <a:pt x="243" y="277"/>
                    <a:pt x="241" y="278"/>
                  </a:cubicBezTo>
                  <a:cubicBezTo>
                    <a:pt x="241" y="277"/>
                    <a:pt x="241" y="277"/>
                    <a:pt x="241" y="277"/>
                  </a:cubicBezTo>
                  <a:cubicBezTo>
                    <a:pt x="240" y="278"/>
                    <a:pt x="240" y="278"/>
                    <a:pt x="240" y="278"/>
                  </a:cubicBezTo>
                  <a:cubicBezTo>
                    <a:pt x="239" y="277"/>
                    <a:pt x="239" y="277"/>
                    <a:pt x="239" y="277"/>
                  </a:cubicBezTo>
                  <a:cubicBezTo>
                    <a:pt x="237" y="279"/>
                    <a:pt x="234" y="279"/>
                    <a:pt x="231" y="280"/>
                  </a:cubicBezTo>
                  <a:cubicBezTo>
                    <a:pt x="231" y="281"/>
                    <a:pt x="232" y="282"/>
                    <a:pt x="232" y="283"/>
                  </a:cubicBezTo>
                  <a:cubicBezTo>
                    <a:pt x="233" y="284"/>
                    <a:pt x="231" y="285"/>
                    <a:pt x="230" y="286"/>
                  </a:cubicBezTo>
                  <a:cubicBezTo>
                    <a:pt x="231" y="287"/>
                    <a:pt x="231" y="287"/>
                    <a:pt x="231" y="287"/>
                  </a:cubicBezTo>
                  <a:cubicBezTo>
                    <a:pt x="230" y="288"/>
                    <a:pt x="231" y="290"/>
                    <a:pt x="229" y="291"/>
                  </a:cubicBezTo>
                  <a:cubicBezTo>
                    <a:pt x="226" y="293"/>
                    <a:pt x="224" y="290"/>
                    <a:pt x="220" y="291"/>
                  </a:cubicBezTo>
                  <a:cubicBezTo>
                    <a:pt x="217" y="293"/>
                    <a:pt x="212" y="294"/>
                    <a:pt x="208" y="294"/>
                  </a:cubicBezTo>
                  <a:cubicBezTo>
                    <a:pt x="207" y="296"/>
                    <a:pt x="203" y="295"/>
                    <a:pt x="202" y="297"/>
                  </a:cubicBezTo>
                  <a:cubicBezTo>
                    <a:pt x="207" y="297"/>
                    <a:pt x="212" y="296"/>
                    <a:pt x="216" y="294"/>
                  </a:cubicBezTo>
                  <a:cubicBezTo>
                    <a:pt x="220" y="295"/>
                    <a:pt x="222" y="298"/>
                    <a:pt x="226" y="298"/>
                  </a:cubicBezTo>
                  <a:cubicBezTo>
                    <a:pt x="223" y="301"/>
                    <a:pt x="218" y="302"/>
                    <a:pt x="214" y="303"/>
                  </a:cubicBezTo>
                  <a:cubicBezTo>
                    <a:pt x="214" y="303"/>
                    <a:pt x="214" y="303"/>
                    <a:pt x="214" y="303"/>
                  </a:cubicBezTo>
                  <a:cubicBezTo>
                    <a:pt x="218" y="303"/>
                    <a:pt x="221" y="301"/>
                    <a:pt x="225" y="302"/>
                  </a:cubicBezTo>
                  <a:cubicBezTo>
                    <a:pt x="224" y="304"/>
                    <a:pt x="221" y="303"/>
                    <a:pt x="220" y="304"/>
                  </a:cubicBezTo>
                  <a:cubicBezTo>
                    <a:pt x="219" y="304"/>
                    <a:pt x="217" y="306"/>
                    <a:pt x="215" y="305"/>
                  </a:cubicBezTo>
                  <a:cubicBezTo>
                    <a:pt x="215" y="306"/>
                    <a:pt x="214" y="307"/>
                    <a:pt x="213" y="307"/>
                  </a:cubicBezTo>
                  <a:cubicBezTo>
                    <a:pt x="214" y="307"/>
                    <a:pt x="214" y="307"/>
                    <a:pt x="215" y="307"/>
                  </a:cubicBezTo>
                  <a:cubicBezTo>
                    <a:pt x="220" y="306"/>
                    <a:pt x="225" y="304"/>
                    <a:pt x="231" y="304"/>
                  </a:cubicBezTo>
                  <a:cubicBezTo>
                    <a:pt x="235" y="304"/>
                    <a:pt x="233" y="309"/>
                    <a:pt x="237" y="308"/>
                  </a:cubicBezTo>
                  <a:cubicBezTo>
                    <a:pt x="238" y="309"/>
                    <a:pt x="239" y="309"/>
                    <a:pt x="239" y="310"/>
                  </a:cubicBezTo>
                  <a:cubicBezTo>
                    <a:pt x="240" y="314"/>
                    <a:pt x="244" y="315"/>
                    <a:pt x="248" y="314"/>
                  </a:cubicBezTo>
                  <a:cubicBezTo>
                    <a:pt x="252" y="312"/>
                    <a:pt x="257" y="311"/>
                    <a:pt x="262" y="309"/>
                  </a:cubicBezTo>
                  <a:cubicBezTo>
                    <a:pt x="272" y="312"/>
                    <a:pt x="281" y="306"/>
                    <a:pt x="292" y="306"/>
                  </a:cubicBezTo>
                  <a:cubicBezTo>
                    <a:pt x="292" y="307"/>
                    <a:pt x="294" y="307"/>
                    <a:pt x="293" y="308"/>
                  </a:cubicBezTo>
                  <a:cubicBezTo>
                    <a:pt x="293" y="308"/>
                    <a:pt x="292" y="309"/>
                    <a:pt x="291" y="309"/>
                  </a:cubicBezTo>
                  <a:cubicBezTo>
                    <a:pt x="292" y="310"/>
                    <a:pt x="292" y="312"/>
                    <a:pt x="294" y="310"/>
                  </a:cubicBezTo>
                  <a:cubicBezTo>
                    <a:pt x="293" y="310"/>
                    <a:pt x="293" y="310"/>
                    <a:pt x="293" y="310"/>
                  </a:cubicBezTo>
                  <a:cubicBezTo>
                    <a:pt x="296" y="308"/>
                    <a:pt x="297" y="306"/>
                    <a:pt x="301" y="306"/>
                  </a:cubicBezTo>
                  <a:cubicBezTo>
                    <a:pt x="302" y="306"/>
                    <a:pt x="304" y="308"/>
                    <a:pt x="303" y="309"/>
                  </a:cubicBezTo>
                  <a:cubicBezTo>
                    <a:pt x="299" y="314"/>
                    <a:pt x="292" y="312"/>
                    <a:pt x="288" y="316"/>
                  </a:cubicBezTo>
                  <a:cubicBezTo>
                    <a:pt x="287" y="317"/>
                    <a:pt x="284" y="315"/>
                    <a:pt x="284" y="318"/>
                  </a:cubicBezTo>
                  <a:cubicBezTo>
                    <a:pt x="285" y="319"/>
                    <a:pt x="286" y="320"/>
                    <a:pt x="285" y="320"/>
                  </a:cubicBezTo>
                  <a:cubicBezTo>
                    <a:pt x="289" y="316"/>
                    <a:pt x="294" y="317"/>
                    <a:pt x="298" y="313"/>
                  </a:cubicBezTo>
                  <a:cubicBezTo>
                    <a:pt x="300" y="313"/>
                    <a:pt x="303" y="313"/>
                    <a:pt x="304" y="311"/>
                  </a:cubicBezTo>
                  <a:cubicBezTo>
                    <a:pt x="306" y="311"/>
                    <a:pt x="309" y="308"/>
                    <a:pt x="310" y="310"/>
                  </a:cubicBezTo>
                  <a:cubicBezTo>
                    <a:pt x="308" y="311"/>
                    <a:pt x="307" y="314"/>
                    <a:pt x="305" y="313"/>
                  </a:cubicBezTo>
                  <a:cubicBezTo>
                    <a:pt x="300" y="314"/>
                    <a:pt x="301" y="319"/>
                    <a:pt x="296" y="319"/>
                  </a:cubicBezTo>
                  <a:cubicBezTo>
                    <a:pt x="295" y="321"/>
                    <a:pt x="291" y="320"/>
                    <a:pt x="290" y="322"/>
                  </a:cubicBezTo>
                  <a:cubicBezTo>
                    <a:pt x="291" y="322"/>
                    <a:pt x="292" y="323"/>
                    <a:pt x="292" y="322"/>
                  </a:cubicBezTo>
                  <a:cubicBezTo>
                    <a:pt x="295" y="322"/>
                    <a:pt x="297" y="320"/>
                    <a:pt x="299" y="320"/>
                  </a:cubicBezTo>
                  <a:cubicBezTo>
                    <a:pt x="305" y="321"/>
                    <a:pt x="307" y="315"/>
                    <a:pt x="312" y="315"/>
                  </a:cubicBezTo>
                  <a:cubicBezTo>
                    <a:pt x="313" y="310"/>
                    <a:pt x="319" y="311"/>
                    <a:pt x="322" y="308"/>
                  </a:cubicBezTo>
                  <a:cubicBezTo>
                    <a:pt x="321" y="307"/>
                    <a:pt x="321" y="307"/>
                    <a:pt x="321" y="307"/>
                  </a:cubicBezTo>
                  <a:cubicBezTo>
                    <a:pt x="321" y="307"/>
                    <a:pt x="321" y="307"/>
                    <a:pt x="321" y="307"/>
                  </a:cubicBezTo>
                  <a:cubicBezTo>
                    <a:pt x="319" y="308"/>
                    <a:pt x="317" y="307"/>
                    <a:pt x="315" y="309"/>
                  </a:cubicBezTo>
                  <a:cubicBezTo>
                    <a:pt x="314" y="309"/>
                    <a:pt x="312" y="310"/>
                    <a:pt x="312" y="308"/>
                  </a:cubicBezTo>
                  <a:cubicBezTo>
                    <a:pt x="311" y="307"/>
                    <a:pt x="312" y="307"/>
                    <a:pt x="313" y="306"/>
                  </a:cubicBezTo>
                  <a:cubicBezTo>
                    <a:pt x="317" y="306"/>
                    <a:pt x="320" y="298"/>
                    <a:pt x="325" y="302"/>
                  </a:cubicBezTo>
                  <a:cubicBezTo>
                    <a:pt x="329" y="300"/>
                    <a:pt x="334" y="298"/>
                    <a:pt x="339" y="300"/>
                  </a:cubicBezTo>
                  <a:cubicBezTo>
                    <a:pt x="338" y="302"/>
                    <a:pt x="334" y="301"/>
                    <a:pt x="333" y="303"/>
                  </a:cubicBezTo>
                  <a:cubicBezTo>
                    <a:pt x="338" y="303"/>
                    <a:pt x="338" y="303"/>
                    <a:pt x="338" y="303"/>
                  </a:cubicBezTo>
                  <a:cubicBezTo>
                    <a:pt x="339" y="303"/>
                    <a:pt x="342" y="302"/>
                    <a:pt x="341" y="300"/>
                  </a:cubicBezTo>
                  <a:cubicBezTo>
                    <a:pt x="342" y="299"/>
                    <a:pt x="344" y="298"/>
                    <a:pt x="345" y="298"/>
                  </a:cubicBezTo>
                  <a:cubicBezTo>
                    <a:pt x="348" y="298"/>
                    <a:pt x="351" y="297"/>
                    <a:pt x="352" y="300"/>
                  </a:cubicBezTo>
                  <a:cubicBezTo>
                    <a:pt x="352" y="301"/>
                    <a:pt x="350" y="300"/>
                    <a:pt x="350" y="300"/>
                  </a:cubicBezTo>
                  <a:cubicBezTo>
                    <a:pt x="350" y="301"/>
                    <a:pt x="350" y="301"/>
                    <a:pt x="350" y="301"/>
                  </a:cubicBezTo>
                  <a:cubicBezTo>
                    <a:pt x="350" y="302"/>
                    <a:pt x="352" y="302"/>
                    <a:pt x="352" y="302"/>
                  </a:cubicBezTo>
                  <a:cubicBezTo>
                    <a:pt x="353" y="301"/>
                    <a:pt x="352" y="300"/>
                    <a:pt x="353" y="299"/>
                  </a:cubicBezTo>
                  <a:cubicBezTo>
                    <a:pt x="356" y="299"/>
                    <a:pt x="359" y="297"/>
                    <a:pt x="362" y="295"/>
                  </a:cubicBezTo>
                  <a:cubicBezTo>
                    <a:pt x="365" y="293"/>
                    <a:pt x="367" y="297"/>
                    <a:pt x="370" y="298"/>
                  </a:cubicBezTo>
                  <a:cubicBezTo>
                    <a:pt x="373" y="298"/>
                    <a:pt x="376" y="298"/>
                    <a:pt x="378" y="298"/>
                  </a:cubicBezTo>
                  <a:cubicBezTo>
                    <a:pt x="381" y="295"/>
                    <a:pt x="385" y="300"/>
                    <a:pt x="389" y="297"/>
                  </a:cubicBezTo>
                  <a:cubicBezTo>
                    <a:pt x="391" y="298"/>
                    <a:pt x="388" y="299"/>
                    <a:pt x="389" y="300"/>
                  </a:cubicBezTo>
                  <a:cubicBezTo>
                    <a:pt x="392" y="297"/>
                    <a:pt x="397" y="298"/>
                    <a:pt x="401" y="295"/>
                  </a:cubicBezTo>
                  <a:cubicBezTo>
                    <a:pt x="402" y="295"/>
                    <a:pt x="404" y="295"/>
                    <a:pt x="404" y="295"/>
                  </a:cubicBezTo>
                  <a:cubicBezTo>
                    <a:pt x="408" y="296"/>
                    <a:pt x="410" y="293"/>
                    <a:pt x="413" y="293"/>
                  </a:cubicBezTo>
                  <a:cubicBezTo>
                    <a:pt x="415" y="292"/>
                    <a:pt x="418" y="293"/>
                    <a:pt x="420" y="291"/>
                  </a:cubicBezTo>
                  <a:cubicBezTo>
                    <a:pt x="433" y="289"/>
                    <a:pt x="433" y="289"/>
                    <a:pt x="433" y="289"/>
                  </a:cubicBezTo>
                  <a:cubicBezTo>
                    <a:pt x="435" y="285"/>
                    <a:pt x="440" y="288"/>
                    <a:pt x="443" y="287"/>
                  </a:cubicBezTo>
                  <a:cubicBezTo>
                    <a:pt x="446" y="286"/>
                    <a:pt x="450" y="283"/>
                    <a:pt x="452" y="287"/>
                  </a:cubicBezTo>
                  <a:cubicBezTo>
                    <a:pt x="453" y="289"/>
                    <a:pt x="451" y="288"/>
                    <a:pt x="450" y="290"/>
                  </a:cubicBezTo>
                  <a:cubicBezTo>
                    <a:pt x="451" y="290"/>
                    <a:pt x="452" y="289"/>
                    <a:pt x="452" y="289"/>
                  </a:cubicBezTo>
                  <a:cubicBezTo>
                    <a:pt x="456" y="289"/>
                    <a:pt x="457" y="285"/>
                    <a:pt x="461" y="287"/>
                  </a:cubicBezTo>
                  <a:cubicBezTo>
                    <a:pt x="461" y="285"/>
                    <a:pt x="466" y="286"/>
                    <a:pt x="463" y="284"/>
                  </a:cubicBezTo>
                  <a:cubicBezTo>
                    <a:pt x="466" y="281"/>
                    <a:pt x="470" y="284"/>
                    <a:pt x="473" y="282"/>
                  </a:cubicBezTo>
                  <a:cubicBezTo>
                    <a:pt x="475" y="282"/>
                    <a:pt x="478" y="279"/>
                    <a:pt x="482" y="279"/>
                  </a:cubicBezTo>
                  <a:cubicBezTo>
                    <a:pt x="482" y="280"/>
                    <a:pt x="484" y="282"/>
                    <a:pt x="482" y="283"/>
                  </a:cubicBezTo>
                  <a:cubicBezTo>
                    <a:pt x="483" y="283"/>
                    <a:pt x="483" y="283"/>
                    <a:pt x="483" y="283"/>
                  </a:cubicBezTo>
                  <a:cubicBezTo>
                    <a:pt x="482" y="284"/>
                    <a:pt x="481" y="286"/>
                    <a:pt x="479" y="286"/>
                  </a:cubicBezTo>
                  <a:cubicBezTo>
                    <a:pt x="480" y="287"/>
                    <a:pt x="480" y="287"/>
                    <a:pt x="480" y="287"/>
                  </a:cubicBezTo>
                  <a:cubicBezTo>
                    <a:pt x="481" y="286"/>
                    <a:pt x="483" y="286"/>
                    <a:pt x="485" y="285"/>
                  </a:cubicBezTo>
                  <a:cubicBezTo>
                    <a:pt x="486" y="284"/>
                    <a:pt x="486" y="283"/>
                    <a:pt x="486" y="283"/>
                  </a:cubicBezTo>
                  <a:cubicBezTo>
                    <a:pt x="486" y="282"/>
                    <a:pt x="488" y="281"/>
                    <a:pt x="488" y="280"/>
                  </a:cubicBezTo>
                  <a:cubicBezTo>
                    <a:pt x="487" y="280"/>
                    <a:pt x="487" y="280"/>
                    <a:pt x="487" y="280"/>
                  </a:cubicBezTo>
                  <a:cubicBezTo>
                    <a:pt x="486" y="280"/>
                    <a:pt x="486" y="279"/>
                    <a:pt x="486" y="279"/>
                  </a:cubicBezTo>
                  <a:cubicBezTo>
                    <a:pt x="487" y="278"/>
                    <a:pt x="487" y="279"/>
                    <a:pt x="488" y="278"/>
                  </a:cubicBezTo>
                  <a:cubicBezTo>
                    <a:pt x="491" y="278"/>
                    <a:pt x="495" y="277"/>
                    <a:pt x="498" y="278"/>
                  </a:cubicBezTo>
                  <a:cubicBezTo>
                    <a:pt x="512" y="277"/>
                    <a:pt x="512" y="277"/>
                    <a:pt x="512" y="277"/>
                  </a:cubicBezTo>
                  <a:cubicBezTo>
                    <a:pt x="512" y="277"/>
                    <a:pt x="512" y="277"/>
                    <a:pt x="512" y="277"/>
                  </a:cubicBezTo>
                  <a:cubicBezTo>
                    <a:pt x="518" y="276"/>
                    <a:pt x="524" y="278"/>
                    <a:pt x="529" y="278"/>
                  </a:cubicBezTo>
                  <a:cubicBezTo>
                    <a:pt x="532" y="281"/>
                    <a:pt x="539" y="278"/>
                    <a:pt x="539" y="283"/>
                  </a:cubicBezTo>
                  <a:cubicBezTo>
                    <a:pt x="540" y="283"/>
                    <a:pt x="541" y="283"/>
                    <a:pt x="541" y="282"/>
                  </a:cubicBezTo>
                  <a:cubicBezTo>
                    <a:pt x="542" y="282"/>
                    <a:pt x="541" y="281"/>
                    <a:pt x="541" y="281"/>
                  </a:cubicBezTo>
                  <a:cubicBezTo>
                    <a:pt x="541" y="282"/>
                    <a:pt x="540" y="281"/>
                    <a:pt x="539" y="282"/>
                  </a:cubicBezTo>
                  <a:cubicBezTo>
                    <a:pt x="539" y="281"/>
                    <a:pt x="539" y="281"/>
                    <a:pt x="539" y="280"/>
                  </a:cubicBezTo>
                  <a:cubicBezTo>
                    <a:pt x="540" y="280"/>
                    <a:pt x="540" y="279"/>
                    <a:pt x="541" y="280"/>
                  </a:cubicBezTo>
                  <a:cubicBezTo>
                    <a:pt x="541" y="280"/>
                    <a:pt x="542" y="279"/>
                    <a:pt x="542" y="279"/>
                  </a:cubicBezTo>
                  <a:cubicBezTo>
                    <a:pt x="544" y="280"/>
                    <a:pt x="546" y="279"/>
                    <a:pt x="548" y="279"/>
                  </a:cubicBezTo>
                  <a:cubicBezTo>
                    <a:pt x="554" y="276"/>
                    <a:pt x="559" y="281"/>
                    <a:pt x="565" y="280"/>
                  </a:cubicBezTo>
                  <a:cubicBezTo>
                    <a:pt x="569" y="280"/>
                    <a:pt x="575" y="280"/>
                    <a:pt x="579" y="282"/>
                  </a:cubicBezTo>
                  <a:cubicBezTo>
                    <a:pt x="584" y="282"/>
                    <a:pt x="591" y="279"/>
                    <a:pt x="594" y="283"/>
                  </a:cubicBezTo>
                  <a:cubicBezTo>
                    <a:pt x="593" y="285"/>
                    <a:pt x="596" y="286"/>
                    <a:pt x="596" y="289"/>
                  </a:cubicBezTo>
                  <a:cubicBezTo>
                    <a:pt x="597" y="291"/>
                    <a:pt x="600" y="289"/>
                    <a:pt x="601" y="292"/>
                  </a:cubicBezTo>
                  <a:cubicBezTo>
                    <a:pt x="599" y="295"/>
                    <a:pt x="601" y="298"/>
                    <a:pt x="601" y="301"/>
                  </a:cubicBezTo>
                  <a:cubicBezTo>
                    <a:pt x="603" y="300"/>
                    <a:pt x="603" y="300"/>
                    <a:pt x="603" y="300"/>
                  </a:cubicBezTo>
                  <a:cubicBezTo>
                    <a:pt x="603" y="301"/>
                    <a:pt x="603" y="301"/>
                    <a:pt x="603" y="301"/>
                  </a:cubicBezTo>
                  <a:cubicBezTo>
                    <a:pt x="607" y="297"/>
                    <a:pt x="602" y="294"/>
                    <a:pt x="601" y="290"/>
                  </a:cubicBezTo>
                  <a:cubicBezTo>
                    <a:pt x="603" y="289"/>
                    <a:pt x="606" y="290"/>
                    <a:pt x="607" y="288"/>
                  </a:cubicBezTo>
                  <a:cubicBezTo>
                    <a:pt x="604" y="286"/>
                    <a:pt x="604" y="286"/>
                    <a:pt x="604" y="286"/>
                  </a:cubicBezTo>
                  <a:cubicBezTo>
                    <a:pt x="603" y="284"/>
                    <a:pt x="606" y="284"/>
                    <a:pt x="606" y="283"/>
                  </a:cubicBezTo>
                  <a:cubicBezTo>
                    <a:pt x="627" y="286"/>
                    <a:pt x="627" y="286"/>
                    <a:pt x="627" y="286"/>
                  </a:cubicBezTo>
                  <a:cubicBezTo>
                    <a:pt x="634" y="285"/>
                    <a:pt x="639" y="291"/>
                    <a:pt x="646" y="289"/>
                  </a:cubicBezTo>
                  <a:cubicBezTo>
                    <a:pt x="654" y="290"/>
                    <a:pt x="659" y="289"/>
                    <a:pt x="666" y="291"/>
                  </a:cubicBezTo>
                  <a:cubicBezTo>
                    <a:pt x="668" y="291"/>
                    <a:pt x="669" y="293"/>
                    <a:pt x="670" y="291"/>
                  </a:cubicBezTo>
                  <a:cubicBezTo>
                    <a:pt x="670" y="291"/>
                    <a:pt x="670" y="292"/>
                    <a:pt x="671" y="292"/>
                  </a:cubicBezTo>
                  <a:cubicBezTo>
                    <a:pt x="670" y="289"/>
                    <a:pt x="667" y="291"/>
                    <a:pt x="666" y="288"/>
                  </a:cubicBezTo>
                  <a:cubicBezTo>
                    <a:pt x="657" y="287"/>
                    <a:pt x="649" y="283"/>
                    <a:pt x="639" y="284"/>
                  </a:cubicBezTo>
                  <a:cubicBezTo>
                    <a:pt x="637" y="283"/>
                    <a:pt x="636" y="282"/>
                    <a:pt x="635" y="280"/>
                  </a:cubicBezTo>
                  <a:cubicBezTo>
                    <a:pt x="636" y="279"/>
                    <a:pt x="639" y="280"/>
                    <a:pt x="640" y="279"/>
                  </a:cubicBezTo>
                  <a:cubicBezTo>
                    <a:pt x="641" y="276"/>
                    <a:pt x="638" y="276"/>
                    <a:pt x="637" y="275"/>
                  </a:cubicBezTo>
                  <a:cubicBezTo>
                    <a:pt x="635" y="272"/>
                    <a:pt x="640" y="274"/>
                    <a:pt x="641" y="272"/>
                  </a:cubicBezTo>
                  <a:cubicBezTo>
                    <a:pt x="641" y="271"/>
                    <a:pt x="640" y="270"/>
                    <a:pt x="641" y="270"/>
                  </a:cubicBezTo>
                  <a:cubicBezTo>
                    <a:pt x="640" y="269"/>
                    <a:pt x="641" y="269"/>
                    <a:pt x="641" y="268"/>
                  </a:cubicBezTo>
                  <a:cubicBezTo>
                    <a:pt x="638" y="267"/>
                    <a:pt x="639" y="264"/>
                    <a:pt x="638" y="262"/>
                  </a:cubicBezTo>
                  <a:cubicBezTo>
                    <a:pt x="635" y="262"/>
                    <a:pt x="634" y="261"/>
                    <a:pt x="633" y="260"/>
                  </a:cubicBezTo>
                  <a:cubicBezTo>
                    <a:pt x="634" y="258"/>
                    <a:pt x="636" y="259"/>
                    <a:pt x="639" y="259"/>
                  </a:cubicBezTo>
                  <a:cubicBezTo>
                    <a:pt x="639" y="259"/>
                    <a:pt x="641" y="259"/>
                    <a:pt x="641" y="258"/>
                  </a:cubicBezTo>
                  <a:cubicBezTo>
                    <a:pt x="636" y="257"/>
                    <a:pt x="636" y="257"/>
                    <a:pt x="636" y="257"/>
                  </a:cubicBezTo>
                  <a:cubicBezTo>
                    <a:pt x="635" y="254"/>
                    <a:pt x="631" y="256"/>
                    <a:pt x="629" y="255"/>
                  </a:cubicBezTo>
                  <a:cubicBezTo>
                    <a:pt x="626" y="254"/>
                    <a:pt x="623" y="254"/>
                    <a:pt x="621" y="254"/>
                  </a:cubicBezTo>
                  <a:cubicBezTo>
                    <a:pt x="611" y="253"/>
                    <a:pt x="602" y="251"/>
                    <a:pt x="592" y="252"/>
                  </a:cubicBezTo>
                  <a:cubicBezTo>
                    <a:pt x="591" y="251"/>
                    <a:pt x="589" y="250"/>
                    <a:pt x="589" y="249"/>
                  </a:cubicBezTo>
                  <a:cubicBezTo>
                    <a:pt x="590" y="248"/>
                    <a:pt x="591" y="247"/>
                    <a:pt x="592" y="247"/>
                  </a:cubicBezTo>
                  <a:cubicBezTo>
                    <a:pt x="592" y="246"/>
                    <a:pt x="591" y="246"/>
                    <a:pt x="592" y="245"/>
                  </a:cubicBezTo>
                  <a:cubicBezTo>
                    <a:pt x="598" y="242"/>
                    <a:pt x="605" y="241"/>
                    <a:pt x="612" y="240"/>
                  </a:cubicBezTo>
                  <a:cubicBezTo>
                    <a:pt x="617" y="238"/>
                    <a:pt x="623" y="240"/>
                    <a:pt x="627" y="237"/>
                  </a:cubicBezTo>
                  <a:cubicBezTo>
                    <a:pt x="628" y="238"/>
                    <a:pt x="629" y="237"/>
                    <a:pt x="630" y="237"/>
                  </a:cubicBezTo>
                  <a:cubicBezTo>
                    <a:pt x="633" y="235"/>
                    <a:pt x="637" y="236"/>
                    <a:pt x="640" y="234"/>
                  </a:cubicBezTo>
                  <a:cubicBezTo>
                    <a:pt x="641" y="233"/>
                    <a:pt x="643" y="235"/>
                    <a:pt x="644" y="233"/>
                  </a:cubicBezTo>
                  <a:cubicBezTo>
                    <a:pt x="648" y="232"/>
                    <a:pt x="654" y="232"/>
                    <a:pt x="657" y="230"/>
                  </a:cubicBezTo>
                  <a:cubicBezTo>
                    <a:pt x="661" y="232"/>
                    <a:pt x="666" y="230"/>
                    <a:pt x="669" y="228"/>
                  </a:cubicBezTo>
                  <a:cubicBezTo>
                    <a:pt x="672" y="226"/>
                    <a:pt x="675" y="226"/>
                    <a:pt x="678" y="226"/>
                  </a:cubicBezTo>
                  <a:cubicBezTo>
                    <a:pt x="677" y="226"/>
                    <a:pt x="677" y="225"/>
                    <a:pt x="677" y="224"/>
                  </a:cubicBezTo>
                  <a:cubicBezTo>
                    <a:pt x="681" y="223"/>
                    <a:pt x="681" y="223"/>
                    <a:pt x="681" y="223"/>
                  </a:cubicBezTo>
                  <a:cubicBezTo>
                    <a:pt x="683" y="219"/>
                    <a:pt x="689" y="220"/>
                    <a:pt x="693" y="218"/>
                  </a:cubicBezTo>
                  <a:cubicBezTo>
                    <a:pt x="696" y="219"/>
                    <a:pt x="700" y="219"/>
                    <a:pt x="703" y="217"/>
                  </a:cubicBezTo>
                  <a:cubicBezTo>
                    <a:pt x="702" y="216"/>
                    <a:pt x="701" y="216"/>
                    <a:pt x="700" y="216"/>
                  </a:cubicBezTo>
                  <a:cubicBezTo>
                    <a:pt x="698" y="216"/>
                    <a:pt x="694" y="215"/>
                    <a:pt x="691" y="215"/>
                  </a:cubicBezTo>
                  <a:cubicBezTo>
                    <a:pt x="687" y="217"/>
                    <a:pt x="682" y="214"/>
                    <a:pt x="677" y="217"/>
                  </a:cubicBezTo>
                  <a:cubicBezTo>
                    <a:pt x="676" y="216"/>
                    <a:pt x="674" y="218"/>
                    <a:pt x="673" y="216"/>
                  </a:cubicBezTo>
                  <a:cubicBezTo>
                    <a:pt x="674" y="215"/>
                    <a:pt x="674" y="215"/>
                    <a:pt x="674" y="215"/>
                  </a:cubicBezTo>
                  <a:cubicBezTo>
                    <a:pt x="673" y="215"/>
                    <a:pt x="672" y="214"/>
                    <a:pt x="671" y="213"/>
                  </a:cubicBezTo>
                  <a:cubicBezTo>
                    <a:pt x="671" y="210"/>
                    <a:pt x="676" y="211"/>
                    <a:pt x="677" y="209"/>
                  </a:cubicBezTo>
                  <a:cubicBezTo>
                    <a:pt x="675" y="208"/>
                    <a:pt x="675" y="208"/>
                    <a:pt x="675" y="208"/>
                  </a:cubicBezTo>
                  <a:cubicBezTo>
                    <a:pt x="677" y="208"/>
                    <a:pt x="678" y="206"/>
                    <a:pt x="679" y="204"/>
                  </a:cubicBezTo>
                  <a:cubicBezTo>
                    <a:pt x="682" y="206"/>
                    <a:pt x="684" y="202"/>
                    <a:pt x="687" y="203"/>
                  </a:cubicBezTo>
                  <a:cubicBezTo>
                    <a:pt x="692" y="203"/>
                    <a:pt x="695" y="199"/>
                    <a:pt x="701" y="200"/>
                  </a:cubicBezTo>
                  <a:cubicBezTo>
                    <a:pt x="704" y="201"/>
                    <a:pt x="705" y="198"/>
                    <a:pt x="707" y="200"/>
                  </a:cubicBezTo>
                  <a:cubicBezTo>
                    <a:pt x="707" y="199"/>
                    <a:pt x="708" y="199"/>
                    <a:pt x="709" y="199"/>
                  </a:cubicBezTo>
                  <a:cubicBezTo>
                    <a:pt x="711" y="200"/>
                    <a:pt x="715" y="197"/>
                    <a:pt x="717" y="201"/>
                  </a:cubicBezTo>
                  <a:cubicBezTo>
                    <a:pt x="721" y="195"/>
                    <a:pt x="731" y="199"/>
                    <a:pt x="736" y="196"/>
                  </a:cubicBezTo>
                  <a:cubicBezTo>
                    <a:pt x="737" y="194"/>
                    <a:pt x="741" y="197"/>
                    <a:pt x="740" y="194"/>
                  </a:cubicBezTo>
                  <a:close/>
                  <a:moveTo>
                    <a:pt x="98" y="122"/>
                  </a:moveTo>
                  <a:cubicBezTo>
                    <a:pt x="99" y="120"/>
                    <a:pt x="99" y="120"/>
                    <a:pt x="99" y="120"/>
                  </a:cubicBezTo>
                  <a:cubicBezTo>
                    <a:pt x="100" y="120"/>
                    <a:pt x="100" y="121"/>
                    <a:pt x="100" y="122"/>
                  </a:cubicBezTo>
                  <a:lnTo>
                    <a:pt x="98" y="122"/>
                  </a:lnTo>
                  <a:close/>
                  <a:moveTo>
                    <a:pt x="114" y="66"/>
                  </a:moveTo>
                  <a:cubicBezTo>
                    <a:pt x="115" y="65"/>
                    <a:pt x="114" y="64"/>
                    <a:pt x="113" y="63"/>
                  </a:cubicBezTo>
                  <a:cubicBezTo>
                    <a:pt x="116" y="62"/>
                    <a:pt x="118" y="62"/>
                    <a:pt x="121" y="62"/>
                  </a:cubicBezTo>
                  <a:cubicBezTo>
                    <a:pt x="122" y="63"/>
                    <a:pt x="121" y="63"/>
                    <a:pt x="121" y="64"/>
                  </a:cubicBezTo>
                  <a:cubicBezTo>
                    <a:pt x="119" y="65"/>
                    <a:pt x="118" y="70"/>
                    <a:pt x="114" y="66"/>
                  </a:cubicBezTo>
                  <a:close/>
                  <a:moveTo>
                    <a:pt x="133" y="59"/>
                  </a:moveTo>
                  <a:cubicBezTo>
                    <a:pt x="132" y="60"/>
                    <a:pt x="132" y="61"/>
                    <a:pt x="131" y="61"/>
                  </a:cubicBezTo>
                  <a:cubicBezTo>
                    <a:pt x="132" y="62"/>
                    <a:pt x="132" y="62"/>
                    <a:pt x="132" y="63"/>
                  </a:cubicBezTo>
                  <a:cubicBezTo>
                    <a:pt x="131" y="63"/>
                    <a:pt x="130" y="62"/>
                    <a:pt x="130" y="62"/>
                  </a:cubicBezTo>
                  <a:cubicBezTo>
                    <a:pt x="129" y="58"/>
                    <a:pt x="134" y="59"/>
                    <a:pt x="136" y="58"/>
                  </a:cubicBezTo>
                  <a:cubicBezTo>
                    <a:pt x="138" y="59"/>
                    <a:pt x="140" y="59"/>
                    <a:pt x="141" y="58"/>
                  </a:cubicBezTo>
                  <a:cubicBezTo>
                    <a:pt x="139" y="60"/>
                    <a:pt x="136" y="60"/>
                    <a:pt x="133" y="59"/>
                  </a:cubicBezTo>
                  <a:close/>
                  <a:moveTo>
                    <a:pt x="250" y="245"/>
                  </a:moveTo>
                  <a:cubicBezTo>
                    <a:pt x="253" y="245"/>
                    <a:pt x="253" y="245"/>
                    <a:pt x="253" y="245"/>
                  </a:cubicBezTo>
                  <a:cubicBezTo>
                    <a:pt x="252" y="246"/>
                    <a:pt x="250" y="246"/>
                    <a:pt x="250" y="245"/>
                  </a:cubicBezTo>
                  <a:close/>
                  <a:moveTo>
                    <a:pt x="228" y="298"/>
                  </a:moveTo>
                  <a:cubicBezTo>
                    <a:pt x="230" y="294"/>
                    <a:pt x="224" y="296"/>
                    <a:pt x="226" y="293"/>
                  </a:cubicBezTo>
                  <a:cubicBezTo>
                    <a:pt x="230" y="292"/>
                    <a:pt x="228" y="297"/>
                    <a:pt x="231" y="296"/>
                  </a:cubicBezTo>
                  <a:cubicBezTo>
                    <a:pt x="231" y="297"/>
                    <a:pt x="231" y="297"/>
                    <a:pt x="232" y="297"/>
                  </a:cubicBezTo>
                  <a:cubicBezTo>
                    <a:pt x="231" y="300"/>
                    <a:pt x="230" y="297"/>
                    <a:pt x="228" y="298"/>
                  </a:cubicBezTo>
                  <a:close/>
                  <a:moveTo>
                    <a:pt x="239" y="282"/>
                  </a:moveTo>
                  <a:cubicBezTo>
                    <a:pt x="239" y="280"/>
                    <a:pt x="239" y="280"/>
                    <a:pt x="239" y="280"/>
                  </a:cubicBezTo>
                  <a:cubicBezTo>
                    <a:pt x="241" y="280"/>
                    <a:pt x="242" y="280"/>
                    <a:pt x="243" y="281"/>
                  </a:cubicBezTo>
                  <a:cubicBezTo>
                    <a:pt x="242" y="282"/>
                    <a:pt x="241" y="282"/>
                    <a:pt x="239" y="282"/>
                  </a:cubicBezTo>
                  <a:close/>
                  <a:moveTo>
                    <a:pt x="390" y="294"/>
                  </a:moveTo>
                  <a:cubicBezTo>
                    <a:pt x="389" y="294"/>
                    <a:pt x="389" y="294"/>
                    <a:pt x="389" y="294"/>
                  </a:cubicBezTo>
                  <a:cubicBezTo>
                    <a:pt x="389" y="294"/>
                    <a:pt x="389" y="294"/>
                    <a:pt x="389" y="294"/>
                  </a:cubicBezTo>
                  <a:cubicBezTo>
                    <a:pt x="389" y="293"/>
                    <a:pt x="389" y="293"/>
                    <a:pt x="389" y="293"/>
                  </a:cubicBezTo>
                  <a:cubicBezTo>
                    <a:pt x="389" y="293"/>
                    <a:pt x="390" y="293"/>
                    <a:pt x="390" y="294"/>
                  </a:cubicBezTo>
                  <a:close/>
                  <a:moveTo>
                    <a:pt x="421" y="42"/>
                  </a:moveTo>
                  <a:cubicBezTo>
                    <a:pt x="420" y="41"/>
                    <a:pt x="420" y="41"/>
                    <a:pt x="420" y="41"/>
                  </a:cubicBezTo>
                  <a:cubicBezTo>
                    <a:pt x="420" y="41"/>
                    <a:pt x="420" y="41"/>
                    <a:pt x="421" y="41"/>
                  </a:cubicBezTo>
                  <a:cubicBezTo>
                    <a:pt x="421" y="41"/>
                    <a:pt x="421" y="41"/>
                    <a:pt x="421" y="41"/>
                  </a:cubicBezTo>
                  <a:cubicBezTo>
                    <a:pt x="422" y="40"/>
                    <a:pt x="422" y="40"/>
                    <a:pt x="422" y="40"/>
                  </a:cubicBezTo>
                  <a:cubicBezTo>
                    <a:pt x="422" y="40"/>
                    <a:pt x="423" y="41"/>
                    <a:pt x="423" y="41"/>
                  </a:cubicBezTo>
                  <a:cubicBezTo>
                    <a:pt x="422" y="42"/>
                    <a:pt x="422" y="42"/>
                    <a:pt x="421" y="42"/>
                  </a:cubicBezTo>
                  <a:close/>
                  <a:moveTo>
                    <a:pt x="517" y="257"/>
                  </a:moveTo>
                  <a:cubicBezTo>
                    <a:pt x="516" y="257"/>
                    <a:pt x="514" y="258"/>
                    <a:pt x="513" y="257"/>
                  </a:cubicBezTo>
                  <a:cubicBezTo>
                    <a:pt x="513" y="257"/>
                    <a:pt x="512" y="258"/>
                    <a:pt x="512" y="258"/>
                  </a:cubicBezTo>
                  <a:cubicBezTo>
                    <a:pt x="511" y="257"/>
                    <a:pt x="511" y="257"/>
                    <a:pt x="511" y="257"/>
                  </a:cubicBezTo>
                  <a:cubicBezTo>
                    <a:pt x="510" y="258"/>
                    <a:pt x="508" y="257"/>
                    <a:pt x="507" y="257"/>
                  </a:cubicBezTo>
                  <a:cubicBezTo>
                    <a:pt x="510" y="257"/>
                    <a:pt x="513" y="255"/>
                    <a:pt x="516" y="256"/>
                  </a:cubicBezTo>
                  <a:cubicBezTo>
                    <a:pt x="516" y="257"/>
                    <a:pt x="516" y="257"/>
                    <a:pt x="517" y="257"/>
                  </a:cubicBezTo>
                  <a:cubicBezTo>
                    <a:pt x="517" y="257"/>
                    <a:pt x="517" y="257"/>
                    <a:pt x="517" y="257"/>
                  </a:cubicBezTo>
                  <a:cubicBezTo>
                    <a:pt x="517" y="257"/>
                    <a:pt x="517" y="257"/>
                    <a:pt x="517" y="257"/>
                  </a:cubicBezTo>
                  <a:close/>
                  <a:moveTo>
                    <a:pt x="525" y="255"/>
                  </a:moveTo>
                  <a:cubicBezTo>
                    <a:pt x="524" y="254"/>
                    <a:pt x="522" y="256"/>
                    <a:pt x="521" y="254"/>
                  </a:cubicBezTo>
                  <a:cubicBezTo>
                    <a:pt x="528" y="252"/>
                    <a:pt x="528" y="252"/>
                    <a:pt x="528" y="252"/>
                  </a:cubicBezTo>
                  <a:cubicBezTo>
                    <a:pt x="528" y="253"/>
                    <a:pt x="528" y="253"/>
                    <a:pt x="528" y="253"/>
                  </a:cubicBezTo>
                  <a:cubicBezTo>
                    <a:pt x="529" y="253"/>
                    <a:pt x="529" y="253"/>
                    <a:pt x="529" y="252"/>
                  </a:cubicBezTo>
                  <a:cubicBezTo>
                    <a:pt x="530" y="252"/>
                    <a:pt x="531" y="253"/>
                    <a:pt x="532" y="254"/>
                  </a:cubicBezTo>
                  <a:cubicBezTo>
                    <a:pt x="530" y="256"/>
                    <a:pt x="527" y="254"/>
                    <a:pt x="525" y="255"/>
                  </a:cubicBezTo>
                  <a:close/>
                  <a:moveTo>
                    <a:pt x="556" y="102"/>
                  </a:moveTo>
                  <a:cubicBezTo>
                    <a:pt x="554" y="103"/>
                    <a:pt x="554" y="103"/>
                    <a:pt x="554" y="103"/>
                  </a:cubicBezTo>
                  <a:cubicBezTo>
                    <a:pt x="553" y="102"/>
                    <a:pt x="553" y="102"/>
                    <a:pt x="553" y="102"/>
                  </a:cubicBezTo>
                  <a:lnTo>
                    <a:pt x="556" y="102"/>
                  </a:lnTo>
                  <a:close/>
                  <a:moveTo>
                    <a:pt x="540" y="249"/>
                  </a:moveTo>
                  <a:cubicBezTo>
                    <a:pt x="540" y="248"/>
                    <a:pt x="540" y="248"/>
                    <a:pt x="539" y="248"/>
                  </a:cubicBezTo>
                  <a:cubicBezTo>
                    <a:pt x="540" y="248"/>
                    <a:pt x="540" y="247"/>
                    <a:pt x="540" y="247"/>
                  </a:cubicBezTo>
                  <a:cubicBezTo>
                    <a:pt x="540" y="247"/>
                    <a:pt x="540" y="246"/>
                    <a:pt x="540" y="246"/>
                  </a:cubicBezTo>
                  <a:cubicBezTo>
                    <a:pt x="541" y="244"/>
                    <a:pt x="542" y="248"/>
                    <a:pt x="544" y="247"/>
                  </a:cubicBezTo>
                  <a:cubicBezTo>
                    <a:pt x="544" y="249"/>
                    <a:pt x="547" y="246"/>
                    <a:pt x="549" y="247"/>
                  </a:cubicBezTo>
                  <a:cubicBezTo>
                    <a:pt x="548" y="247"/>
                    <a:pt x="549" y="248"/>
                    <a:pt x="549" y="248"/>
                  </a:cubicBezTo>
                  <a:cubicBezTo>
                    <a:pt x="550" y="247"/>
                    <a:pt x="551" y="248"/>
                    <a:pt x="552" y="249"/>
                  </a:cubicBezTo>
                  <a:cubicBezTo>
                    <a:pt x="547" y="248"/>
                    <a:pt x="544" y="248"/>
                    <a:pt x="540" y="249"/>
                  </a:cubicBezTo>
                  <a:close/>
                  <a:moveTo>
                    <a:pt x="561" y="239"/>
                  </a:moveTo>
                  <a:cubicBezTo>
                    <a:pt x="556" y="238"/>
                    <a:pt x="554" y="244"/>
                    <a:pt x="549" y="242"/>
                  </a:cubicBezTo>
                  <a:cubicBezTo>
                    <a:pt x="547" y="245"/>
                    <a:pt x="542" y="244"/>
                    <a:pt x="539" y="243"/>
                  </a:cubicBezTo>
                  <a:cubicBezTo>
                    <a:pt x="540" y="239"/>
                    <a:pt x="540" y="239"/>
                    <a:pt x="540" y="239"/>
                  </a:cubicBezTo>
                  <a:cubicBezTo>
                    <a:pt x="546" y="240"/>
                    <a:pt x="548" y="234"/>
                    <a:pt x="554" y="234"/>
                  </a:cubicBezTo>
                  <a:cubicBezTo>
                    <a:pt x="556" y="231"/>
                    <a:pt x="560" y="233"/>
                    <a:pt x="561" y="235"/>
                  </a:cubicBezTo>
                  <a:cubicBezTo>
                    <a:pt x="563" y="237"/>
                    <a:pt x="561" y="238"/>
                    <a:pt x="561" y="239"/>
                  </a:cubicBezTo>
                  <a:close/>
                  <a:moveTo>
                    <a:pt x="567" y="237"/>
                  </a:moveTo>
                  <a:cubicBezTo>
                    <a:pt x="566" y="237"/>
                    <a:pt x="565" y="236"/>
                    <a:pt x="564" y="237"/>
                  </a:cubicBezTo>
                  <a:cubicBezTo>
                    <a:pt x="564" y="237"/>
                    <a:pt x="564" y="237"/>
                    <a:pt x="564" y="237"/>
                  </a:cubicBezTo>
                  <a:cubicBezTo>
                    <a:pt x="564" y="236"/>
                    <a:pt x="566" y="236"/>
                    <a:pt x="567" y="237"/>
                  </a:cubicBezTo>
                  <a:close/>
                  <a:moveTo>
                    <a:pt x="565" y="244"/>
                  </a:moveTo>
                  <a:cubicBezTo>
                    <a:pt x="564" y="244"/>
                    <a:pt x="564" y="244"/>
                    <a:pt x="564" y="244"/>
                  </a:cubicBezTo>
                  <a:cubicBezTo>
                    <a:pt x="566" y="242"/>
                    <a:pt x="565" y="239"/>
                    <a:pt x="568" y="239"/>
                  </a:cubicBezTo>
                  <a:cubicBezTo>
                    <a:pt x="568" y="238"/>
                    <a:pt x="567" y="237"/>
                    <a:pt x="568" y="237"/>
                  </a:cubicBezTo>
                  <a:cubicBezTo>
                    <a:pt x="569" y="237"/>
                    <a:pt x="570" y="237"/>
                    <a:pt x="570" y="238"/>
                  </a:cubicBezTo>
                  <a:cubicBezTo>
                    <a:pt x="569" y="238"/>
                    <a:pt x="570" y="239"/>
                    <a:pt x="570" y="240"/>
                  </a:cubicBezTo>
                  <a:cubicBezTo>
                    <a:pt x="571" y="240"/>
                    <a:pt x="571" y="241"/>
                    <a:pt x="573" y="241"/>
                  </a:cubicBezTo>
                  <a:cubicBezTo>
                    <a:pt x="571" y="243"/>
                    <a:pt x="568" y="244"/>
                    <a:pt x="565" y="244"/>
                  </a:cubicBezTo>
                  <a:close/>
                  <a:moveTo>
                    <a:pt x="636" y="274"/>
                  </a:moveTo>
                  <a:cubicBezTo>
                    <a:pt x="635" y="273"/>
                    <a:pt x="634" y="273"/>
                    <a:pt x="633" y="273"/>
                  </a:cubicBezTo>
                  <a:cubicBezTo>
                    <a:pt x="634" y="272"/>
                    <a:pt x="636" y="273"/>
                    <a:pt x="636" y="274"/>
                  </a:cubicBezTo>
                  <a:close/>
                  <a:moveTo>
                    <a:pt x="591" y="138"/>
                  </a:moveTo>
                  <a:cubicBezTo>
                    <a:pt x="592" y="139"/>
                    <a:pt x="595" y="138"/>
                    <a:pt x="596" y="139"/>
                  </a:cubicBezTo>
                  <a:cubicBezTo>
                    <a:pt x="595" y="141"/>
                    <a:pt x="595" y="142"/>
                    <a:pt x="595" y="143"/>
                  </a:cubicBezTo>
                  <a:cubicBezTo>
                    <a:pt x="594" y="143"/>
                    <a:pt x="592" y="144"/>
                    <a:pt x="591" y="143"/>
                  </a:cubicBezTo>
                  <a:cubicBezTo>
                    <a:pt x="591" y="142"/>
                    <a:pt x="590" y="140"/>
                    <a:pt x="591" y="138"/>
                  </a:cubicBezTo>
                  <a:close/>
                  <a:moveTo>
                    <a:pt x="586" y="238"/>
                  </a:moveTo>
                  <a:cubicBezTo>
                    <a:pt x="586" y="238"/>
                    <a:pt x="585" y="238"/>
                    <a:pt x="585" y="237"/>
                  </a:cubicBezTo>
                  <a:cubicBezTo>
                    <a:pt x="587" y="238"/>
                    <a:pt x="587" y="236"/>
                    <a:pt x="588" y="237"/>
                  </a:cubicBezTo>
                  <a:cubicBezTo>
                    <a:pt x="588" y="238"/>
                    <a:pt x="587" y="239"/>
                    <a:pt x="586" y="238"/>
                  </a:cubicBezTo>
                  <a:close/>
                  <a:moveTo>
                    <a:pt x="603" y="229"/>
                  </a:moveTo>
                  <a:cubicBezTo>
                    <a:pt x="600" y="228"/>
                    <a:pt x="594" y="227"/>
                    <a:pt x="592" y="230"/>
                  </a:cubicBezTo>
                  <a:cubicBezTo>
                    <a:pt x="591" y="230"/>
                    <a:pt x="590" y="230"/>
                    <a:pt x="589" y="230"/>
                  </a:cubicBezTo>
                  <a:cubicBezTo>
                    <a:pt x="589" y="230"/>
                    <a:pt x="589" y="230"/>
                    <a:pt x="589" y="230"/>
                  </a:cubicBezTo>
                  <a:cubicBezTo>
                    <a:pt x="589" y="230"/>
                    <a:pt x="589" y="230"/>
                    <a:pt x="589" y="230"/>
                  </a:cubicBezTo>
                  <a:cubicBezTo>
                    <a:pt x="589" y="230"/>
                    <a:pt x="589" y="230"/>
                    <a:pt x="588" y="230"/>
                  </a:cubicBezTo>
                  <a:cubicBezTo>
                    <a:pt x="589" y="231"/>
                    <a:pt x="589" y="231"/>
                    <a:pt x="589" y="231"/>
                  </a:cubicBezTo>
                  <a:cubicBezTo>
                    <a:pt x="590" y="233"/>
                    <a:pt x="587" y="234"/>
                    <a:pt x="586" y="235"/>
                  </a:cubicBezTo>
                  <a:cubicBezTo>
                    <a:pt x="584" y="235"/>
                    <a:pt x="582" y="236"/>
                    <a:pt x="581" y="234"/>
                  </a:cubicBezTo>
                  <a:cubicBezTo>
                    <a:pt x="581" y="232"/>
                    <a:pt x="584" y="233"/>
                    <a:pt x="583" y="231"/>
                  </a:cubicBezTo>
                  <a:cubicBezTo>
                    <a:pt x="583" y="230"/>
                    <a:pt x="583" y="230"/>
                    <a:pt x="583" y="230"/>
                  </a:cubicBezTo>
                  <a:cubicBezTo>
                    <a:pt x="584" y="228"/>
                    <a:pt x="587" y="230"/>
                    <a:pt x="589" y="230"/>
                  </a:cubicBezTo>
                  <a:cubicBezTo>
                    <a:pt x="589" y="230"/>
                    <a:pt x="589" y="230"/>
                    <a:pt x="589" y="230"/>
                  </a:cubicBezTo>
                  <a:cubicBezTo>
                    <a:pt x="593" y="224"/>
                    <a:pt x="602" y="227"/>
                    <a:pt x="608" y="225"/>
                  </a:cubicBezTo>
                  <a:cubicBezTo>
                    <a:pt x="609" y="225"/>
                    <a:pt x="610" y="225"/>
                    <a:pt x="611" y="225"/>
                  </a:cubicBezTo>
                  <a:cubicBezTo>
                    <a:pt x="608" y="227"/>
                    <a:pt x="605" y="227"/>
                    <a:pt x="603" y="229"/>
                  </a:cubicBezTo>
                  <a:close/>
                  <a:moveTo>
                    <a:pt x="661" y="215"/>
                  </a:moveTo>
                  <a:cubicBezTo>
                    <a:pt x="660" y="215"/>
                    <a:pt x="660" y="215"/>
                    <a:pt x="660" y="215"/>
                  </a:cubicBezTo>
                  <a:cubicBezTo>
                    <a:pt x="661" y="214"/>
                    <a:pt x="662" y="213"/>
                    <a:pt x="662" y="213"/>
                  </a:cubicBezTo>
                  <a:cubicBezTo>
                    <a:pt x="662" y="214"/>
                    <a:pt x="661" y="214"/>
                    <a:pt x="661" y="215"/>
                  </a:cubicBezTo>
                  <a:close/>
                  <a:moveTo>
                    <a:pt x="727" y="193"/>
                  </a:moveTo>
                  <a:cubicBezTo>
                    <a:pt x="727" y="192"/>
                    <a:pt x="727" y="192"/>
                    <a:pt x="727" y="192"/>
                  </a:cubicBezTo>
                  <a:cubicBezTo>
                    <a:pt x="726" y="193"/>
                    <a:pt x="726" y="193"/>
                    <a:pt x="725" y="193"/>
                  </a:cubicBezTo>
                  <a:cubicBezTo>
                    <a:pt x="725" y="191"/>
                    <a:pt x="727" y="192"/>
                    <a:pt x="728" y="191"/>
                  </a:cubicBezTo>
                  <a:cubicBezTo>
                    <a:pt x="729" y="191"/>
                    <a:pt x="730" y="191"/>
                    <a:pt x="731" y="192"/>
                  </a:cubicBezTo>
                  <a:cubicBezTo>
                    <a:pt x="730" y="194"/>
                    <a:pt x="729" y="191"/>
                    <a:pt x="727" y="193"/>
                  </a:cubicBezTo>
                  <a:close/>
                </a:path>
              </a:pathLst>
            </a:custGeom>
            <a:blipFill>
              <a:blip r:embed="rId3"/>
              <a:stretch>
                <a:fillRect l="-50000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11114088" y="2828925"/>
              <a:ext cx="9525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289800" y="3748088"/>
              <a:ext cx="77787" cy="47625"/>
            </a:xfrm>
            <a:custGeom>
              <a:avLst/>
              <a:gdLst>
                <a:gd name="T0" fmla="*/ 0 w 8"/>
                <a:gd name="T1" fmla="*/ 5 h 5"/>
                <a:gd name="T2" fmla="*/ 4 w 8"/>
                <a:gd name="T3" fmla="*/ 0 h 5"/>
                <a:gd name="T4" fmla="*/ 0 w 8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0" y="5"/>
                  </a:moveTo>
                  <a:cubicBezTo>
                    <a:pt x="2" y="3"/>
                    <a:pt x="8" y="3"/>
                    <a:pt x="4" y="0"/>
                  </a:cubicBezTo>
                  <a:cubicBezTo>
                    <a:pt x="4" y="1"/>
                    <a:pt x="0" y="3"/>
                    <a:pt x="0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7327900" y="3736975"/>
              <a:ext cx="0" cy="11113"/>
            </a:xfrm>
            <a:custGeom>
              <a:avLst/>
              <a:gdLst>
                <a:gd name="T0" fmla="*/ 1 h 1"/>
                <a:gd name="T1" fmla="*/ 0 h 1"/>
                <a:gd name="T2" fmla="*/ 1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10228263" y="1387475"/>
              <a:ext cx="0" cy="9525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934200" y="308927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10228263" y="1397000"/>
              <a:ext cx="952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8118475" y="682625"/>
              <a:ext cx="952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8061325" y="682625"/>
              <a:ext cx="57150" cy="19050"/>
            </a:xfrm>
            <a:custGeom>
              <a:avLst/>
              <a:gdLst>
                <a:gd name="T0" fmla="*/ 0 w 6"/>
                <a:gd name="T1" fmla="*/ 2 h 2"/>
                <a:gd name="T2" fmla="*/ 6 w 6"/>
                <a:gd name="T3" fmla="*/ 0 h 2"/>
                <a:gd name="T4" fmla="*/ 0 w 6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0" y="2"/>
                  </a:moveTo>
                  <a:cubicBezTo>
                    <a:pt x="2" y="2"/>
                    <a:pt x="4" y="0"/>
                    <a:pt x="6" y="0"/>
                  </a:cubicBezTo>
                  <a:cubicBezTo>
                    <a:pt x="4" y="0"/>
                    <a:pt x="2" y="1"/>
                    <a:pt x="0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4640263" y="895350"/>
              <a:ext cx="49212" cy="57150"/>
            </a:xfrm>
            <a:custGeom>
              <a:avLst/>
              <a:gdLst>
                <a:gd name="T0" fmla="*/ 2 w 5"/>
                <a:gd name="T1" fmla="*/ 5 h 6"/>
                <a:gd name="T2" fmla="*/ 4 w 5"/>
                <a:gd name="T3" fmla="*/ 1 h 6"/>
                <a:gd name="T4" fmla="*/ 1 w 5"/>
                <a:gd name="T5" fmla="*/ 0 h 6"/>
                <a:gd name="T6" fmla="*/ 1 w 5"/>
                <a:gd name="T7" fmla="*/ 6 h 6"/>
                <a:gd name="T8" fmla="*/ 2 w 5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2" y="5"/>
                  </a:moveTo>
                  <a:cubicBezTo>
                    <a:pt x="2" y="4"/>
                    <a:pt x="5" y="3"/>
                    <a:pt x="4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4"/>
                    <a:pt x="1" y="6"/>
                  </a:cubicBezTo>
                  <a:cubicBezTo>
                    <a:pt x="1" y="5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5141913" y="1058863"/>
              <a:ext cx="19050" cy="9525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1 h 1"/>
                <a:gd name="T4" fmla="*/ 2 w 2"/>
                <a:gd name="T5" fmla="*/ 1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10160000" y="1290638"/>
              <a:ext cx="58737" cy="20638"/>
            </a:xfrm>
            <a:custGeom>
              <a:avLst/>
              <a:gdLst>
                <a:gd name="T0" fmla="*/ 6 w 6"/>
                <a:gd name="T1" fmla="*/ 1 h 2"/>
                <a:gd name="T2" fmla="*/ 0 w 6"/>
                <a:gd name="T3" fmla="*/ 0 h 2"/>
                <a:gd name="T4" fmla="*/ 6 w 6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4" y="0"/>
                    <a:pt x="1" y="1"/>
                    <a:pt x="0" y="0"/>
                  </a:cubicBezTo>
                  <a:cubicBezTo>
                    <a:pt x="1" y="2"/>
                    <a:pt x="4" y="1"/>
                    <a:pt x="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10363200" y="1311275"/>
              <a:ext cx="163512" cy="47625"/>
            </a:xfrm>
            <a:custGeom>
              <a:avLst/>
              <a:gdLst>
                <a:gd name="T0" fmla="*/ 6 w 17"/>
                <a:gd name="T1" fmla="*/ 1 h 5"/>
                <a:gd name="T2" fmla="*/ 11 w 17"/>
                <a:gd name="T3" fmla="*/ 1 h 5"/>
                <a:gd name="T4" fmla="*/ 12 w 17"/>
                <a:gd name="T5" fmla="*/ 2 h 5"/>
                <a:gd name="T6" fmla="*/ 17 w 17"/>
                <a:gd name="T7" fmla="*/ 1 h 5"/>
                <a:gd name="T8" fmla="*/ 6 w 17"/>
                <a:gd name="T9" fmla="*/ 0 h 5"/>
                <a:gd name="T10" fmla="*/ 0 w 17"/>
                <a:gd name="T11" fmla="*/ 0 h 5"/>
                <a:gd name="T12" fmla="*/ 6 w 17"/>
                <a:gd name="T1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">
                  <a:moveTo>
                    <a:pt x="6" y="1"/>
                  </a:moveTo>
                  <a:cubicBezTo>
                    <a:pt x="7" y="4"/>
                    <a:pt x="10" y="4"/>
                    <a:pt x="11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4" y="5"/>
                    <a:pt x="15" y="2"/>
                    <a:pt x="17" y="1"/>
                  </a:cubicBezTo>
                  <a:cubicBezTo>
                    <a:pt x="13" y="0"/>
                    <a:pt x="9" y="2"/>
                    <a:pt x="6" y="0"/>
                  </a:cubicBezTo>
                  <a:cubicBezTo>
                    <a:pt x="4" y="2"/>
                    <a:pt x="2" y="0"/>
                    <a:pt x="0" y="0"/>
                  </a:cubicBezTo>
                  <a:cubicBezTo>
                    <a:pt x="2" y="1"/>
                    <a:pt x="4" y="2"/>
                    <a:pt x="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10536238" y="1330325"/>
              <a:ext cx="47625" cy="0"/>
            </a:xfrm>
            <a:custGeom>
              <a:avLst/>
              <a:gdLst>
                <a:gd name="T0" fmla="*/ 0 w 30"/>
                <a:gd name="T1" fmla="*/ 0 w 30"/>
                <a:gd name="T2" fmla="*/ 30 w 30"/>
                <a:gd name="T3" fmla="*/ 0 w 3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0">
                  <a:moveTo>
                    <a:pt x="0" y="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5353050" y="1339850"/>
              <a:ext cx="203200" cy="212725"/>
            </a:xfrm>
            <a:custGeom>
              <a:avLst/>
              <a:gdLst>
                <a:gd name="T0" fmla="*/ 2 w 21"/>
                <a:gd name="T1" fmla="*/ 9 h 22"/>
                <a:gd name="T2" fmla="*/ 2 w 21"/>
                <a:gd name="T3" fmla="*/ 12 h 22"/>
                <a:gd name="T4" fmla="*/ 10 w 21"/>
                <a:gd name="T5" fmla="*/ 21 h 22"/>
                <a:gd name="T6" fmla="*/ 15 w 21"/>
                <a:gd name="T7" fmla="*/ 16 h 22"/>
                <a:gd name="T8" fmla="*/ 19 w 21"/>
                <a:gd name="T9" fmla="*/ 10 h 22"/>
                <a:gd name="T10" fmla="*/ 19 w 21"/>
                <a:gd name="T11" fmla="*/ 7 h 22"/>
                <a:gd name="T12" fmla="*/ 17 w 21"/>
                <a:gd name="T13" fmla="*/ 8 h 22"/>
                <a:gd name="T14" fmla="*/ 15 w 21"/>
                <a:gd name="T15" fmla="*/ 7 h 22"/>
                <a:gd name="T16" fmla="*/ 14 w 21"/>
                <a:gd name="T17" fmla="*/ 2 h 22"/>
                <a:gd name="T18" fmla="*/ 7 w 21"/>
                <a:gd name="T19" fmla="*/ 2 h 22"/>
                <a:gd name="T20" fmla="*/ 4 w 21"/>
                <a:gd name="T21" fmla="*/ 7 h 22"/>
                <a:gd name="T22" fmla="*/ 2 w 21"/>
                <a:gd name="T23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2">
                  <a:moveTo>
                    <a:pt x="2" y="9"/>
                  </a:moveTo>
                  <a:cubicBezTo>
                    <a:pt x="1" y="10"/>
                    <a:pt x="0" y="11"/>
                    <a:pt x="2" y="12"/>
                  </a:cubicBezTo>
                  <a:cubicBezTo>
                    <a:pt x="2" y="16"/>
                    <a:pt x="10" y="15"/>
                    <a:pt x="10" y="21"/>
                  </a:cubicBezTo>
                  <a:cubicBezTo>
                    <a:pt x="13" y="22"/>
                    <a:pt x="13" y="18"/>
                    <a:pt x="15" y="16"/>
                  </a:cubicBezTo>
                  <a:cubicBezTo>
                    <a:pt x="18" y="16"/>
                    <a:pt x="16" y="11"/>
                    <a:pt x="19" y="10"/>
                  </a:cubicBezTo>
                  <a:cubicBezTo>
                    <a:pt x="17" y="8"/>
                    <a:pt x="21" y="9"/>
                    <a:pt x="19" y="7"/>
                  </a:cubicBezTo>
                  <a:cubicBezTo>
                    <a:pt x="18" y="7"/>
                    <a:pt x="18" y="7"/>
                    <a:pt x="17" y="8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6"/>
                    <a:pt x="14" y="4"/>
                    <a:pt x="14" y="2"/>
                  </a:cubicBezTo>
                  <a:cubicBezTo>
                    <a:pt x="11" y="0"/>
                    <a:pt x="9" y="2"/>
                    <a:pt x="7" y="2"/>
                  </a:cubicBezTo>
                  <a:cubicBezTo>
                    <a:pt x="6" y="3"/>
                    <a:pt x="3" y="4"/>
                    <a:pt x="4" y="7"/>
                  </a:cubicBezTo>
                  <a:cubicBezTo>
                    <a:pt x="4" y="8"/>
                    <a:pt x="3" y="9"/>
                    <a:pt x="2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9717088" y="1368425"/>
              <a:ext cx="30162" cy="19050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0 h 2"/>
                <a:gd name="T4" fmla="*/ 0 w 3"/>
                <a:gd name="T5" fmla="*/ 1 h 2"/>
                <a:gd name="T6" fmla="*/ 1 w 3"/>
                <a:gd name="T7" fmla="*/ 2 h 2"/>
                <a:gd name="T8" fmla="*/ 1 w 3"/>
                <a:gd name="T9" fmla="*/ 1 h 2"/>
                <a:gd name="T10" fmla="*/ 3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9669463" y="1368425"/>
              <a:ext cx="19050" cy="9525"/>
            </a:xfrm>
            <a:custGeom>
              <a:avLst/>
              <a:gdLst>
                <a:gd name="T0" fmla="*/ 0 w 12"/>
                <a:gd name="T1" fmla="*/ 0 h 6"/>
                <a:gd name="T2" fmla="*/ 12 w 12"/>
                <a:gd name="T3" fmla="*/ 6 h 6"/>
                <a:gd name="T4" fmla="*/ 12 w 12"/>
                <a:gd name="T5" fmla="*/ 0 h 6"/>
                <a:gd name="T6" fmla="*/ 0 w 12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6">
                  <a:moveTo>
                    <a:pt x="0" y="0"/>
                  </a:moveTo>
                  <a:lnTo>
                    <a:pt x="12" y="6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9640888" y="1427163"/>
              <a:ext cx="95250" cy="28575"/>
            </a:xfrm>
            <a:custGeom>
              <a:avLst/>
              <a:gdLst>
                <a:gd name="T0" fmla="*/ 0 w 10"/>
                <a:gd name="T1" fmla="*/ 3 h 3"/>
                <a:gd name="T2" fmla="*/ 2 w 10"/>
                <a:gd name="T3" fmla="*/ 3 h 3"/>
                <a:gd name="T4" fmla="*/ 10 w 10"/>
                <a:gd name="T5" fmla="*/ 2 h 3"/>
                <a:gd name="T6" fmla="*/ 8 w 10"/>
                <a:gd name="T7" fmla="*/ 1 h 3"/>
                <a:gd name="T8" fmla="*/ 0 w 10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">
                  <a:moveTo>
                    <a:pt x="0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5" y="3"/>
                    <a:pt x="8" y="3"/>
                    <a:pt x="10" y="2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6" y="3"/>
                    <a:pt x="2" y="0"/>
                    <a:pt x="0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9823450" y="1436688"/>
              <a:ext cx="28575" cy="19050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2 h 2"/>
                <a:gd name="T4" fmla="*/ 1 w 3"/>
                <a:gd name="T5" fmla="*/ 1 h 2"/>
                <a:gd name="T6" fmla="*/ 2 w 3"/>
                <a:gd name="T7" fmla="*/ 2 h 2"/>
                <a:gd name="T8" fmla="*/ 3 w 3"/>
                <a:gd name="T9" fmla="*/ 1 h 2"/>
                <a:gd name="T10" fmla="*/ 0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1" name="Freeform 29"/>
            <p:cNvSpPr>
              <a:spLocks/>
            </p:cNvSpPr>
            <p:nvPr/>
          </p:nvSpPr>
          <p:spPr bwMode="auto">
            <a:xfrm>
              <a:off x="5334000" y="1716088"/>
              <a:ext cx="106362" cy="68263"/>
            </a:xfrm>
            <a:custGeom>
              <a:avLst/>
              <a:gdLst>
                <a:gd name="T0" fmla="*/ 7 w 11"/>
                <a:gd name="T1" fmla="*/ 0 h 7"/>
                <a:gd name="T2" fmla="*/ 0 w 11"/>
                <a:gd name="T3" fmla="*/ 6 h 7"/>
                <a:gd name="T4" fmla="*/ 3 w 11"/>
                <a:gd name="T5" fmla="*/ 7 h 7"/>
                <a:gd name="T6" fmla="*/ 4 w 11"/>
                <a:gd name="T7" fmla="*/ 5 h 7"/>
                <a:gd name="T8" fmla="*/ 8 w 11"/>
                <a:gd name="T9" fmla="*/ 5 h 7"/>
                <a:gd name="T10" fmla="*/ 11 w 11"/>
                <a:gd name="T11" fmla="*/ 1 h 7"/>
                <a:gd name="T12" fmla="*/ 7 w 11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7">
                  <a:moveTo>
                    <a:pt x="7" y="0"/>
                  </a:moveTo>
                  <a:cubicBezTo>
                    <a:pt x="6" y="3"/>
                    <a:pt x="0" y="2"/>
                    <a:pt x="0" y="6"/>
                  </a:cubicBezTo>
                  <a:cubicBezTo>
                    <a:pt x="2" y="6"/>
                    <a:pt x="2" y="7"/>
                    <a:pt x="3" y="7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7" y="3"/>
                    <a:pt x="8" y="5"/>
                  </a:cubicBezTo>
                  <a:cubicBezTo>
                    <a:pt x="9" y="3"/>
                    <a:pt x="11" y="3"/>
                    <a:pt x="11" y="1"/>
                  </a:cubicBezTo>
                  <a:cubicBezTo>
                    <a:pt x="10" y="0"/>
                    <a:pt x="9" y="0"/>
                    <a:pt x="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5295900" y="179387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5227638" y="1793875"/>
              <a:ext cx="68262" cy="38100"/>
            </a:xfrm>
            <a:custGeom>
              <a:avLst/>
              <a:gdLst>
                <a:gd name="T0" fmla="*/ 6 w 7"/>
                <a:gd name="T1" fmla="*/ 0 h 4"/>
                <a:gd name="T2" fmla="*/ 0 w 7"/>
                <a:gd name="T3" fmla="*/ 3 h 4"/>
                <a:gd name="T4" fmla="*/ 7 w 7"/>
                <a:gd name="T5" fmla="*/ 0 h 4"/>
                <a:gd name="T6" fmla="*/ 6 w 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6" y="0"/>
                  </a:moveTo>
                  <a:cubicBezTo>
                    <a:pt x="4" y="1"/>
                    <a:pt x="0" y="0"/>
                    <a:pt x="0" y="3"/>
                  </a:cubicBezTo>
                  <a:cubicBezTo>
                    <a:pt x="3" y="4"/>
                    <a:pt x="4" y="2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5295900" y="1774825"/>
              <a:ext cx="9525" cy="19050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1"/>
                    <a:pt x="1" y="1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5189538" y="1831975"/>
              <a:ext cx="28575" cy="20638"/>
            </a:xfrm>
            <a:custGeom>
              <a:avLst/>
              <a:gdLst>
                <a:gd name="T0" fmla="*/ 0 w 3"/>
                <a:gd name="T1" fmla="*/ 2 h 2"/>
                <a:gd name="T2" fmla="*/ 2 w 3"/>
                <a:gd name="T3" fmla="*/ 2 h 2"/>
                <a:gd name="T4" fmla="*/ 3 w 3"/>
                <a:gd name="T5" fmla="*/ 0 h 2"/>
                <a:gd name="T6" fmla="*/ 0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3" y="1"/>
                    <a:pt x="3" y="0"/>
                  </a:cubicBezTo>
                  <a:cubicBezTo>
                    <a:pt x="2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4659313" y="1949450"/>
              <a:ext cx="49212" cy="47625"/>
            </a:xfrm>
            <a:custGeom>
              <a:avLst/>
              <a:gdLst>
                <a:gd name="T0" fmla="*/ 4 w 5"/>
                <a:gd name="T1" fmla="*/ 0 h 5"/>
                <a:gd name="T2" fmla="*/ 2 w 5"/>
                <a:gd name="T3" fmla="*/ 3 h 5"/>
                <a:gd name="T4" fmla="*/ 5 w 5"/>
                <a:gd name="T5" fmla="*/ 3 h 5"/>
                <a:gd name="T6" fmla="*/ 4 w 5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3" y="0"/>
                    <a:pt x="0" y="2"/>
                    <a:pt x="2" y="3"/>
                  </a:cubicBezTo>
                  <a:cubicBezTo>
                    <a:pt x="3" y="5"/>
                    <a:pt x="4" y="3"/>
                    <a:pt x="5" y="3"/>
                  </a:cubicBezTo>
                  <a:cubicBezTo>
                    <a:pt x="4" y="2"/>
                    <a:pt x="4" y="1"/>
                    <a:pt x="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4987925" y="2006600"/>
              <a:ext cx="0" cy="9525"/>
            </a:xfrm>
            <a:custGeom>
              <a:avLst/>
              <a:gdLst>
                <a:gd name="T0" fmla="*/ 0 h 1"/>
                <a:gd name="T1" fmla="*/ 0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4987925" y="1987550"/>
              <a:ext cx="38100" cy="28575"/>
            </a:xfrm>
            <a:custGeom>
              <a:avLst/>
              <a:gdLst>
                <a:gd name="T0" fmla="*/ 1 w 4"/>
                <a:gd name="T1" fmla="*/ 1 h 3"/>
                <a:gd name="T2" fmla="*/ 2 w 4"/>
                <a:gd name="T3" fmla="*/ 0 h 3"/>
                <a:gd name="T4" fmla="*/ 0 w 4"/>
                <a:gd name="T5" fmla="*/ 2 h 3"/>
                <a:gd name="T6" fmla="*/ 4 w 4"/>
                <a:gd name="T7" fmla="*/ 2 h 3"/>
                <a:gd name="T8" fmla="*/ 1 w 4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1" y="1"/>
                  </a:moveTo>
                  <a:cubicBezTo>
                    <a:pt x="1" y="1"/>
                    <a:pt x="2" y="1"/>
                    <a:pt x="2" y="0"/>
                  </a:cubicBezTo>
                  <a:cubicBezTo>
                    <a:pt x="0" y="0"/>
                    <a:pt x="0" y="2"/>
                    <a:pt x="0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0"/>
                    <a:pt x="2" y="3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11672888" y="2162175"/>
              <a:ext cx="38100" cy="28575"/>
            </a:xfrm>
            <a:custGeom>
              <a:avLst/>
              <a:gdLst>
                <a:gd name="T0" fmla="*/ 4 w 4"/>
                <a:gd name="T1" fmla="*/ 0 h 3"/>
                <a:gd name="T2" fmla="*/ 1 w 4"/>
                <a:gd name="T3" fmla="*/ 3 h 3"/>
                <a:gd name="T4" fmla="*/ 4 w 4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cubicBezTo>
                    <a:pt x="2" y="0"/>
                    <a:pt x="0" y="2"/>
                    <a:pt x="1" y="3"/>
                  </a:cubicBezTo>
                  <a:cubicBezTo>
                    <a:pt x="2" y="2"/>
                    <a:pt x="4" y="1"/>
                    <a:pt x="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11480800" y="2268538"/>
              <a:ext cx="38100" cy="28575"/>
            </a:xfrm>
            <a:custGeom>
              <a:avLst/>
              <a:gdLst>
                <a:gd name="T0" fmla="*/ 4 w 4"/>
                <a:gd name="T1" fmla="*/ 2 h 3"/>
                <a:gd name="T2" fmla="*/ 0 w 4"/>
                <a:gd name="T3" fmla="*/ 1 h 3"/>
                <a:gd name="T4" fmla="*/ 1 w 4"/>
                <a:gd name="T5" fmla="*/ 3 h 3"/>
                <a:gd name="T6" fmla="*/ 4 w 4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4" y="2"/>
                  </a:moveTo>
                  <a:cubicBezTo>
                    <a:pt x="3" y="2"/>
                    <a:pt x="2" y="0"/>
                    <a:pt x="0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6210300" y="2460625"/>
              <a:ext cx="39687" cy="20638"/>
            </a:xfrm>
            <a:custGeom>
              <a:avLst/>
              <a:gdLst>
                <a:gd name="T0" fmla="*/ 4 w 4"/>
                <a:gd name="T1" fmla="*/ 0 h 2"/>
                <a:gd name="T2" fmla="*/ 0 w 4"/>
                <a:gd name="T3" fmla="*/ 2 h 2"/>
                <a:gd name="T4" fmla="*/ 4 w 4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3" y="1"/>
                    <a:pt x="1" y="0"/>
                    <a:pt x="0" y="2"/>
                  </a:cubicBezTo>
                  <a:cubicBezTo>
                    <a:pt x="1" y="1"/>
                    <a:pt x="4" y="2"/>
                    <a:pt x="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11722100" y="2519363"/>
              <a:ext cx="57150" cy="47625"/>
            </a:xfrm>
            <a:custGeom>
              <a:avLst/>
              <a:gdLst>
                <a:gd name="T0" fmla="*/ 0 w 6"/>
                <a:gd name="T1" fmla="*/ 2 h 5"/>
                <a:gd name="T2" fmla="*/ 1 w 6"/>
                <a:gd name="T3" fmla="*/ 4 h 5"/>
                <a:gd name="T4" fmla="*/ 6 w 6"/>
                <a:gd name="T5" fmla="*/ 1 h 5"/>
                <a:gd name="T6" fmla="*/ 0 w 6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5">
                  <a:moveTo>
                    <a:pt x="0" y="2"/>
                  </a:moveTo>
                  <a:cubicBezTo>
                    <a:pt x="0" y="3"/>
                    <a:pt x="1" y="3"/>
                    <a:pt x="1" y="4"/>
                  </a:cubicBezTo>
                  <a:cubicBezTo>
                    <a:pt x="4" y="5"/>
                    <a:pt x="4" y="2"/>
                    <a:pt x="6" y="1"/>
                  </a:cubicBezTo>
                  <a:cubicBezTo>
                    <a:pt x="4" y="0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11663363" y="2587625"/>
              <a:ext cx="19050" cy="9525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0 h 1"/>
                <a:gd name="T4" fmla="*/ 1 w 2"/>
                <a:gd name="T5" fmla="*/ 1 h 1"/>
                <a:gd name="T6" fmla="*/ 2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11557000" y="2597150"/>
              <a:ext cx="106362" cy="87313"/>
            </a:xfrm>
            <a:custGeom>
              <a:avLst/>
              <a:gdLst>
                <a:gd name="T0" fmla="*/ 2 w 11"/>
                <a:gd name="T1" fmla="*/ 8 h 9"/>
                <a:gd name="T2" fmla="*/ 6 w 11"/>
                <a:gd name="T3" fmla="*/ 8 h 9"/>
                <a:gd name="T4" fmla="*/ 9 w 11"/>
                <a:gd name="T5" fmla="*/ 7 h 9"/>
                <a:gd name="T6" fmla="*/ 10 w 11"/>
                <a:gd name="T7" fmla="*/ 0 h 9"/>
                <a:gd name="T8" fmla="*/ 1 w 11"/>
                <a:gd name="T9" fmla="*/ 4 h 9"/>
                <a:gd name="T10" fmla="*/ 2 w 11"/>
                <a:gd name="T11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2" y="8"/>
                  </a:moveTo>
                  <a:cubicBezTo>
                    <a:pt x="3" y="9"/>
                    <a:pt x="5" y="7"/>
                    <a:pt x="6" y="8"/>
                  </a:cubicBezTo>
                  <a:cubicBezTo>
                    <a:pt x="7" y="8"/>
                    <a:pt x="8" y="6"/>
                    <a:pt x="9" y="7"/>
                  </a:cubicBezTo>
                  <a:cubicBezTo>
                    <a:pt x="8" y="4"/>
                    <a:pt x="11" y="3"/>
                    <a:pt x="10" y="0"/>
                  </a:cubicBezTo>
                  <a:cubicBezTo>
                    <a:pt x="8" y="3"/>
                    <a:pt x="4" y="4"/>
                    <a:pt x="1" y="4"/>
                  </a:cubicBezTo>
                  <a:cubicBezTo>
                    <a:pt x="3" y="5"/>
                    <a:pt x="0" y="7"/>
                    <a:pt x="2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11431588" y="2616200"/>
              <a:ext cx="49212" cy="38100"/>
            </a:xfrm>
            <a:custGeom>
              <a:avLst/>
              <a:gdLst>
                <a:gd name="T0" fmla="*/ 0 w 5"/>
                <a:gd name="T1" fmla="*/ 3 h 4"/>
                <a:gd name="T2" fmla="*/ 2 w 5"/>
                <a:gd name="T3" fmla="*/ 4 h 4"/>
                <a:gd name="T4" fmla="*/ 5 w 5"/>
                <a:gd name="T5" fmla="*/ 0 h 4"/>
                <a:gd name="T6" fmla="*/ 0 w 5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0" y="3"/>
                  </a:moveTo>
                  <a:cubicBezTo>
                    <a:pt x="0" y="4"/>
                    <a:pt x="1" y="4"/>
                    <a:pt x="2" y="4"/>
                  </a:cubicBezTo>
                  <a:cubicBezTo>
                    <a:pt x="4" y="4"/>
                    <a:pt x="4" y="2"/>
                    <a:pt x="5" y="0"/>
                  </a:cubicBezTo>
                  <a:cubicBezTo>
                    <a:pt x="3" y="3"/>
                    <a:pt x="1" y="1"/>
                    <a:pt x="0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11123613" y="2644775"/>
              <a:ext cx="39687" cy="28575"/>
            </a:xfrm>
            <a:custGeom>
              <a:avLst/>
              <a:gdLst>
                <a:gd name="T0" fmla="*/ 0 w 4"/>
                <a:gd name="T1" fmla="*/ 1 h 3"/>
                <a:gd name="T2" fmla="*/ 4 w 4"/>
                <a:gd name="T3" fmla="*/ 1 h 3"/>
                <a:gd name="T4" fmla="*/ 0 w 4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0" y="1"/>
                  </a:moveTo>
                  <a:cubicBezTo>
                    <a:pt x="1" y="3"/>
                    <a:pt x="3" y="3"/>
                    <a:pt x="4" y="1"/>
                  </a:cubicBezTo>
                  <a:cubicBezTo>
                    <a:pt x="3" y="0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6037263" y="2663825"/>
              <a:ext cx="28575" cy="20638"/>
            </a:xfrm>
            <a:custGeom>
              <a:avLst/>
              <a:gdLst>
                <a:gd name="T0" fmla="*/ 0 w 3"/>
                <a:gd name="T1" fmla="*/ 1 h 2"/>
                <a:gd name="T2" fmla="*/ 3 w 3"/>
                <a:gd name="T3" fmla="*/ 2 h 2"/>
                <a:gd name="T4" fmla="*/ 0 w 3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cubicBezTo>
                    <a:pt x="1" y="2"/>
                    <a:pt x="2" y="1"/>
                    <a:pt x="3" y="2"/>
                  </a:cubicBezTo>
                  <a:cubicBezTo>
                    <a:pt x="3" y="1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11606213" y="2684463"/>
              <a:ext cx="95250" cy="85725"/>
            </a:xfrm>
            <a:custGeom>
              <a:avLst/>
              <a:gdLst>
                <a:gd name="T0" fmla="*/ 2 w 10"/>
                <a:gd name="T1" fmla="*/ 7 h 9"/>
                <a:gd name="T2" fmla="*/ 10 w 10"/>
                <a:gd name="T3" fmla="*/ 7 h 9"/>
                <a:gd name="T4" fmla="*/ 10 w 10"/>
                <a:gd name="T5" fmla="*/ 5 h 9"/>
                <a:gd name="T6" fmla="*/ 2 w 10"/>
                <a:gd name="T7" fmla="*/ 4 h 9"/>
                <a:gd name="T8" fmla="*/ 2 w 10"/>
                <a:gd name="T9" fmla="*/ 3 h 9"/>
                <a:gd name="T10" fmla="*/ 2 w 10"/>
                <a:gd name="T11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9">
                  <a:moveTo>
                    <a:pt x="2" y="7"/>
                  </a:moveTo>
                  <a:cubicBezTo>
                    <a:pt x="4" y="6"/>
                    <a:pt x="7" y="9"/>
                    <a:pt x="10" y="7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0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0" y="6"/>
                    <a:pt x="2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6075363" y="2741613"/>
              <a:ext cx="30162" cy="9525"/>
            </a:xfrm>
            <a:custGeom>
              <a:avLst/>
              <a:gdLst>
                <a:gd name="T0" fmla="*/ 6 w 19"/>
                <a:gd name="T1" fmla="*/ 6 h 6"/>
                <a:gd name="T2" fmla="*/ 19 w 19"/>
                <a:gd name="T3" fmla="*/ 0 h 6"/>
                <a:gd name="T4" fmla="*/ 0 w 19"/>
                <a:gd name="T5" fmla="*/ 0 h 6"/>
                <a:gd name="T6" fmla="*/ 6 w 19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6">
                  <a:moveTo>
                    <a:pt x="6" y="6"/>
                  </a:moveTo>
                  <a:lnTo>
                    <a:pt x="19" y="0"/>
                  </a:lnTo>
                  <a:lnTo>
                    <a:pt x="0" y="0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5989638" y="2779713"/>
              <a:ext cx="19050" cy="11113"/>
            </a:xfrm>
            <a:custGeom>
              <a:avLst/>
              <a:gdLst>
                <a:gd name="T0" fmla="*/ 6 w 12"/>
                <a:gd name="T1" fmla="*/ 7 h 7"/>
                <a:gd name="T2" fmla="*/ 12 w 12"/>
                <a:gd name="T3" fmla="*/ 0 h 7"/>
                <a:gd name="T4" fmla="*/ 0 w 12"/>
                <a:gd name="T5" fmla="*/ 0 h 7"/>
                <a:gd name="T6" fmla="*/ 6 w 12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7">
                  <a:moveTo>
                    <a:pt x="6" y="7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6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11152188" y="2847975"/>
              <a:ext cx="96837" cy="115888"/>
            </a:xfrm>
            <a:custGeom>
              <a:avLst/>
              <a:gdLst>
                <a:gd name="T0" fmla="*/ 1 w 10"/>
                <a:gd name="T1" fmla="*/ 10 h 12"/>
                <a:gd name="T2" fmla="*/ 10 w 10"/>
                <a:gd name="T3" fmla="*/ 2 h 12"/>
                <a:gd name="T4" fmla="*/ 0 w 10"/>
                <a:gd name="T5" fmla="*/ 2 h 12"/>
                <a:gd name="T6" fmla="*/ 3 w 10"/>
                <a:gd name="T7" fmla="*/ 7 h 12"/>
                <a:gd name="T8" fmla="*/ 1 w 10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1" y="10"/>
                  </a:moveTo>
                  <a:cubicBezTo>
                    <a:pt x="8" y="12"/>
                    <a:pt x="5" y="3"/>
                    <a:pt x="10" y="2"/>
                  </a:cubicBezTo>
                  <a:cubicBezTo>
                    <a:pt x="6" y="0"/>
                    <a:pt x="3" y="3"/>
                    <a:pt x="0" y="2"/>
                  </a:cubicBezTo>
                  <a:cubicBezTo>
                    <a:pt x="0" y="4"/>
                    <a:pt x="1" y="6"/>
                    <a:pt x="3" y="7"/>
                  </a:cubicBezTo>
                  <a:cubicBezTo>
                    <a:pt x="2" y="8"/>
                    <a:pt x="2" y="10"/>
                    <a:pt x="1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10883900" y="2906713"/>
              <a:ext cx="47625" cy="19050"/>
            </a:xfrm>
            <a:custGeom>
              <a:avLst/>
              <a:gdLst>
                <a:gd name="T0" fmla="*/ 5 w 5"/>
                <a:gd name="T1" fmla="*/ 1 h 2"/>
                <a:gd name="T2" fmla="*/ 0 w 5"/>
                <a:gd name="T3" fmla="*/ 1 h 2"/>
                <a:gd name="T4" fmla="*/ 5 w 5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5" y="1"/>
                  </a:moveTo>
                  <a:cubicBezTo>
                    <a:pt x="4" y="0"/>
                    <a:pt x="1" y="0"/>
                    <a:pt x="0" y="1"/>
                  </a:cubicBezTo>
                  <a:cubicBezTo>
                    <a:pt x="2" y="2"/>
                    <a:pt x="3" y="0"/>
                    <a:pt x="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0796588" y="2935288"/>
              <a:ext cx="47625" cy="28575"/>
            </a:xfrm>
            <a:custGeom>
              <a:avLst/>
              <a:gdLst>
                <a:gd name="T0" fmla="*/ 5 w 5"/>
                <a:gd name="T1" fmla="*/ 3 h 3"/>
                <a:gd name="T2" fmla="*/ 4 w 5"/>
                <a:gd name="T3" fmla="*/ 1 h 3"/>
                <a:gd name="T4" fmla="*/ 0 w 5"/>
                <a:gd name="T5" fmla="*/ 2 h 3"/>
                <a:gd name="T6" fmla="*/ 5 w 5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3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3" y="2"/>
                    <a:pt x="0" y="0"/>
                    <a:pt x="0" y="2"/>
                  </a:cubicBezTo>
                  <a:cubicBezTo>
                    <a:pt x="2" y="3"/>
                    <a:pt x="3" y="0"/>
                    <a:pt x="5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54" name="Freeform 52"/>
            <p:cNvSpPr>
              <a:spLocks/>
            </p:cNvSpPr>
            <p:nvPr/>
          </p:nvSpPr>
          <p:spPr bwMode="auto">
            <a:xfrm>
              <a:off x="10893425" y="2925763"/>
              <a:ext cx="114300" cy="47625"/>
            </a:xfrm>
            <a:custGeom>
              <a:avLst/>
              <a:gdLst>
                <a:gd name="T0" fmla="*/ 12 w 12"/>
                <a:gd name="T1" fmla="*/ 2 h 5"/>
                <a:gd name="T2" fmla="*/ 0 w 12"/>
                <a:gd name="T3" fmla="*/ 4 h 5"/>
                <a:gd name="T4" fmla="*/ 7 w 12"/>
                <a:gd name="T5" fmla="*/ 4 h 5"/>
                <a:gd name="T6" fmla="*/ 12 w 12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5">
                  <a:moveTo>
                    <a:pt x="12" y="2"/>
                  </a:moveTo>
                  <a:cubicBezTo>
                    <a:pt x="8" y="4"/>
                    <a:pt x="3" y="0"/>
                    <a:pt x="0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12" y="5"/>
                    <a:pt x="12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55" name="Freeform 53"/>
            <p:cNvSpPr>
              <a:spLocks/>
            </p:cNvSpPr>
            <p:nvPr/>
          </p:nvSpPr>
          <p:spPr bwMode="auto">
            <a:xfrm>
              <a:off x="6769100" y="3109913"/>
              <a:ext cx="153987" cy="66675"/>
            </a:xfrm>
            <a:custGeom>
              <a:avLst/>
              <a:gdLst>
                <a:gd name="T0" fmla="*/ 5 w 16"/>
                <a:gd name="T1" fmla="*/ 4 h 7"/>
                <a:gd name="T2" fmla="*/ 16 w 16"/>
                <a:gd name="T3" fmla="*/ 3 h 7"/>
                <a:gd name="T4" fmla="*/ 14 w 16"/>
                <a:gd name="T5" fmla="*/ 4 h 7"/>
                <a:gd name="T6" fmla="*/ 8 w 16"/>
                <a:gd name="T7" fmla="*/ 1 h 7"/>
                <a:gd name="T8" fmla="*/ 0 w 16"/>
                <a:gd name="T9" fmla="*/ 2 h 7"/>
                <a:gd name="T10" fmla="*/ 5 w 16"/>
                <a:gd name="T11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7">
                  <a:moveTo>
                    <a:pt x="5" y="4"/>
                  </a:moveTo>
                  <a:cubicBezTo>
                    <a:pt x="9" y="7"/>
                    <a:pt x="13" y="4"/>
                    <a:pt x="16" y="3"/>
                  </a:cubicBezTo>
                  <a:cubicBezTo>
                    <a:pt x="15" y="2"/>
                    <a:pt x="14" y="4"/>
                    <a:pt x="14" y="4"/>
                  </a:cubicBezTo>
                  <a:cubicBezTo>
                    <a:pt x="11" y="3"/>
                    <a:pt x="8" y="3"/>
                    <a:pt x="8" y="1"/>
                  </a:cubicBezTo>
                  <a:cubicBezTo>
                    <a:pt x="5" y="1"/>
                    <a:pt x="2" y="0"/>
                    <a:pt x="0" y="2"/>
                  </a:cubicBezTo>
                  <a:cubicBezTo>
                    <a:pt x="2" y="2"/>
                    <a:pt x="4" y="3"/>
                    <a:pt x="5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56" name="Freeform 54"/>
            <p:cNvSpPr>
              <a:spLocks/>
            </p:cNvSpPr>
            <p:nvPr/>
          </p:nvSpPr>
          <p:spPr bwMode="auto">
            <a:xfrm>
              <a:off x="7058025" y="3119438"/>
              <a:ext cx="165100" cy="76200"/>
            </a:xfrm>
            <a:custGeom>
              <a:avLst/>
              <a:gdLst>
                <a:gd name="T0" fmla="*/ 17 w 17"/>
                <a:gd name="T1" fmla="*/ 2 h 8"/>
                <a:gd name="T2" fmla="*/ 14 w 17"/>
                <a:gd name="T3" fmla="*/ 2 h 8"/>
                <a:gd name="T4" fmla="*/ 0 w 17"/>
                <a:gd name="T5" fmla="*/ 3 h 8"/>
                <a:gd name="T6" fmla="*/ 0 w 17"/>
                <a:gd name="T7" fmla="*/ 3 h 8"/>
                <a:gd name="T8" fmla="*/ 2 w 17"/>
                <a:gd name="T9" fmla="*/ 4 h 8"/>
                <a:gd name="T10" fmla="*/ 0 w 17"/>
                <a:gd name="T11" fmla="*/ 7 h 8"/>
                <a:gd name="T12" fmla="*/ 17 w 17"/>
                <a:gd name="T13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17" y="2"/>
                  </a:moveTo>
                  <a:cubicBezTo>
                    <a:pt x="16" y="2"/>
                    <a:pt x="14" y="1"/>
                    <a:pt x="14" y="2"/>
                  </a:cubicBezTo>
                  <a:cubicBezTo>
                    <a:pt x="9" y="0"/>
                    <a:pt x="5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2" y="4"/>
                  </a:cubicBezTo>
                  <a:cubicBezTo>
                    <a:pt x="2" y="5"/>
                    <a:pt x="1" y="6"/>
                    <a:pt x="0" y="7"/>
                  </a:cubicBezTo>
                  <a:cubicBezTo>
                    <a:pt x="6" y="8"/>
                    <a:pt x="12" y="4"/>
                    <a:pt x="17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57" name="Freeform 55"/>
            <p:cNvSpPr>
              <a:spLocks/>
            </p:cNvSpPr>
            <p:nvPr/>
          </p:nvSpPr>
          <p:spPr bwMode="auto">
            <a:xfrm>
              <a:off x="6586538" y="3341688"/>
              <a:ext cx="38100" cy="28575"/>
            </a:xfrm>
            <a:custGeom>
              <a:avLst/>
              <a:gdLst>
                <a:gd name="T0" fmla="*/ 4 w 4"/>
                <a:gd name="T1" fmla="*/ 3 h 3"/>
                <a:gd name="T2" fmla="*/ 2 w 4"/>
                <a:gd name="T3" fmla="*/ 0 h 3"/>
                <a:gd name="T4" fmla="*/ 1 w 4"/>
                <a:gd name="T5" fmla="*/ 1 h 3"/>
                <a:gd name="T6" fmla="*/ 4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4" y="3"/>
                  </a:moveTo>
                  <a:cubicBezTo>
                    <a:pt x="3" y="2"/>
                    <a:pt x="4" y="1"/>
                    <a:pt x="2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3"/>
                    <a:pt x="2" y="3"/>
                    <a:pt x="4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58" name="Freeform 56"/>
            <p:cNvSpPr>
              <a:spLocks/>
            </p:cNvSpPr>
            <p:nvPr/>
          </p:nvSpPr>
          <p:spPr bwMode="auto">
            <a:xfrm>
              <a:off x="9496425" y="3360738"/>
              <a:ext cx="47625" cy="38100"/>
            </a:xfrm>
            <a:custGeom>
              <a:avLst/>
              <a:gdLst>
                <a:gd name="T0" fmla="*/ 0 w 5"/>
                <a:gd name="T1" fmla="*/ 2 h 4"/>
                <a:gd name="T2" fmla="*/ 2 w 5"/>
                <a:gd name="T3" fmla="*/ 4 h 4"/>
                <a:gd name="T4" fmla="*/ 5 w 5"/>
                <a:gd name="T5" fmla="*/ 2 h 4"/>
                <a:gd name="T6" fmla="*/ 0 w 5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0" y="2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3" y="2"/>
                    <a:pt x="1" y="0"/>
                    <a:pt x="0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59" name="Freeform 57"/>
            <p:cNvSpPr>
              <a:spLocks/>
            </p:cNvSpPr>
            <p:nvPr/>
          </p:nvSpPr>
          <p:spPr bwMode="auto">
            <a:xfrm>
              <a:off x="9486900" y="3398838"/>
              <a:ext cx="66675" cy="30163"/>
            </a:xfrm>
            <a:custGeom>
              <a:avLst/>
              <a:gdLst>
                <a:gd name="T0" fmla="*/ 3 w 7"/>
                <a:gd name="T1" fmla="*/ 0 h 3"/>
                <a:gd name="T2" fmla="*/ 0 w 7"/>
                <a:gd name="T3" fmla="*/ 2 h 3"/>
                <a:gd name="T4" fmla="*/ 7 w 7"/>
                <a:gd name="T5" fmla="*/ 1 h 3"/>
                <a:gd name="T6" fmla="*/ 3 w 7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3"/>
                    <a:pt x="5" y="1"/>
                    <a:pt x="7" y="1"/>
                  </a:cubicBezTo>
                  <a:cubicBezTo>
                    <a:pt x="6" y="1"/>
                    <a:pt x="4" y="2"/>
                    <a:pt x="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60" name="Freeform 58"/>
            <p:cNvSpPr>
              <a:spLocks/>
            </p:cNvSpPr>
            <p:nvPr/>
          </p:nvSpPr>
          <p:spPr bwMode="auto">
            <a:xfrm>
              <a:off x="9659938" y="3360738"/>
              <a:ext cx="57150" cy="38100"/>
            </a:xfrm>
            <a:custGeom>
              <a:avLst/>
              <a:gdLst>
                <a:gd name="T0" fmla="*/ 0 w 6"/>
                <a:gd name="T1" fmla="*/ 1 h 4"/>
                <a:gd name="T2" fmla="*/ 6 w 6"/>
                <a:gd name="T3" fmla="*/ 2 h 4"/>
                <a:gd name="T4" fmla="*/ 0 w 6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0" y="1"/>
                  </a:moveTo>
                  <a:cubicBezTo>
                    <a:pt x="1" y="4"/>
                    <a:pt x="4" y="2"/>
                    <a:pt x="6" y="2"/>
                  </a:cubicBezTo>
                  <a:cubicBezTo>
                    <a:pt x="5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61" name="Freeform 59"/>
            <p:cNvSpPr>
              <a:spLocks/>
            </p:cNvSpPr>
            <p:nvPr/>
          </p:nvSpPr>
          <p:spPr bwMode="auto">
            <a:xfrm>
              <a:off x="9996488" y="3370263"/>
              <a:ext cx="212725" cy="68263"/>
            </a:xfrm>
            <a:custGeom>
              <a:avLst/>
              <a:gdLst>
                <a:gd name="T0" fmla="*/ 21 w 22"/>
                <a:gd name="T1" fmla="*/ 1 h 7"/>
                <a:gd name="T2" fmla="*/ 8 w 22"/>
                <a:gd name="T3" fmla="*/ 2 h 7"/>
                <a:gd name="T4" fmla="*/ 4 w 22"/>
                <a:gd name="T5" fmla="*/ 1 h 7"/>
                <a:gd name="T6" fmla="*/ 0 w 22"/>
                <a:gd name="T7" fmla="*/ 1 h 7"/>
                <a:gd name="T8" fmla="*/ 1 w 22"/>
                <a:gd name="T9" fmla="*/ 2 h 7"/>
                <a:gd name="T10" fmla="*/ 0 w 22"/>
                <a:gd name="T11" fmla="*/ 3 h 7"/>
                <a:gd name="T12" fmla="*/ 7 w 22"/>
                <a:gd name="T13" fmla="*/ 5 h 7"/>
                <a:gd name="T14" fmla="*/ 18 w 22"/>
                <a:gd name="T15" fmla="*/ 5 h 7"/>
                <a:gd name="T16" fmla="*/ 22 w 22"/>
                <a:gd name="T17" fmla="*/ 3 h 7"/>
                <a:gd name="T18" fmla="*/ 21 w 22"/>
                <a:gd name="T1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7">
                  <a:moveTo>
                    <a:pt x="21" y="1"/>
                  </a:moveTo>
                  <a:cubicBezTo>
                    <a:pt x="17" y="3"/>
                    <a:pt x="13" y="2"/>
                    <a:pt x="8" y="2"/>
                  </a:cubicBezTo>
                  <a:cubicBezTo>
                    <a:pt x="7" y="2"/>
                    <a:pt x="5" y="2"/>
                    <a:pt x="4" y="1"/>
                  </a:cubicBezTo>
                  <a:cubicBezTo>
                    <a:pt x="3" y="1"/>
                    <a:pt x="1" y="0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1" y="7"/>
                    <a:pt x="4" y="4"/>
                    <a:pt x="7" y="5"/>
                  </a:cubicBezTo>
                  <a:cubicBezTo>
                    <a:pt x="10" y="1"/>
                    <a:pt x="14" y="6"/>
                    <a:pt x="18" y="5"/>
                  </a:cubicBezTo>
                  <a:cubicBezTo>
                    <a:pt x="18" y="3"/>
                    <a:pt x="21" y="5"/>
                    <a:pt x="22" y="3"/>
                  </a:cubicBezTo>
                  <a:cubicBezTo>
                    <a:pt x="22" y="2"/>
                    <a:pt x="22" y="2"/>
                    <a:pt x="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62" name="Freeform 60"/>
            <p:cNvSpPr>
              <a:spLocks/>
            </p:cNvSpPr>
            <p:nvPr/>
          </p:nvSpPr>
          <p:spPr bwMode="auto">
            <a:xfrm>
              <a:off x="6634163" y="3398838"/>
              <a:ext cx="58737" cy="49213"/>
            </a:xfrm>
            <a:custGeom>
              <a:avLst/>
              <a:gdLst>
                <a:gd name="T0" fmla="*/ 6 w 6"/>
                <a:gd name="T1" fmla="*/ 4 h 5"/>
                <a:gd name="T2" fmla="*/ 0 w 6"/>
                <a:gd name="T3" fmla="*/ 0 h 5"/>
                <a:gd name="T4" fmla="*/ 6 w 6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5">
                  <a:moveTo>
                    <a:pt x="6" y="4"/>
                  </a:moveTo>
                  <a:cubicBezTo>
                    <a:pt x="4" y="2"/>
                    <a:pt x="3" y="0"/>
                    <a:pt x="0" y="0"/>
                  </a:cubicBezTo>
                  <a:cubicBezTo>
                    <a:pt x="2" y="1"/>
                    <a:pt x="2" y="5"/>
                    <a:pt x="6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63" name="Freeform 61"/>
            <p:cNvSpPr>
              <a:spLocks/>
            </p:cNvSpPr>
            <p:nvPr/>
          </p:nvSpPr>
          <p:spPr bwMode="auto">
            <a:xfrm>
              <a:off x="9321800" y="3398838"/>
              <a:ext cx="58737" cy="39688"/>
            </a:xfrm>
            <a:custGeom>
              <a:avLst/>
              <a:gdLst>
                <a:gd name="T0" fmla="*/ 0 w 6"/>
                <a:gd name="T1" fmla="*/ 4 h 4"/>
                <a:gd name="T2" fmla="*/ 1 w 6"/>
                <a:gd name="T3" fmla="*/ 4 h 4"/>
                <a:gd name="T4" fmla="*/ 6 w 6"/>
                <a:gd name="T5" fmla="*/ 4 h 4"/>
                <a:gd name="T6" fmla="*/ 0 w 6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2" y="3"/>
                    <a:pt x="4" y="4"/>
                    <a:pt x="6" y="4"/>
                  </a:cubicBezTo>
                  <a:cubicBezTo>
                    <a:pt x="4" y="0"/>
                    <a:pt x="2" y="3"/>
                    <a:pt x="0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64" name="Freeform 62"/>
            <p:cNvSpPr>
              <a:spLocks/>
            </p:cNvSpPr>
            <p:nvPr/>
          </p:nvSpPr>
          <p:spPr bwMode="auto">
            <a:xfrm>
              <a:off x="9312275" y="3438525"/>
              <a:ext cx="9525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65" name="Freeform 63"/>
            <p:cNvSpPr>
              <a:spLocks/>
            </p:cNvSpPr>
            <p:nvPr/>
          </p:nvSpPr>
          <p:spPr bwMode="auto">
            <a:xfrm>
              <a:off x="9534525" y="3438525"/>
              <a:ext cx="47625" cy="28575"/>
            </a:xfrm>
            <a:custGeom>
              <a:avLst/>
              <a:gdLst>
                <a:gd name="T0" fmla="*/ 3 w 5"/>
                <a:gd name="T1" fmla="*/ 0 h 3"/>
                <a:gd name="T2" fmla="*/ 0 w 5"/>
                <a:gd name="T3" fmla="*/ 1 h 3"/>
                <a:gd name="T4" fmla="*/ 2 w 5"/>
                <a:gd name="T5" fmla="*/ 3 h 3"/>
                <a:gd name="T6" fmla="*/ 5 w 5"/>
                <a:gd name="T7" fmla="*/ 2 h 3"/>
                <a:gd name="T8" fmla="*/ 3 w 5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5" y="3"/>
                    <a:pt x="5" y="2"/>
                  </a:cubicBezTo>
                  <a:cubicBezTo>
                    <a:pt x="5" y="1"/>
                    <a:pt x="3" y="1"/>
                    <a:pt x="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66" name="Freeform 64"/>
            <p:cNvSpPr>
              <a:spLocks/>
            </p:cNvSpPr>
            <p:nvPr/>
          </p:nvSpPr>
          <p:spPr bwMode="auto">
            <a:xfrm>
              <a:off x="10488613" y="3429000"/>
              <a:ext cx="38100" cy="28575"/>
            </a:xfrm>
            <a:custGeom>
              <a:avLst/>
              <a:gdLst>
                <a:gd name="T0" fmla="*/ 0 w 4"/>
                <a:gd name="T1" fmla="*/ 1 h 3"/>
                <a:gd name="T2" fmla="*/ 0 w 4"/>
                <a:gd name="T3" fmla="*/ 2 h 3"/>
                <a:gd name="T4" fmla="*/ 4 w 4"/>
                <a:gd name="T5" fmla="*/ 2 h 3"/>
                <a:gd name="T6" fmla="*/ 0 w 4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1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2" y="2"/>
                    <a:pt x="3" y="3"/>
                    <a:pt x="4" y="2"/>
                  </a:cubicBezTo>
                  <a:cubicBezTo>
                    <a:pt x="3" y="1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67" name="Freeform 65"/>
            <p:cNvSpPr>
              <a:spLocks/>
            </p:cNvSpPr>
            <p:nvPr/>
          </p:nvSpPr>
          <p:spPr bwMode="auto">
            <a:xfrm>
              <a:off x="11760200" y="35448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68" name="Freeform 66"/>
            <p:cNvSpPr>
              <a:spLocks/>
            </p:cNvSpPr>
            <p:nvPr/>
          </p:nvSpPr>
          <p:spPr bwMode="auto">
            <a:xfrm>
              <a:off x="11760200" y="3544888"/>
              <a:ext cx="19050" cy="9525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69" name="Freeform 67"/>
            <p:cNvSpPr>
              <a:spLocks/>
            </p:cNvSpPr>
            <p:nvPr/>
          </p:nvSpPr>
          <p:spPr bwMode="auto">
            <a:xfrm>
              <a:off x="11682413" y="3514725"/>
              <a:ext cx="77787" cy="39688"/>
            </a:xfrm>
            <a:custGeom>
              <a:avLst/>
              <a:gdLst>
                <a:gd name="T0" fmla="*/ 4 w 8"/>
                <a:gd name="T1" fmla="*/ 1 h 4"/>
                <a:gd name="T2" fmla="*/ 3 w 8"/>
                <a:gd name="T3" fmla="*/ 1 h 4"/>
                <a:gd name="T4" fmla="*/ 3 w 8"/>
                <a:gd name="T5" fmla="*/ 0 h 4"/>
                <a:gd name="T6" fmla="*/ 0 w 8"/>
                <a:gd name="T7" fmla="*/ 1 h 4"/>
                <a:gd name="T8" fmla="*/ 3 w 8"/>
                <a:gd name="T9" fmla="*/ 2 h 4"/>
                <a:gd name="T10" fmla="*/ 8 w 8"/>
                <a:gd name="T11" fmla="*/ 4 h 4"/>
                <a:gd name="T12" fmla="*/ 8 w 8"/>
                <a:gd name="T13" fmla="*/ 3 h 4"/>
                <a:gd name="T14" fmla="*/ 4 w 8"/>
                <a:gd name="T1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4">
                  <a:moveTo>
                    <a:pt x="4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1"/>
                    <a:pt x="3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1" y="1"/>
                    <a:pt x="2" y="3"/>
                    <a:pt x="3" y="2"/>
                  </a:cubicBezTo>
                  <a:cubicBezTo>
                    <a:pt x="4" y="3"/>
                    <a:pt x="6" y="4"/>
                    <a:pt x="8" y="4"/>
                  </a:cubicBezTo>
                  <a:cubicBezTo>
                    <a:pt x="7" y="4"/>
                    <a:pt x="8" y="4"/>
                    <a:pt x="8" y="3"/>
                  </a:cubicBezTo>
                  <a:cubicBezTo>
                    <a:pt x="7" y="3"/>
                    <a:pt x="5" y="3"/>
                    <a:pt x="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0" name="Freeform 68"/>
            <p:cNvSpPr>
              <a:spLocks/>
            </p:cNvSpPr>
            <p:nvPr/>
          </p:nvSpPr>
          <p:spPr bwMode="auto">
            <a:xfrm>
              <a:off x="6403975" y="3514725"/>
              <a:ext cx="76200" cy="49213"/>
            </a:xfrm>
            <a:custGeom>
              <a:avLst/>
              <a:gdLst>
                <a:gd name="T0" fmla="*/ 0 w 8"/>
                <a:gd name="T1" fmla="*/ 4 h 5"/>
                <a:gd name="T2" fmla="*/ 8 w 8"/>
                <a:gd name="T3" fmla="*/ 2 h 5"/>
                <a:gd name="T4" fmla="*/ 0 w 8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0" y="4"/>
                  </a:moveTo>
                  <a:cubicBezTo>
                    <a:pt x="3" y="5"/>
                    <a:pt x="6" y="2"/>
                    <a:pt x="8" y="2"/>
                  </a:cubicBezTo>
                  <a:cubicBezTo>
                    <a:pt x="5" y="2"/>
                    <a:pt x="1" y="0"/>
                    <a:pt x="0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1" name="Freeform 69"/>
            <p:cNvSpPr>
              <a:spLocks/>
            </p:cNvSpPr>
            <p:nvPr/>
          </p:nvSpPr>
          <p:spPr bwMode="auto">
            <a:xfrm>
              <a:off x="11114088" y="3544888"/>
              <a:ext cx="163512" cy="57150"/>
            </a:xfrm>
            <a:custGeom>
              <a:avLst/>
              <a:gdLst>
                <a:gd name="T0" fmla="*/ 11 w 17"/>
                <a:gd name="T1" fmla="*/ 3 h 6"/>
                <a:gd name="T2" fmla="*/ 8 w 17"/>
                <a:gd name="T3" fmla="*/ 3 h 6"/>
                <a:gd name="T4" fmla="*/ 4 w 17"/>
                <a:gd name="T5" fmla="*/ 0 h 6"/>
                <a:gd name="T6" fmla="*/ 3 w 17"/>
                <a:gd name="T7" fmla="*/ 4 h 6"/>
                <a:gd name="T8" fmla="*/ 8 w 17"/>
                <a:gd name="T9" fmla="*/ 3 h 6"/>
                <a:gd name="T10" fmla="*/ 16 w 17"/>
                <a:gd name="T11" fmla="*/ 6 h 6"/>
                <a:gd name="T12" fmla="*/ 17 w 17"/>
                <a:gd name="T13" fmla="*/ 5 h 6"/>
                <a:gd name="T14" fmla="*/ 11 w 17"/>
                <a:gd name="T1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">
                  <a:moveTo>
                    <a:pt x="11" y="3"/>
                  </a:moveTo>
                  <a:cubicBezTo>
                    <a:pt x="10" y="3"/>
                    <a:pt x="9" y="2"/>
                    <a:pt x="8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0" y="3"/>
                    <a:pt x="3" y="4"/>
                  </a:cubicBezTo>
                  <a:cubicBezTo>
                    <a:pt x="5" y="4"/>
                    <a:pt x="7" y="5"/>
                    <a:pt x="8" y="3"/>
                  </a:cubicBezTo>
                  <a:cubicBezTo>
                    <a:pt x="10" y="4"/>
                    <a:pt x="13" y="6"/>
                    <a:pt x="16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2"/>
                    <a:pt x="13" y="3"/>
                    <a:pt x="11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2" name="Freeform 70"/>
            <p:cNvSpPr>
              <a:spLocks/>
            </p:cNvSpPr>
            <p:nvPr/>
          </p:nvSpPr>
          <p:spPr bwMode="auto">
            <a:xfrm>
              <a:off x="8147050" y="3554413"/>
              <a:ext cx="241300" cy="106363"/>
            </a:xfrm>
            <a:custGeom>
              <a:avLst/>
              <a:gdLst>
                <a:gd name="T0" fmla="*/ 23 w 25"/>
                <a:gd name="T1" fmla="*/ 1 h 11"/>
                <a:gd name="T2" fmla="*/ 20 w 25"/>
                <a:gd name="T3" fmla="*/ 1 h 11"/>
                <a:gd name="T4" fmla="*/ 19 w 25"/>
                <a:gd name="T5" fmla="*/ 2 h 11"/>
                <a:gd name="T6" fmla="*/ 19 w 25"/>
                <a:gd name="T7" fmla="*/ 3 h 11"/>
                <a:gd name="T8" fmla="*/ 18 w 25"/>
                <a:gd name="T9" fmla="*/ 4 h 11"/>
                <a:gd name="T10" fmla="*/ 17 w 25"/>
                <a:gd name="T11" fmla="*/ 3 h 11"/>
                <a:gd name="T12" fmla="*/ 5 w 25"/>
                <a:gd name="T13" fmla="*/ 8 h 11"/>
                <a:gd name="T14" fmla="*/ 0 w 25"/>
                <a:gd name="T15" fmla="*/ 11 h 11"/>
                <a:gd name="T16" fmla="*/ 3 w 25"/>
                <a:gd name="T17" fmla="*/ 10 h 11"/>
                <a:gd name="T18" fmla="*/ 17 w 25"/>
                <a:gd name="T19" fmla="*/ 6 h 11"/>
                <a:gd name="T20" fmla="*/ 25 w 25"/>
                <a:gd name="T21" fmla="*/ 1 h 11"/>
                <a:gd name="T22" fmla="*/ 25 w 25"/>
                <a:gd name="T23" fmla="*/ 0 h 11"/>
                <a:gd name="T24" fmla="*/ 23 w 25"/>
                <a:gd name="T2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11">
                  <a:moveTo>
                    <a:pt x="23" y="1"/>
                  </a:moveTo>
                  <a:cubicBezTo>
                    <a:pt x="22" y="0"/>
                    <a:pt x="21" y="2"/>
                    <a:pt x="20" y="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9" y="3"/>
                    <a:pt x="19" y="3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3" y="3"/>
                    <a:pt x="9" y="7"/>
                    <a:pt x="5" y="8"/>
                  </a:cubicBezTo>
                  <a:cubicBezTo>
                    <a:pt x="4" y="11"/>
                    <a:pt x="0" y="9"/>
                    <a:pt x="0" y="11"/>
                  </a:cubicBezTo>
                  <a:cubicBezTo>
                    <a:pt x="1" y="11"/>
                    <a:pt x="3" y="11"/>
                    <a:pt x="3" y="10"/>
                  </a:cubicBezTo>
                  <a:cubicBezTo>
                    <a:pt x="8" y="11"/>
                    <a:pt x="13" y="9"/>
                    <a:pt x="17" y="6"/>
                  </a:cubicBezTo>
                  <a:cubicBezTo>
                    <a:pt x="19" y="4"/>
                    <a:pt x="22" y="3"/>
                    <a:pt x="25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4" y="1"/>
                    <a:pt x="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3" name="Freeform 71"/>
            <p:cNvSpPr>
              <a:spLocks/>
            </p:cNvSpPr>
            <p:nvPr/>
          </p:nvSpPr>
          <p:spPr bwMode="auto">
            <a:xfrm>
              <a:off x="11528425" y="3563938"/>
              <a:ext cx="241300" cy="47625"/>
            </a:xfrm>
            <a:custGeom>
              <a:avLst/>
              <a:gdLst>
                <a:gd name="T0" fmla="*/ 12 w 25"/>
                <a:gd name="T1" fmla="*/ 1 h 5"/>
                <a:gd name="T2" fmla="*/ 0 w 25"/>
                <a:gd name="T3" fmla="*/ 1 h 5"/>
                <a:gd name="T4" fmla="*/ 9 w 25"/>
                <a:gd name="T5" fmla="*/ 4 h 5"/>
                <a:gd name="T6" fmla="*/ 18 w 25"/>
                <a:gd name="T7" fmla="*/ 2 h 5"/>
                <a:gd name="T8" fmla="*/ 25 w 25"/>
                <a:gd name="T9" fmla="*/ 3 h 5"/>
                <a:gd name="T10" fmla="*/ 25 w 25"/>
                <a:gd name="T11" fmla="*/ 2 h 5"/>
                <a:gd name="T12" fmla="*/ 12 w 25"/>
                <a:gd name="T1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5">
                  <a:moveTo>
                    <a:pt x="12" y="1"/>
                  </a:moveTo>
                  <a:cubicBezTo>
                    <a:pt x="9" y="3"/>
                    <a:pt x="4" y="0"/>
                    <a:pt x="0" y="1"/>
                  </a:cubicBezTo>
                  <a:cubicBezTo>
                    <a:pt x="3" y="3"/>
                    <a:pt x="6" y="5"/>
                    <a:pt x="9" y="4"/>
                  </a:cubicBezTo>
                  <a:cubicBezTo>
                    <a:pt x="11" y="1"/>
                    <a:pt x="15" y="4"/>
                    <a:pt x="18" y="2"/>
                  </a:cubicBezTo>
                  <a:cubicBezTo>
                    <a:pt x="21" y="2"/>
                    <a:pt x="22" y="2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1" y="0"/>
                    <a:pt x="16" y="0"/>
                    <a:pt x="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4" name="Freeform 72"/>
            <p:cNvSpPr>
              <a:spLocks/>
            </p:cNvSpPr>
            <p:nvPr/>
          </p:nvSpPr>
          <p:spPr bwMode="auto">
            <a:xfrm>
              <a:off x="6191250" y="3573463"/>
              <a:ext cx="144462" cy="38100"/>
            </a:xfrm>
            <a:custGeom>
              <a:avLst/>
              <a:gdLst>
                <a:gd name="T0" fmla="*/ 5 w 15"/>
                <a:gd name="T1" fmla="*/ 1 h 4"/>
                <a:gd name="T2" fmla="*/ 5 w 15"/>
                <a:gd name="T3" fmla="*/ 1 h 4"/>
                <a:gd name="T4" fmla="*/ 1 w 15"/>
                <a:gd name="T5" fmla="*/ 2 h 4"/>
                <a:gd name="T6" fmla="*/ 0 w 15"/>
                <a:gd name="T7" fmla="*/ 4 h 4"/>
                <a:gd name="T8" fmla="*/ 5 w 15"/>
                <a:gd name="T9" fmla="*/ 2 h 4"/>
                <a:gd name="T10" fmla="*/ 12 w 15"/>
                <a:gd name="T11" fmla="*/ 1 h 4"/>
                <a:gd name="T12" fmla="*/ 15 w 15"/>
                <a:gd name="T13" fmla="*/ 0 h 4"/>
                <a:gd name="T14" fmla="*/ 5 w 15"/>
                <a:gd name="T1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4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3" y="1"/>
                    <a:pt x="3" y="4"/>
                    <a:pt x="1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3" y="3"/>
                    <a:pt x="5" y="2"/>
                  </a:cubicBezTo>
                  <a:cubicBezTo>
                    <a:pt x="7" y="2"/>
                    <a:pt x="10" y="1"/>
                    <a:pt x="12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1" y="0"/>
                    <a:pt x="8" y="0"/>
                    <a:pt x="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5" name="Freeform 73"/>
            <p:cNvSpPr>
              <a:spLocks/>
            </p:cNvSpPr>
            <p:nvPr/>
          </p:nvSpPr>
          <p:spPr bwMode="auto">
            <a:xfrm>
              <a:off x="7781925" y="3573463"/>
              <a:ext cx="461962" cy="250825"/>
            </a:xfrm>
            <a:custGeom>
              <a:avLst/>
              <a:gdLst>
                <a:gd name="T0" fmla="*/ 48 w 48"/>
                <a:gd name="T1" fmla="*/ 0 h 26"/>
                <a:gd name="T2" fmla="*/ 41 w 48"/>
                <a:gd name="T3" fmla="*/ 1 h 26"/>
                <a:gd name="T4" fmla="*/ 28 w 48"/>
                <a:gd name="T5" fmla="*/ 9 h 26"/>
                <a:gd name="T6" fmla="*/ 24 w 48"/>
                <a:gd name="T7" fmla="*/ 8 h 26"/>
                <a:gd name="T8" fmla="*/ 23 w 48"/>
                <a:gd name="T9" fmla="*/ 11 h 26"/>
                <a:gd name="T10" fmla="*/ 24 w 48"/>
                <a:gd name="T11" fmla="*/ 11 h 26"/>
                <a:gd name="T12" fmla="*/ 10 w 48"/>
                <a:gd name="T13" fmla="*/ 20 h 26"/>
                <a:gd name="T14" fmla="*/ 8 w 48"/>
                <a:gd name="T15" fmla="*/ 19 h 26"/>
                <a:gd name="T16" fmla="*/ 7 w 48"/>
                <a:gd name="T17" fmla="*/ 20 h 26"/>
                <a:gd name="T18" fmla="*/ 6 w 48"/>
                <a:gd name="T19" fmla="*/ 19 h 26"/>
                <a:gd name="T20" fmla="*/ 4 w 48"/>
                <a:gd name="T21" fmla="*/ 22 h 26"/>
                <a:gd name="T22" fmla="*/ 1 w 48"/>
                <a:gd name="T23" fmla="*/ 26 h 26"/>
                <a:gd name="T24" fmla="*/ 12 w 48"/>
                <a:gd name="T25" fmla="*/ 21 h 26"/>
                <a:gd name="T26" fmla="*/ 29 w 48"/>
                <a:gd name="T27" fmla="*/ 13 h 26"/>
                <a:gd name="T28" fmla="*/ 28 w 48"/>
                <a:gd name="T29" fmla="*/ 10 h 26"/>
                <a:gd name="T30" fmla="*/ 37 w 48"/>
                <a:gd name="T31" fmla="*/ 6 h 26"/>
                <a:gd name="T32" fmla="*/ 48 w 48"/>
                <a:gd name="T3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26">
                  <a:moveTo>
                    <a:pt x="48" y="0"/>
                  </a:moveTo>
                  <a:cubicBezTo>
                    <a:pt x="46" y="0"/>
                    <a:pt x="43" y="1"/>
                    <a:pt x="41" y="1"/>
                  </a:cubicBezTo>
                  <a:cubicBezTo>
                    <a:pt x="37" y="5"/>
                    <a:pt x="30" y="4"/>
                    <a:pt x="28" y="9"/>
                  </a:cubicBezTo>
                  <a:cubicBezTo>
                    <a:pt x="27" y="10"/>
                    <a:pt x="25" y="9"/>
                    <a:pt x="24" y="8"/>
                  </a:cubicBezTo>
                  <a:cubicBezTo>
                    <a:pt x="23" y="9"/>
                    <a:pt x="22" y="10"/>
                    <a:pt x="23" y="11"/>
                  </a:cubicBezTo>
                  <a:cubicBezTo>
                    <a:pt x="23" y="11"/>
                    <a:pt x="24" y="11"/>
                    <a:pt x="24" y="11"/>
                  </a:cubicBezTo>
                  <a:cubicBezTo>
                    <a:pt x="23" y="19"/>
                    <a:pt x="13" y="14"/>
                    <a:pt x="10" y="20"/>
                  </a:cubicBezTo>
                  <a:cubicBezTo>
                    <a:pt x="9" y="19"/>
                    <a:pt x="8" y="20"/>
                    <a:pt x="8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7" y="20"/>
                    <a:pt x="4" y="21"/>
                    <a:pt x="4" y="22"/>
                  </a:cubicBezTo>
                  <a:cubicBezTo>
                    <a:pt x="3" y="24"/>
                    <a:pt x="0" y="24"/>
                    <a:pt x="1" y="26"/>
                  </a:cubicBezTo>
                  <a:cubicBezTo>
                    <a:pt x="5" y="25"/>
                    <a:pt x="8" y="22"/>
                    <a:pt x="12" y="21"/>
                  </a:cubicBezTo>
                  <a:cubicBezTo>
                    <a:pt x="18" y="18"/>
                    <a:pt x="23" y="16"/>
                    <a:pt x="29" y="13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30" y="7"/>
                    <a:pt x="34" y="8"/>
                    <a:pt x="37" y="6"/>
                  </a:cubicBezTo>
                  <a:cubicBezTo>
                    <a:pt x="40" y="3"/>
                    <a:pt x="45" y="3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6" name="Freeform 74"/>
            <p:cNvSpPr>
              <a:spLocks/>
            </p:cNvSpPr>
            <p:nvPr/>
          </p:nvSpPr>
          <p:spPr bwMode="auto">
            <a:xfrm>
              <a:off x="11152188" y="3602038"/>
              <a:ext cx="20637" cy="19050"/>
            </a:xfrm>
            <a:custGeom>
              <a:avLst/>
              <a:gdLst>
                <a:gd name="T0" fmla="*/ 1 w 2"/>
                <a:gd name="T1" fmla="*/ 0 h 2"/>
                <a:gd name="T2" fmla="*/ 0 w 2"/>
                <a:gd name="T3" fmla="*/ 2 h 2"/>
                <a:gd name="T4" fmla="*/ 1 w 2"/>
                <a:gd name="T5" fmla="*/ 2 h 2"/>
                <a:gd name="T6" fmla="*/ 2 w 2"/>
                <a:gd name="T7" fmla="*/ 1 h 2"/>
                <a:gd name="T8" fmla="*/ 1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2" y="1"/>
                    <a:pt x="0" y="1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7" name="Freeform 75"/>
            <p:cNvSpPr>
              <a:spLocks/>
            </p:cNvSpPr>
            <p:nvPr/>
          </p:nvSpPr>
          <p:spPr bwMode="auto">
            <a:xfrm>
              <a:off x="6538913" y="3630613"/>
              <a:ext cx="19050" cy="11113"/>
            </a:xfrm>
            <a:custGeom>
              <a:avLst/>
              <a:gdLst>
                <a:gd name="T0" fmla="*/ 0 w 12"/>
                <a:gd name="T1" fmla="*/ 7 h 7"/>
                <a:gd name="T2" fmla="*/ 12 w 12"/>
                <a:gd name="T3" fmla="*/ 0 h 7"/>
                <a:gd name="T4" fmla="*/ 0 w 12"/>
                <a:gd name="T5" fmla="*/ 0 h 7"/>
                <a:gd name="T6" fmla="*/ 0 w 12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7">
                  <a:moveTo>
                    <a:pt x="0" y="7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8" name="Freeform 76"/>
            <p:cNvSpPr>
              <a:spLocks/>
            </p:cNvSpPr>
            <p:nvPr/>
          </p:nvSpPr>
          <p:spPr bwMode="auto">
            <a:xfrm>
              <a:off x="8118475" y="3670300"/>
              <a:ext cx="19050" cy="0"/>
            </a:xfrm>
            <a:custGeom>
              <a:avLst/>
              <a:gdLst>
                <a:gd name="T0" fmla="*/ 12 w 12"/>
                <a:gd name="T1" fmla="*/ 12 w 12"/>
                <a:gd name="T2" fmla="*/ 0 w 12"/>
                <a:gd name="T3" fmla="*/ 12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2">
                  <a:moveTo>
                    <a:pt x="12" y="0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9" name="Freeform 77"/>
            <p:cNvSpPr>
              <a:spLocks/>
            </p:cNvSpPr>
            <p:nvPr/>
          </p:nvSpPr>
          <p:spPr bwMode="auto">
            <a:xfrm>
              <a:off x="7453313" y="3767138"/>
              <a:ext cx="96837" cy="96838"/>
            </a:xfrm>
            <a:custGeom>
              <a:avLst/>
              <a:gdLst>
                <a:gd name="T0" fmla="*/ 10 w 10"/>
                <a:gd name="T1" fmla="*/ 5 h 10"/>
                <a:gd name="T2" fmla="*/ 4 w 10"/>
                <a:gd name="T3" fmla="*/ 6 h 10"/>
                <a:gd name="T4" fmla="*/ 0 w 10"/>
                <a:gd name="T5" fmla="*/ 9 h 10"/>
                <a:gd name="T6" fmla="*/ 10 w 10"/>
                <a:gd name="T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0">
                  <a:moveTo>
                    <a:pt x="10" y="5"/>
                  </a:moveTo>
                  <a:cubicBezTo>
                    <a:pt x="8" y="0"/>
                    <a:pt x="7" y="7"/>
                    <a:pt x="4" y="6"/>
                  </a:cubicBezTo>
                  <a:cubicBezTo>
                    <a:pt x="2" y="6"/>
                    <a:pt x="0" y="8"/>
                    <a:pt x="0" y="9"/>
                  </a:cubicBezTo>
                  <a:cubicBezTo>
                    <a:pt x="4" y="10"/>
                    <a:pt x="7" y="7"/>
                    <a:pt x="10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0" name="Freeform 78"/>
            <p:cNvSpPr>
              <a:spLocks/>
            </p:cNvSpPr>
            <p:nvPr/>
          </p:nvSpPr>
          <p:spPr bwMode="auto">
            <a:xfrm>
              <a:off x="7145338" y="3843338"/>
              <a:ext cx="28575" cy="20638"/>
            </a:xfrm>
            <a:custGeom>
              <a:avLst/>
              <a:gdLst>
                <a:gd name="T0" fmla="*/ 0 w 3"/>
                <a:gd name="T1" fmla="*/ 1 h 2"/>
                <a:gd name="T2" fmla="*/ 3 w 3"/>
                <a:gd name="T3" fmla="*/ 1 h 2"/>
                <a:gd name="T4" fmla="*/ 0 w 3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cubicBezTo>
                    <a:pt x="1" y="1"/>
                    <a:pt x="3" y="2"/>
                    <a:pt x="3" y="1"/>
                  </a:cubicBezTo>
                  <a:cubicBezTo>
                    <a:pt x="3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1" name="Freeform 79"/>
            <p:cNvSpPr>
              <a:spLocks/>
            </p:cNvSpPr>
            <p:nvPr/>
          </p:nvSpPr>
          <p:spPr bwMode="auto">
            <a:xfrm>
              <a:off x="7261225" y="3854450"/>
              <a:ext cx="28575" cy="28575"/>
            </a:xfrm>
            <a:custGeom>
              <a:avLst/>
              <a:gdLst>
                <a:gd name="T0" fmla="*/ 2 w 3"/>
                <a:gd name="T1" fmla="*/ 3 h 3"/>
                <a:gd name="T2" fmla="*/ 3 w 3"/>
                <a:gd name="T3" fmla="*/ 0 h 3"/>
                <a:gd name="T4" fmla="*/ 2 w 3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2" y="3"/>
                  </a:moveTo>
                  <a:cubicBezTo>
                    <a:pt x="3" y="2"/>
                    <a:pt x="2" y="1"/>
                    <a:pt x="3" y="0"/>
                  </a:cubicBezTo>
                  <a:cubicBezTo>
                    <a:pt x="0" y="0"/>
                    <a:pt x="2" y="2"/>
                    <a:pt x="2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2" name="Freeform 80"/>
            <p:cNvSpPr>
              <a:spLocks/>
            </p:cNvSpPr>
            <p:nvPr/>
          </p:nvSpPr>
          <p:spPr bwMode="auto">
            <a:xfrm>
              <a:off x="7462838" y="3873500"/>
              <a:ext cx="96837" cy="87313"/>
            </a:xfrm>
            <a:custGeom>
              <a:avLst/>
              <a:gdLst>
                <a:gd name="T0" fmla="*/ 10 w 10"/>
                <a:gd name="T1" fmla="*/ 1 h 9"/>
                <a:gd name="T2" fmla="*/ 10 w 10"/>
                <a:gd name="T3" fmla="*/ 1 h 9"/>
                <a:gd name="T4" fmla="*/ 0 w 10"/>
                <a:gd name="T5" fmla="*/ 2 h 9"/>
                <a:gd name="T6" fmla="*/ 0 w 10"/>
                <a:gd name="T7" fmla="*/ 5 h 9"/>
                <a:gd name="T8" fmla="*/ 6 w 10"/>
                <a:gd name="T9" fmla="*/ 7 h 9"/>
                <a:gd name="T10" fmla="*/ 5 w 10"/>
                <a:gd name="T11" fmla="*/ 8 h 9"/>
                <a:gd name="T12" fmla="*/ 4 w 10"/>
                <a:gd name="T13" fmla="*/ 8 h 9"/>
                <a:gd name="T14" fmla="*/ 5 w 10"/>
                <a:gd name="T15" fmla="*/ 9 h 9"/>
                <a:gd name="T16" fmla="*/ 10 w 10"/>
                <a:gd name="T17" fmla="*/ 6 h 9"/>
                <a:gd name="T18" fmla="*/ 9 w 10"/>
                <a:gd name="T19" fmla="*/ 5 h 9"/>
                <a:gd name="T20" fmla="*/ 10 w 10"/>
                <a:gd name="T21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9">
                  <a:moveTo>
                    <a:pt x="10" y="1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7" y="4"/>
                    <a:pt x="3" y="0"/>
                    <a:pt x="0" y="2"/>
                  </a:cubicBezTo>
                  <a:cubicBezTo>
                    <a:pt x="2" y="3"/>
                    <a:pt x="0" y="4"/>
                    <a:pt x="0" y="5"/>
                  </a:cubicBezTo>
                  <a:cubicBezTo>
                    <a:pt x="2" y="7"/>
                    <a:pt x="5" y="6"/>
                    <a:pt x="6" y="7"/>
                  </a:cubicBezTo>
                  <a:cubicBezTo>
                    <a:pt x="6" y="8"/>
                    <a:pt x="6" y="8"/>
                    <a:pt x="5" y="8"/>
                  </a:cubicBezTo>
                  <a:cubicBezTo>
                    <a:pt x="5" y="8"/>
                    <a:pt x="4" y="8"/>
                    <a:pt x="4" y="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7" y="9"/>
                    <a:pt x="9" y="8"/>
                    <a:pt x="10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7" y="4"/>
                    <a:pt x="9" y="2"/>
                    <a:pt x="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3" name="Freeform 81"/>
            <p:cNvSpPr>
              <a:spLocks/>
            </p:cNvSpPr>
            <p:nvPr/>
          </p:nvSpPr>
          <p:spPr bwMode="auto">
            <a:xfrm>
              <a:off x="6808788" y="4017963"/>
              <a:ext cx="28575" cy="19050"/>
            </a:xfrm>
            <a:custGeom>
              <a:avLst/>
              <a:gdLst>
                <a:gd name="T0" fmla="*/ 0 w 3"/>
                <a:gd name="T1" fmla="*/ 2 h 2"/>
                <a:gd name="T2" fmla="*/ 3 w 3"/>
                <a:gd name="T3" fmla="*/ 0 h 2"/>
                <a:gd name="T4" fmla="*/ 0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1" y="2"/>
                    <a:pt x="2" y="1"/>
                    <a:pt x="3" y="0"/>
                  </a:cubicBezTo>
                  <a:cubicBezTo>
                    <a:pt x="2" y="0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4" name="Freeform 82"/>
            <p:cNvSpPr>
              <a:spLocks/>
            </p:cNvSpPr>
            <p:nvPr/>
          </p:nvSpPr>
          <p:spPr bwMode="auto">
            <a:xfrm>
              <a:off x="6711950" y="4037013"/>
              <a:ext cx="66675" cy="39688"/>
            </a:xfrm>
            <a:custGeom>
              <a:avLst/>
              <a:gdLst>
                <a:gd name="T0" fmla="*/ 1 w 7"/>
                <a:gd name="T1" fmla="*/ 4 h 4"/>
                <a:gd name="T2" fmla="*/ 3 w 7"/>
                <a:gd name="T3" fmla="*/ 4 h 4"/>
                <a:gd name="T4" fmla="*/ 7 w 7"/>
                <a:gd name="T5" fmla="*/ 1 h 4"/>
                <a:gd name="T6" fmla="*/ 2 w 7"/>
                <a:gd name="T7" fmla="*/ 2 h 4"/>
                <a:gd name="T8" fmla="*/ 1 w 7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1" y="4"/>
                  </a:moveTo>
                  <a:cubicBezTo>
                    <a:pt x="2" y="4"/>
                    <a:pt x="2" y="3"/>
                    <a:pt x="3" y="4"/>
                  </a:cubicBezTo>
                  <a:cubicBezTo>
                    <a:pt x="5" y="3"/>
                    <a:pt x="5" y="1"/>
                    <a:pt x="7" y="1"/>
                  </a:cubicBezTo>
                  <a:cubicBezTo>
                    <a:pt x="5" y="0"/>
                    <a:pt x="4" y="2"/>
                    <a:pt x="2" y="2"/>
                  </a:cubicBezTo>
                  <a:cubicBezTo>
                    <a:pt x="2" y="3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5" name="Freeform 83"/>
            <p:cNvSpPr>
              <a:spLocks/>
            </p:cNvSpPr>
            <p:nvPr/>
          </p:nvSpPr>
          <p:spPr bwMode="auto">
            <a:xfrm>
              <a:off x="6673850" y="4095750"/>
              <a:ext cx="19050" cy="19050"/>
            </a:xfrm>
            <a:custGeom>
              <a:avLst/>
              <a:gdLst>
                <a:gd name="T0" fmla="*/ 0 w 2"/>
                <a:gd name="T1" fmla="*/ 1 h 2"/>
                <a:gd name="T2" fmla="*/ 2 w 2"/>
                <a:gd name="T3" fmla="*/ 0 h 2"/>
                <a:gd name="T4" fmla="*/ 0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2" y="2"/>
                    <a:pt x="2" y="0"/>
                    <a:pt x="2" y="0"/>
                  </a:cubicBezTo>
                  <a:cubicBezTo>
                    <a:pt x="2" y="0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86" name="Freeform 84"/>
            <p:cNvSpPr>
              <a:spLocks/>
            </p:cNvSpPr>
            <p:nvPr/>
          </p:nvSpPr>
          <p:spPr bwMode="auto">
            <a:xfrm>
              <a:off x="6692900" y="4095750"/>
              <a:ext cx="952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551261" y="3382566"/>
            <a:ext cx="2438943" cy="1275159"/>
            <a:chOff x="4583113" y="352425"/>
            <a:chExt cx="7196137" cy="3762375"/>
          </a:xfrm>
        </p:grpSpPr>
        <p:sp>
          <p:nvSpPr>
            <p:cNvPr id="89" name="Freeform 5"/>
            <p:cNvSpPr>
              <a:spLocks/>
            </p:cNvSpPr>
            <p:nvPr/>
          </p:nvSpPr>
          <p:spPr bwMode="auto">
            <a:xfrm>
              <a:off x="4583113" y="352425"/>
              <a:ext cx="38100" cy="20638"/>
            </a:xfrm>
            <a:custGeom>
              <a:avLst/>
              <a:gdLst>
                <a:gd name="T0" fmla="*/ 4 w 4"/>
                <a:gd name="T1" fmla="*/ 1 h 2"/>
                <a:gd name="T2" fmla="*/ 0 w 4"/>
                <a:gd name="T3" fmla="*/ 1 h 2"/>
                <a:gd name="T4" fmla="*/ 1 w 4"/>
                <a:gd name="T5" fmla="*/ 2 h 2"/>
                <a:gd name="T6" fmla="*/ 4 w 4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4" y="1"/>
                  </a:moveTo>
                  <a:cubicBezTo>
                    <a:pt x="2" y="1"/>
                    <a:pt x="1" y="0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4" y="2"/>
                    <a:pt x="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0" name="Freeform 6"/>
            <p:cNvSpPr>
              <a:spLocks/>
            </p:cNvSpPr>
            <p:nvPr/>
          </p:nvSpPr>
          <p:spPr bwMode="auto">
            <a:xfrm>
              <a:off x="6634163" y="35734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1" name="Freeform 7"/>
            <p:cNvSpPr>
              <a:spLocks/>
            </p:cNvSpPr>
            <p:nvPr/>
          </p:nvSpPr>
          <p:spPr bwMode="auto">
            <a:xfrm>
              <a:off x="6634163" y="3573463"/>
              <a:ext cx="9525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2" name="Freeform 8"/>
            <p:cNvSpPr>
              <a:spLocks/>
            </p:cNvSpPr>
            <p:nvPr/>
          </p:nvSpPr>
          <p:spPr bwMode="auto">
            <a:xfrm>
              <a:off x="6577013" y="3621088"/>
              <a:ext cx="38100" cy="9525"/>
            </a:xfrm>
            <a:custGeom>
              <a:avLst/>
              <a:gdLst>
                <a:gd name="T0" fmla="*/ 0 w 4"/>
                <a:gd name="T1" fmla="*/ 1 h 1"/>
                <a:gd name="T2" fmla="*/ 4 w 4"/>
                <a:gd name="T3" fmla="*/ 0 h 1"/>
                <a:gd name="T4" fmla="*/ 0 w 4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cubicBezTo>
                    <a:pt x="1" y="1"/>
                    <a:pt x="3" y="0"/>
                    <a:pt x="4" y="0"/>
                  </a:cubicBezTo>
                  <a:cubicBezTo>
                    <a:pt x="3" y="0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3" name="Freeform 9"/>
            <p:cNvSpPr>
              <a:spLocks/>
            </p:cNvSpPr>
            <p:nvPr/>
          </p:nvSpPr>
          <p:spPr bwMode="auto">
            <a:xfrm>
              <a:off x="6615113" y="3611563"/>
              <a:ext cx="19050" cy="9525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1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4" name="Freeform 10"/>
            <p:cNvSpPr>
              <a:spLocks noEditPoints="1"/>
            </p:cNvSpPr>
            <p:nvPr/>
          </p:nvSpPr>
          <p:spPr bwMode="auto">
            <a:xfrm>
              <a:off x="4583113" y="642938"/>
              <a:ext cx="7196137" cy="3124200"/>
            </a:xfrm>
            <a:custGeom>
              <a:avLst/>
              <a:gdLst>
                <a:gd name="T0" fmla="*/ 736 w 747"/>
                <a:gd name="T1" fmla="*/ 184 h 323"/>
                <a:gd name="T2" fmla="*/ 716 w 747"/>
                <a:gd name="T3" fmla="*/ 177 h 323"/>
                <a:gd name="T4" fmla="*/ 695 w 747"/>
                <a:gd name="T5" fmla="*/ 182 h 323"/>
                <a:gd name="T6" fmla="*/ 708 w 747"/>
                <a:gd name="T7" fmla="*/ 172 h 323"/>
                <a:gd name="T8" fmla="*/ 630 w 747"/>
                <a:gd name="T9" fmla="*/ 153 h 323"/>
                <a:gd name="T10" fmla="*/ 627 w 747"/>
                <a:gd name="T11" fmla="*/ 126 h 323"/>
                <a:gd name="T12" fmla="*/ 585 w 747"/>
                <a:gd name="T13" fmla="*/ 93 h 323"/>
                <a:gd name="T14" fmla="*/ 522 w 747"/>
                <a:gd name="T15" fmla="*/ 83 h 323"/>
                <a:gd name="T16" fmla="*/ 517 w 747"/>
                <a:gd name="T17" fmla="*/ 72 h 323"/>
                <a:gd name="T18" fmla="*/ 564 w 747"/>
                <a:gd name="T19" fmla="*/ 74 h 323"/>
                <a:gd name="T20" fmla="*/ 556 w 747"/>
                <a:gd name="T21" fmla="*/ 72 h 323"/>
                <a:gd name="T22" fmla="*/ 563 w 747"/>
                <a:gd name="T23" fmla="*/ 67 h 323"/>
                <a:gd name="T24" fmla="*/ 498 w 747"/>
                <a:gd name="T25" fmla="*/ 56 h 323"/>
                <a:gd name="T26" fmla="*/ 480 w 747"/>
                <a:gd name="T27" fmla="*/ 43 h 323"/>
                <a:gd name="T28" fmla="*/ 522 w 747"/>
                <a:gd name="T29" fmla="*/ 28 h 323"/>
                <a:gd name="T30" fmla="*/ 479 w 747"/>
                <a:gd name="T31" fmla="*/ 22 h 323"/>
                <a:gd name="T32" fmla="*/ 367 w 747"/>
                <a:gd name="T33" fmla="*/ 11 h 323"/>
                <a:gd name="T34" fmla="*/ 293 w 747"/>
                <a:gd name="T35" fmla="*/ 3 h 323"/>
                <a:gd name="T36" fmla="*/ 191 w 747"/>
                <a:gd name="T37" fmla="*/ 13 h 323"/>
                <a:gd name="T38" fmla="*/ 142 w 747"/>
                <a:gd name="T39" fmla="*/ 8 h 323"/>
                <a:gd name="T40" fmla="*/ 36 w 747"/>
                <a:gd name="T41" fmla="*/ 32 h 323"/>
                <a:gd name="T42" fmla="*/ 74 w 747"/>
                <a:gd name="T43" fmla="*/ 33 h 323"/>
                <a:gd name="T44" fmla="*/ 85 w 747"/>
                <a:gd name="T45" fmla="*/ 38 h 323"/>
                <a:gd name="T46" fmla="*/ 16 w 747"/>
                <a:gd name="T47" fmla="*/ 63 h 323"/>
                <a:gd name="T48" fmla="*/ 20 w 747"/>
                <a:gd name="T49" fmla="*/ 83 h 323"/>
                <a:gd name="T50" fmla="*/ 76 w 747"/>
                <a:gd name="T51" fmla="*/ 67 h 323"/>
                <a:gd name="T52" fmla="*/ 106 w 747"/>
                <a:gd name="T53" fmla="*/ 70 h 323"/>
                <a:gd name="T54" fmla="*/ 89 w 747"/>
                <a:gd name="T55" fmla="*/ 124 h 323"/>
                <a:gd name="T56" fmla="*/ 142 w 747"/>
                <a:gd name="T57" fmla="*/ 160 h 323"/>
                <a:gd name="T58" fmla="*/ 134 w 747"/>
                <a:gd name="T59" fmla="*/ 176 h 323"/>
                <a:gd name="T60" fmla="*/ 162 w 747"/>
                <a:gd name="T61" fmla="*/ 186 h 323"/>
                <a:gd name="T62" fmla="*/ 205 w 747"/>
                <a:gd name="T63" fmla="*/ 192 h 323"/>
                <a:gd name="T64" fmla="*/ 220 w 747"/>
                <a:gd name="T65" fmla="*/ 206 h 323"/>
                <a:gd name="T66" fmla="*/ 221 w 747"/>
                <a:gd name="T67" fmla="*/ 248 h 323"/>
                <a:gd name="T68" fmla="*/ 244 w 747"/>
                <a:gd name="T69" fmla="*/ 253 h 323"/>
                <a:gd name="T70" fmla="*/ 241 w 747"/>
                <a:gd name="T71" fmla="*/ 278 h 323"/>
                <a:gd name="T72" fmla="*/ 202 w 747"/>
                <a:gd name="T73" fmla="*/ 297 h 323"/>
                <a:gd name="T74" fmla="*/ 237 w 747"/>
                <a:gd name="T75" fmla="*/ 308 h 323"/>
                <a:gd name="T76" fmla="*/ 288 w 747"/>
                <a:gd name="T77" fmla="*/ 316 h 323"/>
                <a:gd name="T78" fmla="*/ 312 w 747"/>
                <a:gd name="T79" fmla="*/ 315 h 323"/>
                <a:gd name="T80" fmla="*/ 341 w 747"/>
                <a:gd name="T81" fmla="*/ 300 h 323"/>
                <a:gd name="T82" fmla="*/ 389 w 747"/>
                <a:gd name="T83" fmla="*/ 300 h 323"/>
                <a:gd name="T84" fmla="*/ 463 w 747"/>
                <a:gd name="T85" fmla="*/ 284 h 323"/>
                <a:gd name="T86" fmla="*/ 486 w 747"/>
                <a:gd name="T87" fmla="*/ 279 h 323"/>
                <a:gd name="T88" fmla="*/ 541 w 747"/>
                <a:gd name="T89" fmla="*/ 280 h 323"/>
                <a:gd name="T90" fmla="*/ 601 w 747"/>
                <a:gd name="T91" fmla="*/ 290 h 323"/>
                <a:gd name="T92" fmla="*/ 635 w 747"/>
                <a:gd name="T93" fmla="*/ 280 h 323"/>
                <a:gd name="T94" fmla="*/ 629 w 747"/>
                <a:gd name="T95" fmla="*/ 255 h 323"/>
                <a:gd name="T96" fmla="*/ 657 w 747"/>
                <a:gd name="T97" fmla="*/ 230 h 323"/>
                <a:gd name="T98" fmla="*/ 674 w 747"/>
                <a:gd name="T99" fmla="*/ 215 h 323"/>
                <a:gd name="T100" fmla="*/ 740 w 747"/>
                <a:gd name="T101" fmla="*/ 194 h 323"/>
                <a:gd name="T102" fmla="*/ 131 w 747"/>
                <a:gd name="T103" fmla="*/ 61 h 323"/>
                <a:gd name="T104" fmla="*/ 231 w 747"/>
                <a:gd name="T105" fmla="*/ 296 h 323"/>
                <a:gd name="T106" fmla="*/ 390 w 747"/>
                <a:gd name="T107" fmla="*/ 294 h 323"/>
                <a:gd name="T108" fmla="*/ 511 w 747"/>
                <a:gd name="T109" fmla="*/ 257 h 323"/>
                <a:gd name="T110" fmla="*/ 532 w 747"/>
                <a:gd name="T111" fmla="*/ 254 h 323"/>
                <a:gd name="T112" fmla="*/ 549 w 747"/>
                <a:gd name="T113" fmla="*/ 247 h 323"/>
                <a:gd name="T114" fmla="*/ 567 w 747"/>
                <a:gd name="T115" fmla="*/ 237 h 323"/>
                <a:gd name="T116" fmla="*/ 565 w 747"/>
                <a:gd name="T117" fmla="*/ 244 h 323"/>
                <a:gd name="T118" fmla="*/ 588 w 747"/>
                <a:gd name="T119" fmla="*/ 237 h 323"/>
                <a:gd name="T120" fmla="*/ 583 w 747"/>
                <a:gd name="T121" fmla="*/ 231 h 323"/>
                <a:gd name="T122" fmla="*/ 727 w 747"/>
                <a:gd name="T123" fmla="*/ 19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47" h="323">
                  <a:moveTo>
                    <a:pt x="740" y="194"/>
                  </a:moveTo>
                  <a:cubicBezTo>
                    <a:pt x="738" y="194"/>
                    <a:pt x="738" y="194"/>
                    <a:pt x="738" y="194"/>
                  </a:cubicBezTo>
                  <a:cubicBezTo>
                    <a:pt x="738" y="193"/>
                    <a:pt x="736" y="194"/>
                    <a:pt x="736" y="192"/>
                  </a:cubicBezTo>
                  <a:cubicBezTo>
                    <a:pt x="734" y="192"/>
                    <a:pt x="733" y="192"/>
                    <a:pt x="732" y="191"/>
                  </a:cubicBezTo>
                  <a:cubicBezTo>
                    <a:pt x="733" y="191"/>
                    <a:pt x="733" y="191"/>
                    <a:pt x="733" y="191"/>
                  </a:cubicBezTo>
                  <a:cubicBezTo>
                    <a:pt x="734" y="190"/>
                    <a:pt x="736" y="189"/>
                    <a:pt x="736" y="191"/>
                  </a:cubicBezTo>
                  <a:cubicBezTo>
                    <a:pt x="740" y="191"/>
                    <a:pt x="740" y="188"/>
                    <a:pt x="743" y="187"/>
                  </a:cubicBezTo>
                  <a:cubicBezTo>
                    <a:pt x="743" y="187"/>
                    <a:pt x="743" y="187"/>
                    <a:pt x="743" y="187"/>
                  </a:cubicBezTo>
                  <a:cubicBezTo>
                    <a:pt x="745" y="187"/>
                    <a:pt x="746" y="188"/>
                    <a:pt x="747" y="187"/>
                  </a:cubicBezTo>
                  <a:cubicBezTo>
                    <a:pt x="747" y="185"/>
                    <a:pt x="744" y="186"/>
                    <a:pt x="745" y="184"/>
                  </a:cubicBezTo>
                  <a:cubicBezTo>
                    <a:pt x="742" y="183"/>
                    <a:pt x="739" y="183"/>
                    <a:pt x="736" y="184"/>
                  </a:cubicBezTo>
                  <a:cubicBezTo>
                    <a:pt x="738" y="186"/>
                    <a:pt x="736" y="187"/>
                    <a:pt x="735" y="188"/>
                  </a:cubicBezTo>
                  <a:cubicBezTo>
                    <a:pt x="734" y="188"/>
                    <a:pt x="732" y="188"/>
                    <a:pt x="731" y="187"/>
                  </a:cubicBezTo>
                  <a:cubicBezTo>
                    <a:pt x="733" y="186"/>
                    <a:pt x="733" y="184"/>
                    <a:pt x="735" y="184"/>
                  </a:cubicBezTo>
                  <a:cubicBezTo>
                    <a:pt x="728" y="178"/>
                    <a:pt x="724" y="188"/>
                    <a:pt x="717" y="185"/>
                  </a:cubicBezTo>
                  <a:cubicBezTo>
                    <a:pt x="718" y="184"/>
                    <a:pt x="718" y="183"/>
                    <a:pt x="718" y="183"/>
                  </a:cubicBezTo>
                  <a:cubicBezTo>
                    <a:pt x="719" y="182"/>
                    <a:pt x="719" y="181"/>
                    <a:pt x="720" y="181"/>
                  </a:cubicBezTo>
                  <a:cubicBezTo>
                    <a:pt x="720" y="180"/>
                    <a:pt x="720" y="180"/>
                    <a:pt x="721" y="180"/>
                  </a:cubicBezTo>
                  <a:cubicBezTo>
                    <a:pt x="719" y="179"/>
                    <a:pt x="716" y="180"/>
                    <a:pt x="715" y="179"/>
                  </a:cubicBezTo>
                  <a:cubicBezTo>
                    <a:pt x="715" y="179"/>
                    <a:pt x="715" y="179"/>
                    <a:pt x="715" y="179"/>
                  </a:cubicBezTo>
                  <a:cubicBezTo>
                    <a:pt x="715" y="178"/>
                    <a:pt x="715" y="178"/>
                    <a:pt x="716" y="178"/>
                  </a:cubicBezTo>
                  <a:cubicBezTo>
                    <a:pt x="716" y="177"/>
                    <a:pt x="716" y="177"/>
                    <a:pt x="716" y="177"/>
                  </a:cubicBezTo>
                  <a:cubicBezTo>
                    <a:pt x="713" y="178"/>
                    <a:pt x="710" y="178"/>
                    <a:pt x="708" y="177"/>
                  </a:cubicBezTo>
                  <a:cubicBezTo>
                    <a:pt x="709" y="178"/>
                    <a:pt x="709" y="178"/>
                    <a:pt x="709" y="178"/>
                  </a:cubicBezTo>
                  <a:cubicBezTo>
                    <a:pt x="707" y="179"/>
                    <a:pt x="707" y="179"/>
                    <a:pt x="707" y="179"/>
                  </a:cubicBezTo>
                  <a:cubicBezTo>
                    <a:pt x="709" y="182"/>
                    <a:pt x="714" y="178"/>
                    <a:pt x="715" y="182"/>
                  </a:cubicBezTo>
                  <a:cubicBezTo>
                    <a:pt x="713" y="185"/>
                    <a:pt x="710" y="184"/>
                    <a:pt x="707" y="185"/>
                  </a:cubicBezTo>
                  <a:cubicBezTo>
                    <a:pt x="705" y="186"/>
                    <a:pt x="702" y="184"/>
                    <a:pt x="698" y="185"/>
                  </a:cubicBezTo>
                  <a:cubicBezTo>
                    <a:pt x="696" y="185"/>
                    <a:pt x="695" y="189"/>
                    <a:pt x="692" y="187"/>
                  </a:cubicBezTo>
                  <a:cubicBezTo>
                    <a:pt x="690" y="188"/>
                    <a:pt x="687" y="188"/>
                    <a:pt x="686" y="189"/>
                  </a:cubicBezTo>
                  <a:cubicBezTo>
                    <a:pt x="684" y="188"/>
                    <a:pt x="683" y="187"/>
                    <a:pt x="682" y="186"/>
                  </a:cubicBezTo>
                  <a:cubicBezTo>
                    <a:pt x="684" y="185"/>
                    <a:pt x="684" y="185"/>
                    <a:pt x="684" y="185"/>
                  </a:cubicBezTo>
                  <a:cubicBezTo>
                    <a:pt x="689" y="185"/>
                    <a:pt x="691" y="182"/>
                    <a:pt x="695" y="182"/>
                  </a:cubicBezTo>
                  <a:cubicBezTo>
                    <a:pt x="698" y="184"/>
                    <a:pt x="700" y="180"/>
                    <a:pt x="703" y="180"/>
                  </a:cubicBezTo>
                  <a:cubicBezTo>
                    <a:pt x="702" y="178"/>
                    <a:pt x="699" y="179"/>
                    <a:pt x="698" y="178"/>
                  </a:cubicBezTo>
                  <a:cubicBezTo>
                    <a:pt x="699" y="176"/>
                    <a:pt x="699" y="176"/>
                    <a:pt x="699" y="176"/>
                  </a:cubicBezTo>
                  <a:cubicBezTo>
                    <a:pt x="697" y="176"/>
                    <a:pt x="696" y="178"/>
                    <a:pt x="694" y="177"/>
                  </a:cubicBezTo>
                  <a:cubicBezTo>
                    <a:pt x="690" y="178"/>
                    <a:pt x="686" y="179"/>
                    <a:pt x="681" y="180"/>
                  </a:cubicBezTo>
                  <a:cubicBezTo>
                    <a:pt x="679" y="179"/>
                    <a:pt x="679" y="179"/>
                    <a:pt x="679" y="179"/>
                  </a:cubicBezTo>
                  <a:cubicBezTo>
                    <a:pt x="680" y="177"/>
                    <a:pt x="679" y="173"/>
                    <a:pt x="683" y="173"/>
                  </a:cubicBezTo>
                  <a:cubicBezTo>
                    <a:pt x="685" y="168"/>
                    <a:pt x="692" y="172"/>
                    <a:pt x="695" y="168"/>
                  </a:cubicBezTo>
                  <a:cubicBezTo>
                    <a:pt x="696" y="169"/>
                    <a:pt x="697" y="170"/>
                    <a:pt x="698" y="169"/>
                  </a:cubicBezTo>
                  <a:cubicBezTo>
                    <a:pt x="700" y="171"/>
                    <a:pt x="704" y="169"/>
                    <a:pt x="704" y="171"/>
                  </a:cubicBezTo>
                  <a:cubicBezTo>
                    <a:pt x="704" y="173"/>
                    <a:pt x="706" y="172"/>
                    <a:pt x="708" y="172"/>
                  </a:cubicBezTo>
                  <a:cubicBezTo>
                    <a:pt x="708" y="170"/>
                    <a:pt x="708" y="170"/>
                    <a:pt x="708" y="170"/>
                  </a:cubicBezTo>
                  <a:cubicBezTo>
                    <a:pt x="705" y="170"/>
                    <a:pt x="705" y="167"/>
                    <a:pt x="704" y="165"/>
                  </a:cubicBezTo>
                  <a:cubicBezTo>
                    <a:pt x="704" y="158"/>
                    <a:pt x="713" y="165"/>
                    <a:pt x="715" y="158"/>
                  </a:cubicBezTo>
                  <a:cubicBezTo>
                    <a:pt x="712" y="157"/>
                    <a:pt x="710" y="158"/>
                    <a:pt x="708" y="157"/>
                  </a:cubicBezTo>
                  <a:cubicBezTo>
                    <a:pt x="707" y="158"/>
                    <a:pt x="706" y="158"/>
                    <a:pt x="706" y="159"/>
                  </a:cubicBezTo>
                  <a:cubicBezTo>
                    <a:pt x="687" y="156"/>
                    <a:pt x="670" y="161"/>
                    <a:pt x="651" y="160"/>
                  </a:cubicBezTo>
                  <a:cubicBezTo>
                    <a:pt x="650" y="160"/>
                    <a:pt x="649" y="162"/>
                    <a:pt x="647" y="161"/>
                  </a:cubicBezTo>
                  <a:cubicBezTo>
                    <a:pt x="645" y="162"/>
                    <a:pt x="643" y="162"/>
                    <a:pt x="641" y="161"/>
                  </a:cubicBezTo>
                  <a:cubicBezTo>
                    <a:pt x="639" y="162"/>
                    <a:pt x="637" y="159"/>
                    <a:pt x="634" y="159"/>
                  </a:cubicBezTo>
                  <a:cubicBezTo>
                    <a:pt x="634" y="157"/>
                    <a:pt x="629" y="156"/>
                    <a:pt x="630" y="153"/>
                  </a:cubicBezTo>
                  <a:cubicBezTo>
                    <a:pt x="630" y="153"/>
                    <a:pt x="630" y="153"/>
                    <a:pt x="630" y="153"/>
                  </a:cubicBezTo>
                  <a:cubicBezTo>
                    <a:pt x="629" y="152"/>
                    <a:pt x="629" y="153"/>
                    <a:pt x="629" y="153"/>
                  </a:cubicBezTo>
                  <a:cubicBezTo>
                    <a:pt x="626" y="153"/>
                    <a:pt x="625" y="151"/>
                    <a:pt x="623" y="150"/>
                  </a:cubicBezTo>
                  <a:cubicBezTo>
                    <a:pt x="623" y="150"/>
                    <a:pt x="623" y="149"/>
                    <a:pt x="623" y="149"/>
                  </a:cubicBezTo>
                  <a:cubicBezTo>
                    <a:pt x="625" y="149"/>
                    <a:pt x="626" y="148"/>
                    <a:pt x="627" y="150"/>
                  </a:cubicBezTo>
                  <a:cubicBezTo>
                    <a:pt x="628" y="149"/>
                    <a:pt x="629" y="150"/>
                    <a:pt x="629" y="149"/>
                  </a:cubicBezTo>
                  <a:cubicBezTo>
                    <a:pt x="629" y="149"/>
                    <a:pt x="629" y="149"/>
                    <a:pt x="629" y="149"/>
                  </a:cubicBezTo>
                  <a:cubicBezTo>
                    <a:pt x="629" y="148"/>
                    <a:pt x="628" y="147"/>
                    <a:pt x="629" y="146"/>
                  </a:cubicBezTo>
                  <a:cubicBezTo>
                    <a:pt x="625" y="135"/>
                    <a:pt x="610" y="139"/>
                    <a:pt x="600" y="135"/>
                  </a:cubicBezTo>
                  <a:cubicBezTo>
                    <a:pt x="599" y="136"/>
                    <a:pt x="598" y="134"/>
                    <a:pt x="597" y="135"/>
                  </a:cubicBezTo>
                  <a:cubicBezTo>
                    <a:pt x="593" y="134"/>
                    <a:pt x="587" y="136"/>
                    <a:pt x="585" y="133"/>
                  </a:cubicBezTo>
                  <a:cubicBezTo>
                    <a:pt x="598" y="130"/>
                    <a:pt x="614" y="130"/>
                    <a:pt x="627" y="126"/>
                  </a:cubicBezTo>
                  <a:cubicBezTo>
                    <a:pt x="625" y="124"/>
                    <a:pt x="622" y="124"/>
                    <a:pt x="622" y="122"/>
                  </a:cubicBezTo>
                  <a:cubicBezTo>
                    <a:pt x="621" y="120"/>
                    <a:pt x="618" y="120"/>
                    <a:pt x="616" y="120"/>
                  </a:cubicBezTo>
                  <a:cubicBezTo>
                    <a:pt x="618" y="118"/>
                    <a:pt x="622" y="118"/>
                    <a:pt x="624" y="117"/>
                  </a:cubicBezTo>
                  <a:cubicBezTo>
                    <a:pt x="625" y="114"/>
                    <a:pt x="623" y="114"/>
                    <a:pt x="622" y="112"/>
                  </a:cubicBezTo>
                  <a:cubicBezTo>
                    <a:pt x="621" y="111"/>
                    <a:pt x="621" y="110"/>
                    <a:pt x="622" y="109"/>
                  </a:cubicBezTo>
                  <a:cubicBezTo>
                    <a:pt x="619" y="108"/>
                    <a:pt x="618" y="106"/>
                    <a:pt x="618" y="103"/>
                  </a:cubicBezTo>
                  <a:cubicBezTo>
                    <a:pt x="619" y="103"/>
                    <a:pt x="619" y="102"/>
                    <a:pt x="620" y="102"/>
                  </a:cubicBezTo>
                  <a:cubicBezTo>
                    <a:pt x="618" y="100"/>
                    <a:pt x="618" y="100"/>
                    <a:pt x="618" y="100"/>
                  </a:cubicBezTo>
                  <a:cubicBezTo>
                    <a:pt x="620" y="98"/>
                    <a:pt x="620" y="96"/>
                    <a:pt x="622" y="94"/>
                  </a:cubicBezTo>
                  <a:cubicBezTo>
                    <a:pt x="622" y="92"/>
                    <a:pt x="619" y="91"/>
                    <a:pt x="617" y="91"/>
                  </a:cubicBezTo>
                  <a:cubicBezTo>
                    <a:pt x="607" y="93"/>
                    <a:pt x="595" y="92"/>
                    <a:pt x="585" y="93"/>
                  </a:cubicBezTo>
                  <a:cubicBezTo>
                    <a:pt x="583" y="91"/>
                    <a:pt x="582" y="94"/>
                    <a:pt x="581" y="92"/>
                  </a:cubicBezTo>
                  <a:cubicBezTo>
                    <a:pt x="577" y="94"/>
                    <a:pt x="573" y="92"/>
                    <a:pt x="570" y="92"/>
                  </a:cubicBezTo>
                  <a:cubicBezTo>
                    <a:pt x="564" y="92"/>
                    <a:pt x="558" y="93"/>
                    <a:pt x="552" y="94"/>
                  </a:cubicBezTo>
                  <a:cubicBezTo>
                    <a:pt x="542" y="94"/>
                    <a:pt x="532" y="95"/>
                    <a:pt x="522" y="97"/>
                  </a:cubicBezTo>
                  <a:cubicBezTo>
                    <a:pt x="521" y="97"/>
                    <a:pt x="520" y="96"/>
                    <a:pt x="520" y="97"/>
                  </a:cubicBezTo>
                  <a:cubicBezTo>
                    <a:pt x="517" y="97"/>
                    <a:pt x="513" y="98"/>
                    <a:pt x="511" y="96"/>
                  </a:cubicBezTo>
                  <a:cubicBezTo>
                    <a:pt x="510" y="92"/>
                    <a:pt x="515" y="94"/>
                    <a:pt x="517" y="92"/>
                  </a:cubicBezTo>
                  <a:cubicBezTo>
                    <a:pt x="516" y="92"/>
                    <a:pt x="515" y="91"/>
                    <a:pt x="515" y="91"/>
                  </a:cubicBezTo>
                  <a:cubicBezTo>
                    <a:pt x="514" y="87"/>
                    <a:pt x="518" y="89"/>
                    <a:pt x="520" y="88"/>
                  </a:cubicBezTo>
                  <a:cubicBezTo>
                    <a:pt x="520" y="86"/>
                    <a:pt x="520" y="86"/>
                    <a:pt x="520" y="85"/>
                  </a:cubicBezTo>
                  <a:cubicBezTo>
                    <a:pt x="520" y="83"/>
                    <a:pt x="522" y="84"/>
                    <a:pt x="522" y="83"/>
                  </a:cubicBezTo>
                  <a:cubicBezTo>
                    <a:pt x="522" y="83"/>
                    <a:pt x="522" y="83"/>
                    <a:pt x="522" y="83"/>
                  </a:cubicBezTo>
                  <a:cubicBezTo>
                    <a:pt x="521" y="83"/>
                    <a:pt x="520" y="82"/>
                    <a:pt x="520" y="83"/>
                  </a:cubicBezTo>
                  <a:cubicBezTo>
                    <a:pt x="516" y="81"/>
                    <a:pt x="512" y="82"/>
                    <a:pt x="508" y="83"/>
                  </a:cubicBezTo>
                  <a:cubicBezTo>
                    <a:pt x="505" y="81"/>
                    <a:pt x="499" y="84"/>
                    <a:pt x="496" y="82"/>
                  </a:cubicBezTo>
                  <a:cubicBezTo>
                    <a:pt x="494" y="79"/>
                    <a:pt x="496" y="76"/>
                    <a:pt x="498" y="75"/>
                  </a:cubicBezTo>
                  <a:cubicBezTo>
                    <a:pt x="497" y="73"/>
                    <a:pt x="496" y="72"/>
                    <a:pt x="498" y="71"/>
                  </a:cubicBezTo>
                  <a:cubicBezTo>
                    <a:pt x="504" y="68"/>
                    <a:pt x="507" y="74"/>
                    <a:pt x="512" y="72"/>
                  </a:cubicBezTo>
                  <a:cubicBezTo>
                    <a:pt x="511" y="71"/>
                    <a:pt x="511" y="71"/>
                    <a:pt x="511" y="71"/>
                  </a:cubicBezTo>
                  <a:cubicBezTo>
                    <a:pt x="513" y="70"/>
                    <a:pt x="515" y="72"/>
                    <a:pt x="516" y="70"/>
                  </a:cubicBezTo>
                  <a:cubicBezTo>
                    <a:pt x="518" y="71"/>
                    <a:pt x="520" y="70"/>
                    <a:pt x="523" y="71"/>
                  </a:cubicBezTo>
                  <a:cubicBezTo>
                    <a:pt x="522" y="73"/>
                    <a:pt x="519" y="71"/>
                    <a:pt x="517" y="72"/>
                  </a:cubicBezTo>
                  <a:cubicBezTo>
                    <a:pt x="519" y="73"/>
                    <a:pt x="520" y="74"/>
                    <a:pt x="522" y="74"/>
                  </a:cubicBezTo>
                  <a:cubicBezTo>
                    <a:pt x="521" y="76"/>
                    <a:pt x="521" y="76"/>
                    <a:pt x="521" y="76"/>
                  </a:cubicBezTo>
                  <a:cubicBezTo>
                    <a:pt x="522" y="75"/>
                    <a:pt x="524" y="76"/>
                    <a:pt x="524" y="75"/>
                  </a:cubicBezTo>
                  <a:cubicBezTo>
                    <a:pt x="524" y="75"/>
                    <a:pt x="523" y="75"/>
                    <a:pt x="523" y="75"/>
                  </a:cubicBezTo>
                  <a:cubicBezTo>
                    <a:pt x="524" y="72"/>
                    <a:pt x="528" y="74"/>
                    <a:pt x="530" y="72"/>
                  </a:cubicBezTo>
                  <a:cubicBezTo>
                    <a:pt x="533" y="74"/>
                    <a:pt x="536" y="71"/>
                    <a:pt x="538" y="74"/>
                  </a:cubicBezTo>
                  <a:cubicBezTo>
                    <a:pt x="538" y="74"/>
                    <a:pt x="537" y="74"/>
                    <a:pt x="537" y="75"/>
                  </a:cubicBezTo>
                  <a:cubicBezTo>
                    <a:pt x="539" y="75"/>
                    <a:pt x="539" y="75"/>
                    <a:pt x="539" y="75"/>
                  </a:cubicBezTo>
                  <a:cubicBezTo>
                    <a:pt x="543" y="75"/>
                    <a:pt x="546" y="76"/>
                    <a:pt x="550" y="74"/>
                  </a:cubicBezTo>
                  <a:cubicBezTo>
                    <a:pt x="552" y="74"/>
                    <a:pt x="554" y="76"/>
                    <a:pt x="556" y="74"/>
                  </a:cubicBezTo>
                  <a:cubicBezTo>
                    <a:pt x="558" y="71"/>
                    <a:pt x="561" y="73"/>
                    <a:pt x="564" y="74"/>
                  </a:cubicBezTo>
                  <a:cubicBezTo>
                    <a:pt x="567" y="72"/>
                    <a:pt x="571" y="74"/>
                    <a:pt x="575" y="74"/>
                  </a:cubicBezTo>
                  <a:cubicBezTo>
                    <a:pt x="577" y="77"/>
                    <a:pt x="582" y="75"/>
                    <a:pt x="586" y="77"/>
                  </a:cubicBezTo>
                  <a:cubicBezTo>
                    <a:pt x="585" y="77"/>
                    <a:pt x="585" y="76"/>
                    <a:pt x="585" y="76"/>
                  </a:cubicBezTo>
                  <a:cubicBezTo>
                    <a:pt x="588" y="74"/>
                    <a:pt x="592" y="74"/>
                    <a:pt x="595" y="76"/>
                  </a:cubicBezTo>
                  <a:cubicBezTo>
                    <a:pt x="595" y="75"/>
                    <a:pt x="595" y="75"/>
                    <a:pt x="595" y="75"/>
                  </a:cubicBezTo>
                  <a:cubicBezTo>
                    <a:pt x="597" y="75"/>
                    <a:pt x="598" y="74"/>
                    <a:pt x="599" y="75"/>
                  </a:cubicBezTo>
                  <a:cubicBezTo>
                    <a:pt x="600" y="76"/>
                    <a:pt x="601" y="76"/>
                    <a:pt x="603" y="75"/>
                  </a:cubicBezTo>
                  <a:cubicBezTo>
                    <a:pt x="597" y="73"/>
                    <a:pt x="590" y="75"/>
                    <a:pt x="586" y="71"/>
                  </a:cubicBezTo>
                  <a:cubicBezTo>
                    <a:pt x="585" y="74"/>
                    <a:pt x="582" y="72"/>
                    <a:pt x="581" y="73"/>
                  </a:cubicBezTo>
                  <a:cubicBezTo>
                    <a:pt x="573" y="71"/>
                    <a:pt x="564" y="73"/>
                    <a:pt x="556" y="71"/>
                  </a:cubicBezTo>
                  <a:cubicBezTo>
                    <a:pt x="556" y="72"/>
                    <a:pt x="556" y="72"/>
                    <a:pt x="556" y="72"/>
                  </a:cubicBezTo>
                  <a:cubicBezTo>
                    <a:pt x="547" y="69"/>
                    <a:pt x="538" y="75"/>
                    <a:pt x="531" y="69"/>
                  </a:cubicBezTo>
                  <a:cubicBezTo>
                    <a:pt x="532" y="67"/>
                    <a:pt x="535" y="69"/>
                    <a:pt x="537" y="67"/>
                  </a:cubicBezTo>
                  <a:cubicBezTo>
                    <a:pt x="546" y="68"/>
                    <a:pt x="556" y="67"/>
                    <a:pt x="564" y="68"/>
                  </a:cubicBezTo>
                  <a:cubicBezTo>
                    <a:pt x="566" y="66"/>
                    <a:pt x="567" y="69"/>
                    <a:pt x="569" y="67"/>
                  </a:cubicBezTo>
                  <a:cubicBezTo>
                    <a:pt x="569" y="68"/>
                    <a:pt x="569" y="68"/>
                    <a:pt x="569" y="68"/>
                  </a:cubicBezTo>
                  <a:cubicBezTo>
                    <a:pt x="570" y="68"/>
                    <a:pt x="571" y="68"/>
                    <a:pt x="571" y="67"/>
                  </a:cubicBezTo>
                  <a:cubicBezTo>
                    <a:pt x="573" y="69"/>
                    <a:pt x="575" y="69"/>
                    <a:pt x="578" y="68"/>
                  </a:cubicBezTo>
                  <a:cubicBezTo>
                    <a:pt x="577" y="67"/>
                    <a:pt x="577" y="67"/>
                    <a:pt x="577" y="67"/>
                  </a:cubicBezTo>
                  <a:cubicBezTo>
                    <a:pt x="577" y="68"/>
                    <a:pt x="576" y="67"/>
                    <a:pt x="575" y="68"/>
                  </a:cubicBezTo>
                  <a:cubicBezTo>
                    <a:pt x="572" y="66"/>
                    <a:pt x="567" y="68"/>
                    <a:pt x="564" y="66"/>
                  </a:cubicBezTo>
                  <a:cubicBezTo>
                    <a:pt x="563" y="67"/>
                    <a:pt x="563" y="67"/>
                    <a:pt x="563" y="67"/>
                  </a:cubicBezTo>
                  <a:cubicBezTo>
                    <a:pt x="561" y="66"/>
                    <a:pt x="560" y="67"/>
                    <a:pt x="558" y="66"/>
                  </a:cubicBezTo>
                  <a:cubicBezTo>
                    <a:pt x="557" y="68"/>
                    <a:pt x="555" y="65"/>
                    <a:pt x="554" y="67"/>
                  </a:cubicBezTo>
                  <a:cubicBezTo>
                    <a:pt x="549" y="67"/>
                    <a:pt x="545" y="66"/>
                    <a:pt x="540" y="66"/>
                  </a:cubicBezTo>
                  <a:cubicBezTo>
                    <a:pt x="536" y="66"/>
                    <a:pt x="533" y="67"/>
                    <a:pt x="529" y="66"/>
                  </a:cubicBezTo>
                  <a:cubicBezTo>
                    <a:pt x="527" y="66"/>
                    <a:pt x="523" y="66"/>
                    <a:pt x="521" y="66"/>
                  </a:cubicBezTo>
                  <a:cubicBezTo>
                    <a:pt x="516" y="66"/>
                    <a:pt x="510" y="67"/>
                    <a:pt x="505" y="67"/>
                  </a:cubicBezTo>
                  <a:cubicBezTo>
                    <a:pt x="504" y="67"/>
                    <a:pt x="502" y="66"/>
                    <a:pt x="500" y="67"/>
                  </a:cubicBezTo>
                  <a:cubicBezTo>
                    <a:pt x="499" y="66"/>
                    <a:pt x="497" y="66"/>
                    <a:pt x="497" y="65"/>
                  </a:cubicBezTo>
                  <a:cubicBezTo>
                    <a:pt x="498" y="64"/>
                    <a:pt x="498" y="64"/>
                    <a:pt x="498" y="64"/>
                  </a:cubicBezTo>
                  <a:cubicBezTo>
                    <a:pt x="498" y="63"/>
                    <a:pt x="498" y="63"/>
                    <a:pt x="498" y="62"/>
                  </a:cubicBezTo>
                  <a:cubicBezTo>
                    <a:pt x="500" y="60"/>
                    <a:pt x="494" y="59"/>
                    <a:pt x="498" y="56"/>
                  </a:cubicBezTo>
                  <a:cubicBezTo>
                    <a:pt x="495" y="58"/>
                    <a:pt x="490" y="56"/>
                    <a:pt x="486" y="58"/>
                  </a:cubicBezTo>
                  <a:cubicBezTo>
                    <a:pt x="483" y="57"/>
                    <a:pt x="477" y="59"/>
                    <a:pt x="473" y="57"/>
                  </a:cubicBezTo>
                  <a:cubicBezTo>
                    <a:pt x="468" y="59"/>
                    <a:pt x="465" y="57"/>
                    <a:pt x="461" y="57"/>
                  </a:cubicBezTo>
                  <a:cubicBezTo>
                    <a:pt x="459" y="56"/>
                    <a:pt x="455" y="57"/>
                    <a:pt x="455" y="54"/>
                  </a:cubicBezTo>
                  <a:cubicBezTo>
                    <a:pt x="456" y="53"/>
                    <a:pt x="457" y="52"/>
                    <a:pt x="459" y="53"/>
                  </a:cubicBezTo>
                  <a:cubicBezTo>
                    <a:pt x="460" y="53"/>
                    <a:pt x="459" y="54"/>
                    <a:pt x="459" y="54"/>
                  </a:cubicBezTo>
                  <a:cubicBezTo>
                    <a:pt x="461" y="53"/>
                    <a:pt x="463" y="51"/>
                    <a:pt x="465" y="51"/>
                  </a:cubicBezTo>
                  <a:cubicBezTo>
                    <a:pt x="466" y="50"/>
                    <a:pt x="465" y="49"/>
                    <a:pt x="465" y="49"/>
                  </a:cubicBezTo>
                  <a:cubicBezTo>
                    <a:pt x="466" y="48"/>
                    <a:pt x="467" y="47"/>
                    <a:pt x="469" y="47"/>
                  </a:cubicBezTo>
                  <a:cubicBezTo>
                    <a:pt x="472" y="46"/>
                    <a:pt x="474" y="43"/>
                    <a:pt x="477" y="44"/>
                  </a:cubicBezTo>
                  <a:cubicBezTo>
                    <a:pt x="478" y="43"/>
                    <a:pt x="479" y="44"/>
                    <a:pt x="480" y="43"/>
                  </a:cubicBezTo>
                  <a:cubicBezTo>
                    <a:pt x="482" y="43"/>
                    <a:pt x="485" y="44"/>
                    <a:pt x="487" y="42"/>
                  </a:cubicBezTo>
                  <a:cubicBezTo>
                    <a:pt x="491" y="45"/>
                    <a:pt x="491" y="39"/>
                    <a:pt x="495" y="41"/>
                  </a:cubicBezTo>
                  <a:cubicBezTo>
                    <a:pt x="498" y="40"/>
                    <a:pt x="501" y="41"/>
                    <a:pt x="504" y="40"/>
                  </a:cubicBezTo>
                  <a:cubicBezTo>
                    <a:pt x="508" y="41"/>
                    <a:pt x="511" y="36"/>
                    <a:pt x="515" y="37"/>
                  </a:cubicBezTo>
                  <a:cubicBezTo>
                    <a:pt x="517" y="35"/>
                    <a:pt x="520" y="35"/>
                    <a:pt x="522" y="32"/>
                  </a:cubicBezTo>
                  <a:cubicBezTo>
                    <a:pt x="528" y="32"/>
                    <a:pt x="533" y="32"/>
                    <a:pt x="540" y="30"/>
                  </a:cubicBezTo>
                  <a:cubicBezTo>
                    <a:pt x="542" y="30"/>
                    <a:pt x="543" y="27"/>
                    <a:pt x="545" y="28"/>
                  </a:cubicBezTo>
                  <a:cubicBezTo>
                    <a:pt x="546" y="28"/>
                    <a:pt x="546" y="28"/>
                    <a:pt x="546" y="28"/>
                  </a:cubicBezTo>
                  <a:cubicBezTo>
                    <a:pt x="546" y="27"/>
                    <a:pt x="546" y="27"/>
                    <a:pt x="546" y="27"/>
                  </a:cubicBezTo>
                  <a:cubicBezTo>
                    <a:pt x="542" y="27"/>
                    <a:pt x="538" y="27"/>
                    <a:pt x="533" y="28"/>
                  </a:cubicBezTo>
                  <a:cubicBezTo>
                    <a:pt x="530" y="28"/>
                    <a:pt x="525" y="30"/>
                    <a:pt x="522" y="28"/>
                  </a:cubicBezTo>
                  <a:cubicBezTo>
                    <a:pt x="520" y="30"/>
                    <a:pt x="517" y="29"/>
                    <a:pt x="515" y="29"/>
                  </a:cubicBezTo>
                  <a:cubicBezTo>
                    <a:pt x="513" y="29"/>
                    <a:pt x="512" y="31"/>
                    <a:pt x="510" y="30"/>
                  </a:cubicBezTo>
                  <a:cubicBezTo>
                    <a:pt x="501" y="32"/>
                    <a:pt x="492" y="32"/>
                    <a:pt x="483" y="34"/>
                  </a:cubicBezTo>
                  <a:cubicBezTo>
                    <a:pt x="473" y="35"/>
                    <a:pt x="466" y="36"/>
                    <a:pt x="457" y="38"/>
                  </a:cubicBezTo>
                  <a:cubicBezTo>
                    <a:pt x="456" y="37"/>
                    <a:pt x="456" y="37"/>
                    <a:pt x="456" y="37"/>
                  </a:cubicBezTo>
                  <a:cubicBezTo>
                    <a:pt x="454" y="38"/>
                    <a:pt x="453" y="37"/>
                    <a:pt x="451" y="38"/>
                  </a:cubicBezTo>
                  <a:cubicBezTo>
                    <a:pt x="449" y="38"/>
                    <a:pt x="446" y="41"/>
                    <a:pt x="444" y="38"/>
                  </a:cubicBezTo>
                  <a:cubicBezTo>
                    <a:pt x="447" y="36"/>
                    <a:pt x="448" y="32"/>
                    <a:pt x="451" y="30"/>
                  </a:cubicBezTo>
                  <a:cubicBezTo>
                    <a:pt x="459" y="30"/>
                    <a:pt x="448" y="24"/>
                    <a:pt x="456" y="22"/>
                  </a:cubicBezTo>
                  <a:cubicBezTo>
                    <a:pt x="461" y="22"/>
                    <a:pt x="465" y="24"/>
                    <a:pt x="470" y="22"/>
                  </a:cubicBezTo>
                  <a:cubicBezTo>
                    <a:pt x="472" y="22"/>
                    <a:pt x="476" y="22"/>
                    <a:pt x="479" y="22"/>
                  </a:cubicBezTo>
                  <a:cubicBezTo>
                    <a:pt x="479" y="22"/>
                    <a:pt x="479" y="22"/>
                    <a:pt x="479" y="22"/>
                  </a:cubicBezTo>
                  <a:cubicBezTo>
                    <a:pt x="480" y="22"/>
                    <a:pt x="482" y="23"/>
                    <a:pt x="482" y="22"/>
                  </a:cubicBezTo>
                  <a:cubicBezTo>
                    <a:pt x="480" y="21"/>
                    <a:pt x="477" y="19"/>
                    <a:pt x="475" y="20"/>
                  </a:cubicBezTo>
                  <a:cubicBezTo>
                    <a:pt x="460" y="18"/>
                    <a:pt x="447" y="19"/>
                    <a:pt x="432" y="18"/>
                  </a:cubicBezTo>
                  <a:cubicBezTo>
                    <a:pt x="430" y="16"/>
                    <a:pt x="427" y="18"/>
                    <a:pt x="425" y="18"/>
                  </a:cubicBezTo>
                  <a:cubicBezTo>
                    <a:pt x="423" y="17"/>
                    <a:pt x="421" y="16"/>
                    <a:pt x="419" y="17"/>
                  </a:cubicBezTo>
                  <a:cubicBezTo>
                    <a:pt x="416" y="18"/>
                    <a:pt x="414" y="16"/>
                    <a:pt x="411" y="17"/>
                  </a:cubicBezTo>
                  <a:cubicBezTo>
                    <a:pt x="405" y="15"/>
                    <a:pt x="397" y="18"/>
                    <a:pt x="392" y="13"/>
                  </a:cubicBezTo>
                  <a:cubicBezTo>
                    <a:pt x="389" y="14"/>
                    <a:pt x="385" y="13"/>
                    <a:pt x="382" y="11"/>
                  </a:cubicBezTo>
                  <a:cubicBezTo>
                    <a:pt x="380" y="15"/>
                    <a:pt x="377" y="11"/>
                    <a:pt x="374" y="11"/>
                  </a:cubicBezTo>
                  <a:cubicBezTo>
                    <a:pt x="372" y="14"/>
                    <a:pt x="370" y="9"/>
                    <a:pt x="367" y="11"/>
                  </a:cubicBezTo>
                  <a:cubicBezTo>
                    <a:pt x="365" y="10"/>
                    <a:pt x="365" y="8"/>
                    <a:pt x="363" y="9"/>
                  </a:cubicBezTo>
                  <a:cubicBezTo>
                    <a:pt x="362" y="8"/>
                    <a:pt x="361" y="7"/>
                    <a:pt x="361" y="6"/>
                  </a:cubicBezTo>
                  <a:cubicBezTo>
                    <a:pt x="357" y="5"/>
                    <a:pt x="353" y="9"/>
                    <a:pt x="351" y="4"/>
                  </a:cubicBezTo>
                  <a:cubicBezTo>
                    <a:pt x="349" y="3"/>
                    <a:pt x="348" y="5"/>
                    <a:pt x="347" y="6"/>
                  </a:cubicBezTo>
                  <a:cubicBezTo>
                    <a:pt x="345" y="3"/>
                    <a:pt x="343" y="6"/>
                    <a:pt x="342" y="7"/>
                  </a:cubicBezTo>
                  <a:cubicBezTo>
                    <a:pt x="338" y="6"/>
                    <a:pt x="335" y="6"/>
                    <a:pt x="332" y="5"/>
                  </a:cubicBezTo>
                  <a:cubicBezTo>
                    <a:pt x="330" y="2"/>
                    <a:pt x="330" y="2"/>
                    <a:pt x="330" y="2"/>
                  </a:cubicBezTo>
                  <a:cubicBezTo>
                    <a:pt x="326" y="3"/>
                    <a:pt x="324" y="0"/>
                    <a:pt x="322" y="3"/>
                  </a:cubicBezTo>
                  <a:cubicBezTo>
                    <a:pt x="320" y="4"/>
                    <a:pt x="320" y="8"/>
                    <a:pt x="317" y="7"/>
                  </a:cubicBezTo>
                  <a:cubicBezTo>
                    <a:pt x="313" y="4"/>
                    <a:pt x="307" y="7"/>
                    <a:pt x="304" y="3"/>
                  </a:cubicBezTo>
                  <a:cubicBezTo>
                    <a:pt x="300" y="3"/>
                    <a:pt x="298" y="5"/>
                    <a:pt x="293" y="3"/>
                  </a:cubicBezTo>
                  <a:cubicBezTo>
                    <a:pt x="288" y="4"/>
                    <a:pt x="286" y="9"/>
                    <a:pt x="281" y="7"/>
                  </a:cubicBezTo>
                  <a:cubicBezTo>
                    <a:pt x="276" y="8"/>
                    <a:pt x="270" y="10"/>
                    <a:pt x="265" y="8"/>
                  </a:cubicBezTo>
                  <a:cubicBezTo>
                    <a:pt x="264" y="8"/>
                    <a:pt x="263" y="9"/>
                    <a:pt x="262" y="10"/>
                  </a:cubicBezTo>
                  <a:cubicBezTo>
                    <a:pt x="260" y="10"/>
                    <a:pt x="259" y="9"/>
                    <a:pt x="257" y="9"/>
                  </a:cubicBezTo>
                  <a:cubicBezTo>
                    <a:pt x="254" y="10"/>
                    <a:pt x="249" y="10"/>
                    <a:pt x="245" y="10"/>
                  </a:cubicBezTo>
                  <a:cubicBezTo>
                    <a:pt x="242" y="14"/>
                    <a:pt x="237" y="9"/>
                    <a:pt x="233" y="12"/>
                  </a:cubicBezTo>
                  <a:cubicBezTo>
                    <a:pt x="229" y="11"/>
                    <a:pt x="224" y="11"/>
                    <a:pt x="221" y="8"/>
                  </a:cubicBezTo>
                  <a:cubicBezTo>
                    <a:pt x="220" y="9"/>
                    <a:pt x="219" y="11"/>
                    <a:pt x="218" y="10"/>
                  </a:cubicBezTo>
                  <a:cubicBezTo>
                    <a:pt x="216" y="10"/>
                    <a:pt x="212" y="11"/>
                    <a:pt x="210" y="11"/>
                  </a:cubicBezTo>
                  <a:cubicBezTo>
                    <a:pt x="208" y="15"/>
                    <a:pt x="204" y="8"/>
                    <a:pt x="203" y="13"/>
                  </a:cubicBezTo>
                  <a:cubicBezTo>
                    <a:pt x="199" y="13"/>
                    <a:pt x="195" y="14"/>
                    <a:pt x="191" y="13"/>
                  </a:cubicBezTo>
                  <a:cubicBezTo>
                    <a:pt x="190" y="13"/>
                    <a:pt x="190" y="13"/>
                    <a:pt x="190" y="13"/>
                  </a:cubicBezTo>
                  <a:cubicBezTo>
                    <a:pt x="189" y="12"/>
                    <a:pt x="188" y="14"/>
                    <a:pt x="187" y="12"/>
                  </a:cubicBezTo>
                  <a:cubicBezTo>
                    <a:pt x="186" y="13"/>
                    <a:pt x="186" y="13"/>
                    <a:pt x="186" y="13"/>
                  </a:cubicBezTo>
                  <a:cubicBezTo>
                    <a:pt x="186" y="12"/>
                    <a:pt x="185" y="12"/>
                    <a:pt x="184" y="12"/>
                  </a:cubicBezTo>
                  <a:cubicBezTo>
                    <a:pt x="184" y="14"/>
                    <a:pt x="183" y="13"/>
                    <a:pt x="182" y="14"/>
                  </a:cubicBezTo>
                  <a:cubicBezTo>
                    <a:pt x="177" y="13"/>
                    <a:pt x="171" y="15"/>
                    <a:pt x="166" y="14"/>
                  </a:cubicBezTo>
                  <a:cubicBezTo>
                    <a:pt x="164" y="15"/>
                    <a:pt x="163" y="14"/>
                    <a:pt x="161" y="15"/>
                  </a:cubicBezTo>
                  <a:cubicBezTo>
                    <a:pt x="160" y="14"/>
                    <a:pt x="158" y="15"/>
                    <a:pt x="158" y="13"/>
                  </a:cubicBezTo>
                  <a:cubicBezTo>
                    <a:pt x="157" y="12"/>
                    <a:pt x="157" y="10"/>
                    <a:pt x="158" y="9"/>
                  </a:cubicBezTo>
                  <a:cubicBezTo>
                    <a:pt x="155" y="7"/>
                    <a:pt x="154" y="4"/>
                    <a:pt x="150" y="5"/>
                  </a:cubicBezTo>
                  <a:cubicBezTo>
                    <a:pt x="145" y="1"/>
                    <a:pt x="146" y="9"/>
                    <a:pt x="142" y="8"/>
                  </a:cubicBezTo>
                  <a:cubicBezTo>
                    <a:pt x="141" y="9"/>
                    <a:pt x="143" y="11"/>
                    <a:pt x="141" y="12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38" y="18"/>
                    <a:pt x="131" y="17"/>
                    <a:pt x="125" y="17"/>
                  </a:cubicBezTo>
                  <a:cubicBezTo>
                    <a:pt x="123" y="19"/>
                    <a:pt x="119" y="17"/>
                    <a:pt x="117" y="19"/>
                  </a:cubicBezTo>
                  <a:cubicBezTo>
                    <a:pt x="112" y="19"/>
                    <a:pt x="110" y="21"/>
                    <a:pt x="106" y="21"/>
                  </a:cubicBezTo>
                  <a:cubicBezTo>
                    <a:pt x="103" y="22"/>
                    <a:pt x="100" y="21"/>
                    <a:pt x="97" y="21"/>
                  </a:cubicBezTo>
                  <a:cubicBezTo>
                    <a:pt x="93" y="23"/>
                    <a:pt x="88" y="24"/>
                    <a:pt x="83" y="25"/>
                  </a:cubicBezTo>
                  <a:cubicBezTo>
                    <a:pt x="79" y="25"/>
                    <a:pt x="75" y="27"/>
                    <a:pt x="71" y="27"/>
                  </a:cubicBezTo>
                  <a:cubicBezTo>
                    <a:pt x="68" y="29"/>
                    <a:pt x="66" y="28"/>
                    <a:pt x="63" y="29"/>
                  </a:cubicBezTo>
                  <a:cubicBezTo>
                    <a:pt x="60" y="28"/>
                    <a:pt x="56" y="30"/>
                    <a:pt x="52" y="29"/>
                  </a:cubicBezTo>
                  <a:cubicBezTo>
                    <a:pt x="47" y="30"/>
                    <a:pt x="42" y="32"/>
                    <a:pt x="36" y="32"/>
                  </a:cubicBezTo>
                  <a:cubicBezTo>
                    <a:pt x="31" y="31"/>
                    <a:pt x="25" y="33"/>
                    <a:pt x="19" y="33"/>
                  </a:cubicBezTo>
                  <a:cubicBezTo>
                    <a:pt x="15" y="34"/>
                    <a:pt x="10" y="33"/>
                    <a:pt x="6" y="35"/>
                  </a:cubicBezTo>
                  <a:cubicBezTo>
                    <a:pt x="8" y="36"/>
                    <a:pt x="10" y="34"/>
                    <a:pt x="11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8" y="35"/>
                    <a:pt x="23" y="35"/>
                    <a:pt x="28" y="33"/>
                  </a:cubicBezTo>
                  <a:cubicBezTo>
                    <a:pt x="30" y="34"/>
                    <a:pt x="33" y="34"/>
                    <a:pt x="35" y="34"/>
                  </a:cubicBezTo>
                  <a:cubicBezTo>
                    <a:pt x="39" y="32"/>
                    <a:pt x="40" y="37"/>
                    <a:pt x="44" y="36"/>
                  </a:cubicBezTo>
                  <a:cubicBezTo>
                    <a:pt x="46" y="35"/>
                    <a:pt x="51" y="37"/>
                    <a:pt x="51" y="33"/>
                  </a:cubicBezTo>
                  <a:cubicBezTo>
                    <a:pt x="56" y="34"/>
                    <a:pt x="59" y="30"/>
                    <a:pt x="62" y="33"/>
                  </a:cubicBezTo>
                  <a:cubicBezTo>
                    <a:pt x="66" y="30"/>
                    <a:pt x="70" y="37"/>
                    <a:pt x="74" y="33"/>
                  </a:cubicBezTo>
                  <a:cubicBezTo>
                    <a:pt x="76" y="33"/>
                    <a:pt x="79" y="32"/>
                    <a:pt x="82" y="31"/>
                  </a:cubicBezTo>
                  <a:cubicBezTo>
                    <a:pt x="86" y="32"/>
                    <a:pt x="90" y="28"/>
                    <a:pt x="95" y="29"/>
                  </a:cubicBezTo>
                  <a:cubicBezTo>
                    <a:pt x="97" y="30"/>
                    <a:pt x="100" y="27"/>
                    <a:pt x="102" y="29"/>
                  </a:cubicBezTo>
                  <a:cubicBezTo>
                    <a:pt x="105" y="27"/>
                    <a:pt x="109" y="27"/>
                    <a:pt x="113" y="27"/>
                  </a:cubicBezTo>
                  <a:cubicBezTo>
                    <a:pt x="116" y="27"/>
                    <a:pt x="119" y="25"/>
                    <a:pt x="121" y="28"/>
                  </a:cubicBezTo>
                  <a:cubicBezTo>
                    <a:pt x="121" y="29"/>
                    <a:pt x="121" y="30"/>
                    <a:pt x="120" y="30"/>
                  </a:cubicBezTo>
                  <a:cubicBezTo>
                    <a:pt x="119" y="32"/>
                    <a:pt x="116" y="33"/>
                    <a:pt x="114" y="31"/>
                  </a:cubicBezTo>
                  <a:cubicBezTo>
                    <a:pt x="113" y="35"/>
                    <a:pt x="107" y="35"/>
                    <a:pt x="103" y="35"/>
                  </a:cubicBezTo>
                  <a:cubicBezTo>
                    <a:pt x="102" y="36"/>
                    <a:pt x="101" y="37"/>
                    <a:pt x="100" y="36"/>
                  </a:cubicBezTo>
                  <a:cubicBezTo>
                    <a:pt x="99" y="37"/>
                    <a:pt x="97" y="36"/>
                    <a:pt x="96" y="37"/>
                  </a:cubicBezTo>
                  <a:cubicBezTo>
                    <a:pt x="92" y="37"/>
                    <a:pt x="89" y="38"/>
                    <a:pt x="85" y="38"/>
                  </a:cubicBezTo>
                  <a:cubicBezTo>
                    <a:pt x="85" y="39"/>
                    <a:pt x="84" y="38"/>
                    <a:pt x="84" y="37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81" y="38"/>
                    <a:pt x="82" y="38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39"/>
                    <a:pt x="85" y="39"/>
                    <a:pt x="84" y="40"/>
                  </a:cubicBezTo>
                  <a:cubicBezTo>
                    <a:pt x="84" y="41"/>
                    <a:pt x="82" y="41"/>
                    <a:pt x="82" y="41"/>
                  </a:cubicBezTo>
                  <a:cubicBezTo>
                    <a:pt x="77" y="42"/>
                    <a:pt x="73" y="45"/>
                    <a:pt x="67" y="46"/>
                  </a:cubicBezTo>
                  <a:cubicBezTo>
                    <a:pt x="61" y="50"/>
                    <a:pt x="55" y="47"/>
                    <a:pt x="48" y="51"/>
                  </a:cubicBezTo>
                  <a:cubicBezTo>
                    <a:pt x="45" y="52"/>
                    <a:pt x="41" y="53"/>
                    <a:pt x="38" y="54"/>
                  </a:cubicBezTo>
                  <a:cubicBezTo>
                    <a:pt x="35" y="57"/>
                    <a:pt x="30" y="56"/>
                    <a:pt x="26" y="58"/>
                  </a:cubicBezTo>
                  <a:cubicBezTo>
                    <a:pt x="24" y="62"/>
                    <a:pt x="18" y="59"/>
                    <a:pt x="16" y="63"/>
                  </a:cubicBezTo>
                  <a:cubicBezTo>
                    <a:pt x="15" y="64"/>
                    <a:pt x="13" y="64"/>
                    <a:pt x="12" y="63"/>
                  </a:cubicBezTo>
                  <a:cubicBezTo>
                    <a:pt x="9" y="68"/>
                    <a:pt x="0" y="65"/>
                    <a:pt x="0" y="7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4" y="74"/>
                    <a:pt x="0" y="76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2" y="76"/>
                    <a:pt x="3" y="77"/>
                    <a:pt x="4" y="77"/>
                  </a:cubicBezTo>
                  <a:cubicBezTo>
                    <a:pt x="9" y="78"/>
                    <a:pt x="4" y="82"/>
                    <a:pt x="4" y="85"/>
                  </a:cubicBezTo>
                  <a:cubicBezTo>
                    <a:pt x="10" y="84"/>
                    <a:pt x="5" y="89"/>
                    <a:pt x="8" y="92"/>
                  </a:cubicBezTo>
                  <a:cubicBezTo>
                    <a:pt x="12" y="89"/>
                    <a:pt x="14" y="87"/>
                    <a:pt x="19" y="87"/>
                  </a:cubicBezTo>
                  <a:cubicBezTo>
                    <a:pt x="17" y="85"/>
                    <a:pt x="20" y="84"/>
                    <a:pt x="20" y="83"/>
                  </a:cubicBezTo>
                  <a:cubicBezTo>
                    <a:pt x="22" y="82"/>
                    <a:pt x="23" y="84"/>
                    <a:pt x="24" y="85"/>
                  </a:cubicBezTo>
                  <a:cubicBezTo>
                    <a:pt x="26" y="83"/>
                    <a:pt x="29" y="83"/>
                    <a:pt x="31" y="83"/>
                  </a:cubicBezTo>
                  <a:cubicBezTo>
                    <a:pt x="32" y="81"/>
                    <a:pt x="36" y="81"/>
                    <a:pt x="36" y="79"/>
                  </a:cubicBezTo>
                  <a:cubicBezTo>
                    <a:pt x="40" y="75"/>
                    <a:pt x="46" y="73"/>
                    <a:pt x="52" y="74"/>
                  </a:cubicBezTo>
                  <a:cubicBezTo>
                    <a:pt x="52" y="75"/>
                    <a:pt x="51" y="75"/>
                    <a:pt x="50" y="76"/>
                  </a:cubicBezTo>
                  <a:cubicBezTo>
                    <a:pt x="51" y="76"/>
                    <a:pt x="51" y="76"/>
                    <a:pt x="51" y="76"/>
                  </a:cubicBezTo>
                  <a:cubicBezTo>
                    <a:pt x="52" y="75"/>
                    <a:pt x="54" y="76"/>
                    <a:pt x="54" y="75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53" y="69"/>
                    <a:pt x="59" y="70"/>
                    <a:pt x="63" y="69"/>
                  </a:cubicBezTo>
                  <a:cubicBezTo>
                    <a:pt x="65" y="68"/>
                    <a:pt x="67" y="69"/>
                    <a:pt x="68" y="67"/>
                  </a:cubicBezTo>
                  <a:cubicBezTo>
                    <a:pt x="71" y="67"/>
                    <a:pt x="75" y="64"/>
                    <a:pt x="76" y="67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70"/>
                    <a:pt x="72" y="71"/>
                    <a:pt x="71" y="70"/>
                  </a:cubicBezTo>
                  <a:cubicBezTo>
                    <a:pt x="70" y="70"/>
                    <a:pt x="70" y="70"/>
                    <a:pt x="70" y="70"/>
                  </a:cubicBezTo>
                  <a:cubicBezTo>
                    <a:pt x="67" y="71"/>
                    <a:pt x="64" y="72"/>
                    <a:pt x="62" y="74"/>
                  </a:cubicBezTo>
                  <a:cubicBezTo>
                    <a:pt x="66" y="72"/>
                    <a:pt x="70" y="72"/>
                    <a:pt x="73" y="71"/>
                  </a:cubicBezTo>
                  <a:cubicBezTo>
                    <a:pt x="76" y="72"/>
                    <a:pt x="80" y="70"/>
                    <a:pt x="82" y="72"/>
                  </a:cubicBezTo>
                  <a:cubicBezTo>
                    <a:pt x="87" y="71"/>
                    <a:pt x="91" y="70"/>
                    <a:pt x="96" y="68"/>
                  </a:cubicBezTo>
                  <a:cubicBezTo>
                    <a:pt x="96" y="67"/>
                    <a:pt x="96" y="67"/>
                    <a:pt x="96" y="67"/>
                  </a:cubicBezTo>
                  <a:cubicBezTo>
                    <a:pt x="97" y="67"/>
                    <a:pt x="98" y="66"/>
                    <a:pt x="100" y="66"/>
                  </a:cubicBezTo>
                  <a:cubicBezTo>
                    <a:pt x="101" y="67"/>
                    <a:pt x="106" y="63"/>
                    <a:pt x="107" y="67"/>
                  </a:cubicBezTo>
                  <a:cubicBezTo>
                    <a:pt x="109" y="69"/>
                    <a:pt x="105" y="69"/>
                    <a:pt x="106" y="70"/>
                  </a:cubicBezTo>
                  <a:cubicBezTo>
                    <a:pt x="106" y="70"/>
                    <a:pt x="107" y="71"/>
                    <a:pt x="107" y="71"/>
                  </a:cubicBezTo>
                  <a:cubicBezTo>
                    <a:pt x="107" y="75"/>
                    <a:pt x="110" y="76"/>
                    <a:pt x="111" y="80"/>
                  </a:cubicBezTo>
                  <a:cubicBezTo>
                    <a:pt x="114" y="84"/>
                    <a:pt x="106" y="86"/>
                    <a:pt x="108" y="91"/>
                  </a:cubicBezTo>
                  <a:cubicBezTo>
                    <a:pt x="111" y="91"/>
                    <a:pt x="110" y="88"/>
                    <a:pt x="111" y="86"/>
                  </a:cubicBezTo>
                  <a:cubicBezTo>
                    <a:pt x="114" y="84"/>
                    <a:pt x="118" y="86"/>
                    <a:pt x="121" y="86"/>
                  </a:cubicBezTo>
                  <a:cubicBezTo>
                    <a:pt x="121" y="89"/>
                    <a:pt x="119" y="91"/>
                    <a:pt x="117" y="94"/>
                  </a:cubicBezTo>
                  <a:cubicBezTo>
                    <a:pt x="112" y="95"/>
                    <a:pt x="110" y="102"/>
                    <a:pt x="104" y="102"/>
                  </a:cubicBezTo>
                  <a:cubicBezTo>
                    <a:pt x="102" y="105"/>
                    <a:pt x="100" y="102"/>
                    <a:pt x="97" y="103"/>
                  </a:cubicBezTo>
                  <a:cubicBezTo>
                    <a:pt x="96" y="108"/>
                    <a:pt x="98" y="112"/>
                    <a:pt x="99" y="116"/>
                  </a:cubicBezTo>
                  <a:cubicBezTo>
                    <a:pt x="97" y="118"/>
                    <a:pt x="94" y="118"/>
                    <a:pt x="93" y="121"/>
                  </a:cubicBezTo>
                  <a:cubicBezTo>
                    <a:pt x="91" y="122"/>
                    <a:pt x="88" y="121"/>
                    <a:pt x="89" y="124"/>
                  </a:cubicBezTo>
                  <a:cubicBezTo>
                    <a:pt x="90" y="125"/>
                    <a:pt x="90" y="124"/>
                    <a:pt x="91" y="124"/>
                  </a:cubicBezTo>
                  <a:cubicBezTo>
                    <a:pt x="93" y="126"/>
                    <a:pt x="89" y="127"/>
                    <a:pt x="89" y="128"/>
                  </a:cubicBezTo>
                  <a:cubicBezTo>
                    <a:pt x="93" y="133"/>
                    <a:pt x="98" y="127"/>
                    <a:pt x="103" y="129"/>
                  </a:cubicBezTo>
                  <a:cubicBezTo>
                    <a:pt x="106" y="132"/>
                    <a:pt x="100" y="134"/>
                    <a:pt x="100" y="138"/>
                  </a:cubicBezTo>
                  <a:cubicBezTo>
                    <a:pt x="104" y="139"/>
                    <a:pt x="100" y="142"/>
                    <a:pt x="102" y="144"/>
                  </a:cubicBezTo>
                  <a:cubicBezTo>
                    <a:pt x="111" y="140"/>
                    <a:pt x="104" y="149"/>
                    <a:pt x="107" y="152"/>
                  </a:cubicBezTo>
                  <a:cubicBezTo>
                    <a:pt x="112" y="149"/>
                    <a:pt x="112" y="149"/>
                    <a:pt x="112" y="149"/>
                  </a:cubicBezTo>
                  <a:cubicBezTo>
                    <a:pt x="115" y="148"/>
                    <a:pt x="118" y="141"/>
                    <a:pt x="123" y="145"/>
                  </a:cubicBezTo>
                  <a:cubicBezTo>
                    <a:pt x="129" y="143"/>
                    <a:pt x="129" y="151"/>
                    <a:pt x="134" y="152"/>
                  </a:cubicBezTo>
                  <a:cubicBezTo>
                    <a:pt x="135" y="153"/>
                    <a:pt x="136" y="154"/>
                    <a:pt x="136" y="155"/>
                  </a:cubicBezTo>
                  <a:cubicBezTo>
                    <a:pt x="137" y="158"/>
                    <a:pt x="139" y="159"/>
                    <a:pt x="142" y="160"/>
                  </a:cubicBezTo>
                  <a:cubicBezTo>
                    <a:pt x="141" y="161"/>
                    <a:pt x="140" y="164"/>
                    <a:pt x="138" y="164"/>
                  </a:cubicBezTo>
                  <a:cubicBezTo>
                    <a:pt x="132" y="164"/>
                    <a:pt x="127" y="169"/>
                    <a:pt x="120" y="168"/>
                  </a:cubicBezTo>
                  <a:cubicBezTo>
                    <a:pt x="120" y="169"/>
                    <a:pt x="120" y="169"/>
                    <a:pt x="120" y="169"/>
                  </a:cubicBezTo>
                  <a:cubicBezTo>
                    <a:pt x="121" y="169"/>
                    <a:pt x="121" y="169"/>
                    <a:pt x="121" y="169"/>
                  </a:cubicBezTo>
                  <a:cubicBezTo>
                    <a:pt x="124" y="169"/>
                    <a:pt x="128" y="170"/>
                    <a:pt x="131" y="167"/>
                  </a:cubicBezTo>
                  <a:cubicBezTo>
                    <a:pt x="134" y="168"/>
                    <a:pt x="137" y="166"/>
                    <a:pt x="139" y="165"/>
                  </a:cubicBezTo>
                  <a:cubicBezTo>
                    <a:pt x="142" y="166"/>
                    <a:pt x="143" y="168"/>
                    <a:pt x="141" y="169"/>
                  </a:cubicBezTo>
                  <a:cubicBezTo>
                    <a:pt x="137" y="169"/>
                    <a:pt x="135" y="174"/>
                    <a:pt x="130" y="173"/>
                  </a:cubicBezTo>
                  <a:cubicBezTo>
                    <a:pt x="130" y="173"/>
                    <a:pt x="130" y="174"/>
                    <a:pt x="131" y="174"/>
                  </a:cubicBezTo>
                  <a:cubicBezTo>
                    <a:pt x="130" y="175"/>
                    <a:pt x="130" y="175"/>
                    <a:pt x="130" y="175"/>
                  </a:cubicBezTo>
                  <a:cubicBezTo>
                    <a:pt x="134" y="176"/>
                    <a:pt x="134" y="176"/>
                    <a:pt x="134" y="176"/>
                  </a:cubicBezTo>
                  <a:cubicBezTo>
                    <a:pt x="134" y="177"/>
                    <a:pt x="134" y="178"/>
                    <a:pt x="133" y="179"/>
                  </a:cubicBezTo>
                  <a:cubicBezTo>
                    <a:pt x="128" y="179"/>
                    <a:pt x="131" y="185"/>
                    <a:pt x="129" y="188"/>
                  </a:cubicBezTo>
                  <a:cubicBezTo>
                    <a:pt x="130" y="189"/>
                    <a:pt x="133" y="188"/>
                    <a:pt x="134" y="189"/>
                  </a:cubicBezTo>
                  <a:cubicBezTo>
                    <a:pt x="134" y="191"/>
                    <a:pt x="134" y="193"/>
                    <a:pt x="132" y="194"/>
                  </a:cubicBezTo>
                  <a:cubicBezTo>
                    <a:pt x="136" y="193"/>
                    <a:pt x="136" y="193"/>
                    <a:pt x="136" y="193"/>
                  </a:cubicBezTo>
                  <a:cubicBezTo>
                    <a:pt x="143" y="196"/>
                    <a:pt x="133" y="194"/>
                    <a:pt x="133" y="197"/>
                  </a:cubicBezTo>
                  <a:cubicBezTo>
                    <a:pt x="135" y="198"/>
                    <a:pt x="135" y="198"/>
                    <a:pt x="135" y="198"/>
                  </a:cubicBezTo>
                  <a:cubicBezTo>
                    <a:pt x="139" y="199"/>
                    <a:pt x="142" y="197"/>
                    <a:pt x="145" y="196"/>
                  </a:cubicBezTo>
                  <a:cubicBezTo>
                    <a:pt x="146" y="193"/>
                    <a:pt x="150" y="194"/>
                    <a:pt x="153" y="193"/>
                  </a:cubicBezTo>
                  <a:cubicBezTo>
                    <a:pt x="152" y="193"/>
                    <a:pt x="151" y="192"/>
                    <a:pt x="152" y="191"/>
                  </a:cubicBezTo>
                  <a:cubicBezTo>
                    <a:pt x="155" y="189"/>
                    <a:pt x="158" y="187"/>
                    <a:pt x="162" y="186"/>
                  </a:cubicBezTo>
                  <a:cubicBezTo>
                    <a:pt x="161" y="185"/>
                    <a:pt x="163" y="184"/>
                    <a:pt x="164" y="183"/>
                  </a:cubicBezTo>
                  <a:cubicBezTo>
                    <a:pt x="165" y="180"/>
                    <a:pt x="167" y="182"/>
                    <a:pt x="168" y="184"/>
                  </a:cubicBezTo>
                  <a:cubicBezTo>
                    <a:pt x="173" y="185"/>
                    <a:pt x="175" y="181"/>
                    <a:pt x="179" y="182"/>
                  </a:cubicBezTo>
                  <a:cubicBezTo>
                    <a:pt x="182" y="183"/>
                    <a:pt x="181" y="184"/>
                    <a:pt x="180" y="186"/>
                  </a:cubicBezTo>
                  <a:cubicBezTo>
                    <a:pt x="183" y="187"/>
                    <a:pt x="184" y="183"/>
                    <a:pt x="186" y="185"/>
                  </a:cubicBezTo>
                  <a:cubicBezTo>
                    <a:pt x="187" y="186"/>
                    <a:pt x="189" y="186"/>
                    <a:pt x="190" y="185"/>
                  </a:cubicBezTo>
                  <a:cubicBezTo>
                    <a:pt x="191" y="186"/>
                    <a:pt x="191" y="186"/>
                    <a:pt x="191" y="186"/>
                  </a:cubicBezTo>
                  <a:cubicBezTo>
                    <a:pt x="195" y="184"/>
                    <a:pt x="198" y="186"/>
                    <a:pt x="202" y="185"/>
                  </a:cubicBezTo>
                  <a:cubicBezTo>
                    <a:pt x="204" y="186"/>
                    <a:pt x="201" y="188"/>
                    <a:pt x="202" y="189"/>
                  </a:cubicBezTo>
                  <a:cubicBezTo>
                    <a:pt x="201" y="192"/>
                    <a:pt x="197" y="193"/>
                    <a:pt x="195" y="194"/>
                  </a:cubicBezTo>
                  <a:cubicBezTo>
                    <a:pt x="198" y="193"/>
                    <a:pt x="202" y="194"/>
                    <a:pt x="205" y="192"/>
                  </a:cubicBezTo>
                  <a:cubicBezTo>
                    <a:pt x="208" y="192"/>
                    <a:pt x="211" y="189"/>
                    <a:pt x="213" y="191"/>
                  </a:cubicBezTo>
                  <a:cubicBezTo>
                    <a:pt x="213" y="192"/>
                    <a:pt x="212" y="193"/>
                    <a:pt x="212" y="193"/>
                  </a:cubicBezTo>
                  <a:cubicBezTo>
                    <a:pt x="209" y="194"/>
                    <a:pt x="207" y="196"/>
                    <a:pt x="204" y="196"/>
                  </a:cubicBezTo>
                  <a:cubicBezTo>
                    <a:pt x="205" y="197"/>
                    <a:pt x="205" y="197"/>
                    <a:pt x="205" y="197"/>
                  </a:cubicBezTo>
                  <a:cubicBezTo>
                    <a:pt x="205" y="198"/>
                    <a:pt x="205" y="198"/>
                    <a:pt x="204" y="199"/>
                  </a:cubicBezTo>
                  <a:cubicBezTo>
                    <a:pt x="203" y="199"/>
                    <a:pt x="201" y="201"/>
                    <a:pt x="200" y="200"/>
                  </a:cubicBezTo>
                  <a:cubicBezTo>
                    <a:pt x="200" y="200"/>
                    <a:pt x="199" y="200"/>
                    <a:pt x="200" y="201"/>
                  </a:cubicBezTo>
                  <a:cubicBezTo>
                    <a:pt x="200" y="202"/>
                    <a:pt x="201" y="201"/>
                    <a:pt x="202" y="201"/>
                  </a:cubicBezTo>
                  <a:cubicBezTo>
                    <a:pt x="204" y="201"/>
                    <a:pt x="208" y="201"/>
                    <a:pt x="210" y="201"/>
                  </a:cubicBezTo>
                  <a:cubicBezTo>
                    <a:pt x="211" y="201"/>
                    <a:pt x="211" y="201"/>
                    <a:pt x="212" y="200"/>
                  </a:cubicBezTo>
                  <a:cubicBezTo>
                    <a:pt x="212" y="204"/>
                    <a:pt x="216" y="205"/>
                    <a:pt x="220" y="206"/>
                  </a:cubicBezTo>
                  <a:cubicBezTo>
                    <a:pt x="226" y="204"/>
                    <a:pt x="224" y="212"/>
                    <a:pt x="230" y="212"/>
                  </a:cubicBezTo>
                  <a:cubicBezTo>
                    <a:pt x="235" y="213"/>
                    <a:pt x="230" y="215"/>
                    <a:pt x="231" y="217"/>
                  </a:cubicBezTo>
                  <a:cubicBezTo>
                    <a:pt x="231" y="218"/>
                    <a:pt x="230" y="218"/>
                    <a:pt x="229" y="218"/>
                  </a:cubicBezTo>
                  <a:cubicBezTo>
                    <a:pt x="231" y="219"/>
                    <a:pt x="234" y="218"/>
                    <a:pt x="235" y="220"/>
                  </a:cubicBezTo>
                  <a:cubicBezTo>
                    <a:pt x="234" y="225"/>
                    <a:pt x="228" y="223"/>
                    <a:pt x="224" y="225"/>
                  </a:cubicBezTo>
                  <a:cubicBezTo>
                    <a:pt x="221" y="228"/>
                    <a:pt x="217" y="229"/>
                    <a:pt x="213" y="230"/>
                  </a:cubicBezTo>
                  <a:cubicBezTo>
                    <a:pt x="213" y="233"/>
                    <a:pt x="208" y="235"/>
                    <a:pt x="211" y="238"/>
                  </a:cubicBezTo>
                  <a:cubicBezTo>
                    <a:pt x="211" y="239"/>
                    <a:pt x="213" y="240"/>
                    <a:pt x="212" y="241"/>
                  </a:cubicBezTo>
                  <a:cubicBezTo>
                    <a:pt x="212" y="243"/>
                    <a:pt x="213" y="245"/>
                    <a:pt x="215" y="246"/>
                  </a:cubicBezTo>
                  <a:cubicBezTo>
                    <a:pt x="215" y="245"/>
                    <a:pt x="215" y="245"/>
                    <a:pt x="215" y="245"/>
                  </a:cubicBezTo>
                  <a:cubicBezTo>
                    <a:pt x="217" y="247"/>
                    <a:pt x="220" y="245"/>
                    <a:pt x="221" y="248"/>
                  </a:cubicBezTo>
                  <a:cubicBezTo>
                    <a:pt x="221" y="248"/>
                    <a:pt x="222" y="249"/>
                    <a:pt x="221" y="250"/>
                  </a:cubicBezTo>
                  <a:cubicBezTo>
                    <a:pt x="224" y="250"/>
                    <a:pt x="224" y="250"/>
                    <a:pt x="224" y="250"/>
                  </a:cubicBezTo>
                  <a:cubicBezTo>
                    <a:pt x="225" y="250"/>
                    <a:pt x="226" y="250"/>
                    <a:pt x="226" y="252"/>
                  </a:cubicBezTo>
                  <a:cubicBezTo>
                    <a:pt x="228" y="252"/>
                    <a:pt x="228" y="252"/>
                    <a:pt x="228" y="252"/>
                  </a:cubicBezTo>
                  <a:cubicBezTo>
                    <a:pt x="230" y="250"/>
                    <a:pt x="234" y="250"/>
                    <a:pt x="235" y="248"/>
                  </a:cubicBezTo>
                  <a:cubicBezTo>
                    <a:pt x="234" y="248"/>
                    <a:pt x="234" y="247"/>
                    <a:pt x="233" y="247"/>
                  </a:cubicBezTo>
                  <a:cubicBezTo>
                    <a:pt x="233" y="246"/>
                    <a:pt x="234" y="245"/>
                    <a:pt x="235" y="244"/>
                  </a:cubicBezTo>
                  <a:cubicBezTo>
                    <a:pt x="239" y="244"/>
                    <a:pt x="245" y="239"/>
                    <a:pt x="249" y="243"/>
                  </a:cubicBezTo>
                  <a:cubicBezTo>
                    <a:pt x="247" y="244"/>
                    <a:pt x="251" y="245"/>
                    <a:pt x="249" y="246"/>
                  </a:cubicBezTo>
                  <a:cubicBezTo>
                    <a:pt x="250" y="247"/>
                    <a:pt x="249" y="248"/>
                    <a:pt x="249" y="250"/>
                  </a:cubicBezTo>
                  <a:cubicBezTo>
                    <a:pt x="247" y="250"/>
                    <a:pt x="247" y="253"/>
                    <a:pt x="244" y="253"/>
                  </a:cubicBezTo>
                  <a:cubicBezTo>
                    <a:pt x="246" y="253"/>
                    <a:pt x="246" y="256"/>
                    <a:pt x="248" y="255"/>
                  </a:cubicBezTo>
                  <a:cubicBezTo>
                    <a:pt x="249" y="252"/>
                    <a:pt x="254" y="255"/>
                    <a:pt x="256" y="253"/>
                  </a:cubicBezTo>
                  <a:cubicBezTo>
                    <a:pt x="260" y="254"/>
                    <a:pt x="264" y="253"/>
                    <a:pt x="267" y="251"/>
                  </a:cubicBezTo>
                  <a:cubicBezTo>
                    <a:pt x="271" y="251"/>
                    <a:pt x="273" y="247"/>
                    <a:pt x="277" y="248"/>
                  </a:cubicBezTo>
                  <a:cubicBezTo>
                    <a:pt x="281" y="245"/>
                    <a:pt x="286" y="245"/>
                    <a:pt x="290" y="243"/>
                  </a:cubicBezTo>
                  <a:cubicBezTo>
                    <a:pt x="294" y="247"/>
                    <a:pt x="286" y="247"/>
                    <a:pt x="287" y="251"/>
                  </a:cubicBezTo>
                  <a:cubicBezTo>
                    <a:pt x="287" y="254"/>
                    <a:pt x="283" y="259"/>
                    <a:pt x="288" y="261"/>
                  </a:cubicBezTo>
                  <a:cubicBezTo>
                    <a:pt x="286" y="263"/>
                    <a:pt x="286" y="263"/>
                    <a:pt x="286" y="263"/>
                  </a:cubicBezTo>
                  <a:cubicBezTo>
                    <a:pt x="282" y="270"/>
                    <a:pt x="271" y="268"/>
                    <a:pt x="265" y="267"/>
                  </a:cubicBezTo>
                  <a:cubicBezTo>
                    <a:pt x="258" y="269"/>
                    <a:pt x="252" y="271"/>
                    <a:pt x="245" y="273"/>
                  </a:cubicBezTo>
                  <a:cubicBezTo>
                    <a:pt x="246" y="275"/>
                    <a:pt x="243" y="277"/>
                    <a:pt x="241" y="278"/>
                  </a:cubicBezTo>
                  <a:cubicBezTo>
                    <a:pt x="241" y="277"/>
                    <a:pt x="241" y="277"/>
                    <a:pt x="241" y="277"/>
                  </a:cubicBezTo>
                  <a:cubicBezTo>
                    <a:pt x="240" y="278"/>
                    <a:pt x="240" y="278"/>
                    <a:pt x="240" y="278"/>
                  </a:cubicBezTo>
                  <a:cubicBezTo>
                    <a:pt x="239" y="277"/>
                    <a:pt x="239" y="277"/>
                    <a:pt x="239" y="277"/>
                  </a:cubicBezTo>
                  <a:cubicBezTo>
                    <a:pt x="237" y="279"/>
                    <a:pt x="234" y="279"/>
                    <a:pt x="231" y="280"/>
                  </a:cubicBezTo>
                  <a:cubicBezTo>
                    <a:pt x="231" y="281"/>
                    <a:pt x="232" y="282"/>
                    <a:pt x="232" y="283"/>
                  </a:cubicBezTo>
                  <a:cubicBezTo>
                    <a:pt x="233" y="284"/>
                    <a:pt x="231" y="285"/>
                    <a:pt x="230" y="286"/>
                  </a:cubicBezTo>
                  <a:cubicBezTo>
                    <a:pt x="231" y="287"/>
                    <a:pt x="231" y="287"/>
                    <a:pt x="231" y="287"/>
                  </a:cubicBezTo>
                  <a:cubicBezTo>
                    <a:pt x="230" y="288"/>
                    <a:pt x="231" y="290"/>
                    <a:pt x="229" y="291"/>
                  </a:cubicBezTo>
                  <a:cubicBezTo>
                    <a:pt x="226" y="293"/>
                    <a:pt x="224" y="290"/>
                    <a:pt x="220" y="291"/>
                  </a:cubicBezTo>
                  <a:cubicBezTo>
                    <a:pt x="217" y="293"/>
                    <a:pt x="212" y="294"/>
                    <a:pt x="208" y="294"/>
                  </a:cubicBezTo>
                  <a:cubicBezTo>
                    <a:pt x="207" y="296"/>
                    <a:pt x="203" y="295"/>
                    <a:pt x="202" y="297"/>
                  </a:cubicBezTo>
                  <a:cubicBezTo>
                    <a:pt x="207" y="297"/>
                    <a:pt x="212" y="296"/>
                    <a:pt x="216" y="294"/>
                  </a:cubicBezTo>
                  <a:cubicBezTo>
                    <a:pt x="220" y="295"/>
                    <a:pt x="222" y="298"/>
                    <a:pt x="226" y="298"/>
                  </a:cubicBezTo>
                  <a:cubicBezTo>
                    <a:pt x="223" y="301"/>
                    <a:pt x="218" y="302"/>
                    <a:pt x="214" y="303"/>
                  </a:cubicBezTo>
                  <a:cubicBezTo>
                    <a:pt x="214" y="303"/>
                    <a:pt x="214" y="303"/>
                    <a:pt x="214" y="303"/>
                  </a:cubicBezTo>
                  <a:cubicBezTo>
                    <a:pt x="218" y="303"/>
                    <a:pt x="221" y="301"/>
                    <a:pt x="225" y="302"/>
                  </a:cubicBezTo>
                  <a:cubicBezTo>
                    <a:pt x="224" y="304"/>
                    <a:pt x="221" y="303"/>
                    <a:pt x="220" y="304"/>
                  </a:cubicBezTo>
                  <a:cubicBezTo>
                    <a:pt x="219" y="304"/>
                    <a:pt x="217" y="306"/>
                    <a:pt x="215" y="305"/>
                  </a:cubicBezTo>
                  <a:cubicBezTo>
                    <a:pt x="215" y="306"/>
                    <a:pt x="214" y="307"/>
                    <a:pt x="213" y="307"/>
                  </a:cubicBezTo>
                  <a:cubicBezTo>
                    <a:pt x="214" y="307"/>
                    <a:pt x="214" y="307"/>
                    <a:pt x="215" y="307"/>
                  </a:cubicBezTo>
                  <a:cubicBezTo>
                    <a:pt x="220" y="306"/>
                    <a:pt x="225" y="304"/>
                    <a:pt x="231" y="304"/>
                  </a:cubicBezTo>
                  <a:cubicBezTo>
                    <a:pt x="235" y="304"/>
                    <a:pt x="233" y="309"/>
                    <a:pt x="237" y="308"/>
                  </a:cubicBezTo>
                  <a:cubicBezTo>
                    <a:pt x="238" y="309"/>
                    <a:pt x="239" y="309"/>
                    <a:pt x="239" y="310"/>
                  </a:cubicBezTo>
                  <a:cubicBezTo>
                    <a:pt x="240" y="314"/>
                    <a:pt x="244" y="315"/>
                    <a:pt x="248" y="314"/>
                  </a:cubicBezTo>
                  <a:cubicBezTo>
                    <a:pt x="252" y="312"/>
                    <a:pt x="257" y="311"/>
                    <a:pt x="262" y="309"/>
                  </a:cubicBezTo>
                  <a:cubicBezTo>
                    <a:pt x="272" y="312"/>
                    <a:pt x="281" y="306"/>
                    <a:pt x="292" y="306"/>
                  </a:cubicBezTo>
                  <a:cubicBezTo>
                    <a:pt x="292" y="307"/>
                    <a:pt x="294" y="307"/>
                    <a:pt x="293" y="308"/>
                  </a:cubicBezTo>
                  <a:cubicBezTo>
                    <a:pt x="293" y="308"/>
                    <a:pt x="292" y="309"/>
                    <a:pt x="291" y="309"/>
                  </a:cubicBezTo>
                  <a:cubicBezTo>
                    <a:pt x="292" y="310"/>
                    <a:pt x="292" y="312"/>
                    <a:pt x="294" y="310"/>
                  </a:cubicBezTo>
                  <a:cubicBezTo>
                    <a:pt x="293" y="310"/>
                    <a:pt x="293" y="310"/>
                    <a:pt x="293" y="310"/>
                  </a:cubicBezTo>
                  <a:cubicBezTo>
                    <a:pt x="296" y="308"/>
                    <a:pt x="297" y="306"/>
                    <a:pt x="301" y="306"/>
                  </a:cubicBezTo>
                  <a:cubicBezTo>
                    <a:pt x="302" y="306"/>
                    <a:pt x="304" y="308"/>
                    <a:pt x="303" y="309"/>
                  </a:cubicBezTo>
                  <a:cubicBezTo>
                    <a:pt x="299" y="314"/>
                    <a:pt x="292" y="312"/>
                    <a:pt x="288" y="316"/>
                  </a:cubicBezTo>
                  <a:cubicBezTo>
                    <a:pt x="287" y="317"/>
                    <a:pt x="284" y="315"/>
                    <a:pt x="284" y="318"/>
                  </a:cubicBezTo>
                  <a:cubicBezTo>
                    <a:pt x="285" y="319"/>
                    <a:pt x="286" y="320"/>
                    <a:pt x="285" y="320"/>
                  </a:cubicBezTo>
                  <a:cubicBezTo>
                    <a:pt x="289" y="316"/>
                    <a:pt x="294" y="317"/>
                    <a:pt x="298" y="313"/>
                  </a:cubicBezTo>
                  <a:cubicBezTo>
                    <a:pt x="300" y="313"/>
                    <a:pt x="303" y="313"/>
                    <a:pt x="304" y="311"/>
                  </a:cubicBezTo>
                  <a:cubicBezTo>
                    <a:pt x="306" y="311"/>
                    <a:pt x="309" y="308"/>
                    <a:pt x="310" y="310"/>
                  </a:cubicBezTo>
                  <a:cubicBezTo>
                    <a:pt x="308" y="311"/>
                    <a:pt x="307" y="314"/>
                    <a:pt x="305" y="313"/>
                  </a:cubicBezTo>
                  <a:cubicBezTo>
                    <a:pt x="300" y="314"/>
                    <a:pt x="301" y="319"/>
                    <a:pt x="296" y="319"/>
                  </a:cubicBezTo>
                  <a:cubicBezTo>
                    <a:pt x="295" y="321"/>
                    <a:pt x="291" y="320"/>
                    <a:pt x="290" y="322"/>
                  </a:cubicBezTo>
                  <a:cubicBezTo>
                    <a:pt x="291" y="322"/>
                    <a:pt x="292" y="323"/>
                    <a:pt x="292" y="322"/>
                  </a:cubicBezTo>
                  <a:cubicBezTo>
                    <a:pt x="295" y="322"/>
                    <a:pt x="297" y="320"/>
                    <a:pt x="299" y="320"/>
                  </a:cubicBezTo>
                  <a:cubicBezTo>
                    <a:pt x="305" y="321"/>
                    <a:pt x="307" y="315"/>
                    <a:pt x="312" y="315"/>
                  </a:cubicBezTo>
                  <a:cubicBezTo>
                    <a:pt x="313" y="310"/>
                    <a:pt x="319" y="311"/>
                    <a:pt x="322" y="308"/>
                  </a:cubicBezTo>
                  <a:cubicBezTo>
                    <a:pt x="321" y="307"/>
                    <a:pt x="321" y="307"/>
                    <a:pt x="321" y="307"/>
                  </a:cubicBezTo>
                  <a:cubicBezTo>
                    <a:pt x="321" y="307"/>
                    <a:pt x="321" y="307"/>
                    <a:pt x="321" y="307"/>
                  </a:cubicBezTo>
                  <a:cubicBezTo>
                    <a:pt x="319" y="308"/>
                    <a:pt x="317" y="307"/>
                    <a:pt x="315" y="309"/>
                  </a:cubicBezTo>
                  <a:cubicBezTo>
                    <a:pt x="314" y="309"/>
                    <a:pt x="312" y="310"/>
                    <a:pt x="312" y="308"/>
                  </a:cubicBezTo>
                  <a:cubicBezTo>
                    <a:pt x="311" y="307"/>
                    <a:pt x="312" y="307"/>
                    <a:pt x="313" y="306"/>
                  </a:cubicBezTo>
                  <a:cubicBezTo>
                    <a:pt x="317" y="306"/>
                    <a:pt x="320" y="298"/>
                    <a:pt x="325" y="302"/>
                  </a:cubicBezTo>
                  <a:cubicBezTo>
                    <a:pt x="329" y="300"/>
                    <a:pt x="334" y="298"/>
                    <a:pt x="339" y="300"/>
                  </a:cubicBezTo>
                  <a:cubicBezTo>
                    <a:pt x="338" y="302"/>
                    <a:pt x="334" y="301"/>
                    <a:pt x="333" y="303"/>
                  </a:cubicBezTo>
                  <a:cubicBezTo>
                    <a:pt x="338" y="303"/>
                    <a:pt x="338" y="303"/>
                    <a:pt x="338" y="303"/>
                  </a:cubicBezTo>
                  <a:cubicBezTo>
                    <a:pt x="339" y="303"/>
                    <a:pt x="342" y="302"/>
                    <a:pt x="341" y="300"/>
                  </a:cubicBezTo>
                  <a:cubicBezTo>
                    <a:pt x="342" y="299"/>
                    <a:pt x="344" y="298"/>
                    <a:pt x="345" y="298"/>
                  </a:cubicBezTo>
                  <a:cubicBezTo>
                    <a:pt x="348" y="298"/>
                    <a:pt x="351" y="297"/>
                    <a:pt x="352" y="300"/>
                  </a:cubicBezTo>
                  <a:cubicBezTo>
                    <a:pt x="352" y="301"/>
                    <a:pt x="350" y="300"/>
                    <a:pt x="350" y="300"/>
                  </a:cubicBezTo>
                  <a:cubicBezTo>
                    <a:pt x="350" y="301"/>
                    <a:pt x="350" y="301"/>
                    <a:pt x="350" y="301"/>
                  </a:cubicBezTo>
                  <a:cubicBezTo>
                    <a:pt x="350" y="302"/>
                    <a:pt x="352" y="302"/>
                    <a:pt x="352" y="302"/>
                  </a:cubicBezTo>
                  <a:cubicBezTo>
                    <a:pt x="353" y="301"/>
                    <a:pt x="352" y="300"/>
                    <a:pt x="353" y="299"/>
                  </a:cubicBezTo>
                  <a:cubicBezTo>
                    <a:pt x="356" y="299"/>
                    <a:pt x="359" y="297"/>
                    <a:pt x="362" y="295"/>
                  </a:cubicBezTo>
                  <a:cubicBezTo>
                    <a:pt x="365" y="293"/>
                    <a:pt x="367" y="297"/>
                    <a:pt x="370" y="298"/>
                  </a:cubicBezTo>
                  <a:cubicBezTo>
                    <a:pt x="373" y="298"/>
                    <a:pt x="376" y="298"/>
                    <a:pt x="378" y="298"/>
                  </a:cubicBezTo>
                  <a:cubicBezTo>
                    <a:pt x="381" y="295"/>
                    <a:pt x="385" y="300"/>
                    <a:pt x="389" y="297"/>
                  </a:cubicBezTo>
                  <a:cubicBezTo>
                    <a:pt x="391" y="298"/>
                    <a:pt x="388" y="299"/>
                    <a:pt x="389" y="300"/>
                  </a:cubicBezTo>
                  <a:cubicBezTo>
                    <a:pt x="392" y="297"/>
                    <a:pt x="397" y="298"/>
                    <a:pt x="401" y="295"/>
                  </a:cubicBezTo>
                  <a:cubicBezTo>
                    <a:pt x="402" y="295"/>
                    <a:pt x="404" y="295"/>
                    <a:pt x="404" y="295"/>
                  </a:cubicBezTo>
                  <a:cubicBezTo>
                    <a:pt x="408" y="296"/>
                    <a:pt x="410" y="293"/>
                    <a:pt x="413" y="293"/>
                  </a:cubicBezTo>
                  <a:cubicBezTo>
                    <a:pt x="415" y="292"/>
                    <a:pt x="418" y="293"/>
                    <a:pt x="420" y="291"/>
                  </a:cubicBezTo>
                  <a:cubicBezTo>
                    <a:pt x="433" y="289"/>
                    <a:pt x="433" y="289"/>
                    <a:pt x="433" y="289"/>
                  </a:cubicBezTo>
                  <a:cubicBezTo>
                    <a:pt x="435" y="285"/>
                    <a:pt x="440" y="288"/>
                    <a:pt x="443" y="287"/>
                  </a:cubicBezTo>
                  <a:cubicBezTo>
                    <a:pt x="446" y="286"/>
                    <a:pt x="450" y="283"/>
                    <a:pt x="452" y="287"/>
                  </a:cubicBezTo>
                  <a:cubicBezTo>
                    <a:pt x="453" y="289"/>
                    <a:pt x="451" y="288"/>
                    <a:pt x="450" y="290"/>
                  </a:cubicBezTo>
                  <a:cubicBezTo>
                    <a:pt x="451" y="290"/>
                    <a:pt x="452" y="289"/>
                    <a:pt x="452" y="289"/>
                  </a:cubicBezTo>
                  <a:cubicBezTo>
                    <a:pt x="456" y="289"/>
                    <a:pt x="457" y="285"/>
                    <a:pt x="461" y="287"/>
                  </a:cubicBezTo>
                  <a:cubicBezTo>
                    <a:pt x="461" y="285"/>
                    <a:pt x="466" y="286"/>
                    <a:pt x="463" y="284"/>
                  </a:cubicBezTo>
                  <a:cubicBezTo>
                    <a:pt x="466" y="281"/>
                    <a:pt x="470" y="284"/>
                    <a:pt x="473" y="282"/>
                  </a:cubicBezTo>
                  <a:cubicBezTo>
                    <a:pt x="475" y="282"/>
                    <a:pt x="478" y="279"/>
                    <a:pt x="482" y="279"/>
                  </a:cubicBezTo>
                  <a:cubicBezTo>
                    <a:pt x="482" y="280"/>
                    <a:pt x="484" y="282"/>
                    <a:pt x="482" y="283"/>
                  </a:cubicBezTo>
                  <a:cubicBezTo>
                    <a:pt x="483" y="283"/>
                    <a:pt x="483" y="283"/>
                    <a:pt x="483" y="283"/>
                  </a:cubicBezTo>
                  <a:cubicBezTo>
                    <a:pt x="482" y="284"/>
                    <a:pt x="481" y="286"/>
                    <a:pt x="479" y="286"/>
                  </a:cubicBezTo>
                  <a:cubicBezTo>
                    <a:pt x="480" y="287"/>
                    <a:pt x="480" y="287"/>
                    <a:pt x="480" y="287"/>
                  </a:cubicBezTo>
                  <a:cubicBezTo>
                    <a:pt x="481" y="286"/>
                    <a:pt x="483" y="286"/>
                    <a:pt x="485" y="285"/>
                  </a:cubicBezTo>
                  <a:cubicBezTo>
                    <a:pt x="486" y="284"/>
                    <a:pt x="486" y="283"/>
                    <a:pt x="486" y="283"/>
                  </a:cubicBezTo>
                  <a:cubicBezTo>
                    <a:pt x="486" y="282"/>
                    <a:pt x="488" y="281"/>
                    <a:pt x="488" y="280"/>
                  </a:cubicBezTo>
                  <a:cubicBezTo>
                    <a:pt x="487" y="280"/>
                    <a:pt x="487" y="280"/>
                    <a:pt x="487" y="280"/>
                  </a:cubicBezTo>
                  <a:cubicBezTo>
                    <a:pt x="486" y="280"/>
                    <a:pt x="486" y="279"/>
                    <a:pt x="486" y="279"/>
                  </a:cubicBezTo>
                  <a:cubicBezTo>
                    <a:pt x="487" y="278"/>
                    <a:pt x="487" y="279"/>
                    <a:pt x="488" y="278"/>
                  </a:cubicBezTo>
                  <a:cubicBezTo>
                    <a:pt x="491" y="278"/>
                    <a:pt x="495" y="277"/>
                    <a:pt x="498" y="278"/>
                  </a:cubicBezTo>
                  <a:cubicBezTo>
                    <a:pt x="512" y="277"/>
                    <a:pt x="512" y="277"/>
                    <a:pt x="512" y="277"/>
                  </a:cubicBezTo>
                  <a:cubicBezTo>
                    <a:pt x="512" y="277"/>
                    <a:pt x="512" y="277"/>
                    <a:pt x="512" y="277"/>
                  </a:cubicBezTo>
                  <a:cubicBezTo>
                    <a:pt x="518" y="276"/>
                    <a:pt x="524" y="278"/>
                    <a:pt x="529" y="278"/>
                  </a:cubicBezTo>
                  <a:cubicBezTo>
                    <a:pt x="532" y="281"/>
                    <a:pt x="539" y="278"/>
                    <a:pt x="539" y="283"/>
                  </a:cubicBezTo>
                  <a:cubicBezTo>
                    <a:pt x="540" y="283"/>
                    <a:pt x="541" y="283"/>
                    <a:pt x="541" y="282"/>
                  </a:cubicBezTo>
                  <a:cubicBezTo>
                    <a:pt x="542" y="282"/>
                    <a:pt x="541" y="281"/>
                    <a:pt x="541" y="281"/>
                  </a:cubicBezTo>
                  <a:cubicBezTo>
                    <a:pt x="541" y="282"/>
                    <a:pt x="540" y="281"/>
                    <a:pt x="539" y="282"/>
                  </a:cubicBezTo>
                  <a:cubicBezTo>
                    <a:pt x="539" y="281"/>
                    <a:pt x="539" y="281"/>
                    <a:pt x="539" y="280"/>
                  </a:cubicBezTo>
                  <a:cubicBezTo>
                    <a:pt x="540" y="280"/>
                    <a:pt x="540" y="279"/>
                    <a:pt x="541" y="280"/>
                  </a:cubicBezTo>
                  <a:cubicBezTo>
                    <a:pt x="541" y="280"/>
                    <a:pt x="542" y="279"/>
                    <a:pt x="542" y="279"/>
                  </a:cubicBezTo>
                  <a:cubicBezTo>
                    <a:pt x="544" y="280"/>
                    <a:pt x="546" y="279"/>
                    <a:pt x="548" y="279"/>
                  </a:cubicBezTo>
                  <a:cubicBezTo>
                    <a:pt x="554" y="276"/>
                    <a:pt x="559" y="281"/>
                    <a:pt x="565" y="280"/>
                  </a:cubicBezTo>
                  <a:cubicBezTo>
                    <a:pt x="569" y="280"/>
                    <a:pt x="575" y="280"/>
                    <a:pt x="579" y="282"/>
                  </a:cubicBezTo>
                  <a:cubicBezTo>
                    <a:pt x="584" y="282"/>
                    <a:pt x="591" y="279"/>
                    <a:pt x="594" y="283"/>
                  </a:cubicBezTo>
                  <a:cubicBezTo>
                    <a:pt x="593" y="285"/>
                    <a:pt x="596" y="286"/>
                    <a:pt x="596" y="289"/>
                  </a:cubicBezTo>
                  <a:cubicBezTo>
                    <a:pt x="597" y="291"/>
                    <a:pt x="600" y="289"/>
                    <a:pt x="601" y="292"/>
                  </a:cubicBezTo>
                  <a:cubicBezTo>
                    <a:pt x="599" y="295"/>
                    <a:pt x="601" y="298"/>
                    <a:pt x="601" y="301"/>
                  </a:cubicBezTo>
                  <a:cubicBezTo>
                    <a:pt x="603" y="300"/>
                    <a:pt x="603" y="300"/>
                    <a:pt x="603" y="300"/>
                  </a:cubicBezTo>
                  <a:cubicBezTo>
                    <a:pt x="603" y="301"/>
                    <a:pt x="603" y="301"/>
                    <a:pt x="603" y="301"/>
                  </a:cubicBezTo>
                  <a:cubicBezTo>
                    <a:pt x="607" y="297"/>
                    <a:pt x="602" y="294"/>
                    <a:pt x="601" y="290"/>
                  </a:cubicBezTo>
                  <a:cubicBezTo>
                    <a:pt x="603" y="289"/>
                    <a:pt x="606" y="290"/>
                    <a:pt x="607" y="288"/>
                  </a:cubicBezTo>
                  <a:cubicBezTo>
                    <a:pt x="604" y="286"/>
                    <a:pt x="604" y="286"/>
                    <a:pt x="604" y="286"/>
                  </a:cubicBezTo>
                  <a:cubicBezTo>
                    <a:pt x="603" y="284"/>
                    <a:pt x="606" y="284"/>
                    <a:pt x="606" y="283"/>
                  </a:cubicBezTo>
                  <a:cubicBezTo>
                    <a:pt x="627" y="286"/>
                    <a:pt x="627" y="286"/>
                    <a:pt x="627" y="286"/>
                  </a:cubicBezTo>
                  <a:cubicBezTo>
                    <a:pt x="634" y="285"/>
                    <a:pt x="639" y="291"/>
                    <a:pt x="646" y="289"/>
                  </a:cubicBezTo>
                  <a:cubicBezTo>
                    <a:pt x="654" y="290"/>
                    <a:pt x="659" y="289"/>
                    <a:pt x="666" y="291"/>
                  </a:cubicBezTo>
                  <a:cubicBezTo>
                    <a:pt x="668" y="291"/>
                    <a:pt x="669" y="293"/>
                    <a:pt x="670" y="291"/>
                  </a:cubicBezTo>
                  <a:cubicBezTo>
                    <a:pt x="670" y="291"/>
                    <a:pt x="670" y="292"/>
                    <a:pt x="671" y="292"/>
                  </a:cubicBezTo>
                  <a:cubicBezTo>
                    <a:pt x="670" y="289"/>
                    <a:pt x="667" y="291"/>
                    <a:pt x="666" y="288"/>
                  </a:cubicBezTo>
                  <a:cubicBezTo>
                    <a:pt x="657" y="287"/>
                    <a:pt x="649" y="283"/>
                    <a:pt x="639" y="284"/>
                  </a:cubicBezTo>
                  <a:cubicBezTo>
                    <a:pt x="637" y="283"/>
                    <a:pt x="636" y="282"/>
                    <a:pt x="635" y="280"/>
                  </a:cubicBezTo>
                  <a:cubicBezTo>
                    <a:pt x="636" y="279"/>
                    <a:pt x="639" y="280"/>
                    <a:pt x="640" y="279"/>
                  </a:cubicBezTo>
                  <a:cubicBezTo>
                    <a:pt x="641" y="276"/>
                    <a:pt x="638" y="276"/>
                    <a:pt x="637" y="275"/>
                  </a:cubicBezTo>
                  <a:cubicBezTo>
                    <a:pt x="635" y="272"/>
                    <a:pt x="640" y="274"/>
                    <a:pt x="641" y="272"/>
                  </a:cubicBezTo>
                  <a:cubicBezTo>
                    <a:pt x="641" y="271"/>
                    <a:pt x="640" y="270"/>
                    <a:pt x="641" y="270"/>
                  </a:cubicBezTo>
                  <a:cubicBezTo>
                    <a:pt x="640" y="269"/>
                    <a:pt x="641" y="269"/>
                    <a:pt x="641" y="268"/>
                  </a:cubicBezTo>
                  <a:cubicBezTo>
                    <a:pt x="638" y="267"/>
                    <a:pt x="639" y="264"/>
                    <a:pt x="638" y="262"/>
                  </a:cubicBezTo>
                  <a:cubicBezTo>
                    <a:pt x="635" y="262"/>
                    <a:pt x="634" y="261"/>
                    <a:pt x="633" y="260"/>
                  </a:cubicBezTo>
                  <a:cubicBezTo>
                    <a:pt x="634" y="258"/>
                    <a:pt x="636" y="259"/>
                    <a:pt x="639" y="259"/>
                  </a:cubicBezTo>
                  <a:cubicBezTo>
                    <a:pt x="639" y="259"/>
                    <a:pt x="641" y="259"/>
                    <a:pt x="641" y="258"/>
                  </a:cubicBezTo>
                  <a:cubicBezTo>
                    <a:pt x="636" y="257"/>
                    <a:pt x="636" y="257"/>
                    <a:pt x="636" y="257"/>
                  </a:cubicBezTo>
                  <a:cubicBezTo>
                    <a:pt x="635" y="254"/>
                    <a:pt x="631" y="256"/>
                    <a:pt x="629" y="255"/>
                  </a:cubicBezTo>
                  <a:cubicBezTo>
                    <a:pt x="626" y="254"/>
                    <a:pt x="623" y="254"/>
                    <a:pt x="621" y="254"/>
                  </a:cubicBezTo>
                  <a:cubicBezTo>
                    <a:pt x="611" y="253"/>
                    <a:pt x="602" y="251"/>
                    <a:pt x="592" y="252"/>
                  </a:cubicBezTo>
                  <a:cubicBezTo>
                    <a:pt x="591" y="251"/>
                    <a:pt x="589" y="250"/>
                    <a:pt x="589" y="249"/>
                  </a:cubicBezTo>
                  <a:cubicBezTo>
                    <a:pt x="590" y="248"/>
                    <a:pt x="591" y="247"/>
                    <a:pt x="592" y="247"/>
                  </a:cubicBezTo>
                  <a:cubicBezTo>
                    <a:pt x="592" y="246"/>
                    <a:pt x="591" y="246"/>
                    <a:pt x="592" y="245"/>
                  </a:cubicBezTo>
                  <a:cubicBezTo>
                    <a:pt x="598" y="242"/>
                    <a:pt x="605" y="241"/>
                    <a:pt x="612" y="240"/>
                  </a:cubicBezTo>
                  <a:cubicBezTo>
                    <a:pt x="617" y="238"/>
                    <a:pt x="623" y="240"/>
                    <a:pt x="627" y="237"/>
                  </a:cubicBezTo>
                  <a:cubicBezTo>
                    <a:pt x="628" y="238"/>
                    <a:pt x="629" y="237"/>
                    <a:pt x="630" y="237"/>
                  </a:cubicBezTo>
                  <a:cubicBezTo>
                    <a:pt x="633" y="235"/>
                    <a:pt x="637" y="236"/>
                    <a:pt x="640" y="234"/>
                  </a:cubicBezTo>
                  <a:cubicBezTo>
                    <a:pt x="641" y="233"/>
                    <a:pt x="643" y="235"/>
                    <a:pt x="644" y="233"/>
                  </a:cubicBezTo>
                  <a:cubicBezTo>
                    <a:pt x="648" y="232"/>
                    <a:pt x="654" y="232"/>
                    <a:pt x="657" y="230"/>
                  </a:cubicBezTo>
                  <a:cubicBezTo>
                    <a:pt x="661" y="232"/>
                    <a:pt x="666" y="230"/>
                    <a:pt x="669" y="228"/>
                  </a:cubicBezTo>
                  <a:cubicBezTo>
                    <a:pt x="672" y="226"/>
                    <a:pt x="675" y="226"/>
                    <a:pt x="678" y="226"/>
                  </a:cubicBezTo>
                  <a:cubicBezTo>
                    <a:pt x="677" y="226"/>
                    <a:pt x="677" y="225"/>
                    <a:pt x="677" y="224"/>
                  </a:cubicBezTo>
                  <a:cubicBezTo>
                    <a:pt x="681" y="223"/>
                    <a:pt x="681" y="223"/>
                    <a:pt x="681" y="223"/>
                  </a:cubicBezTo>
                  <a:cubicBezTo>
                    <a:pt x="683" y="219"/>
                    <a:pt x="689" y="220"/>
                    <a:pt x="693" y="218"/>
                  </a:cubicBezTo>
                  <a:cubicBezTo>
                    <a:pt x="696" y="219"/>
                    <a:pt x="700" y="219"/>
                    <a:pt x="703" y="217"/>
                  </a:cubicBezTo>
                  <a:cubicBezTo>
                    <a:pt x="702" y="216"/>
                    <a:pt x="701" y="216"/>
                    <a:pt x="700" y="216"/>
                  </a:cubicBezTo>
                  <a:cubicBezTo>
                    <a:pt x="698" y="216"/>
                    <a:pt x="694" y="215"/>
                    <a:pt x="691" y="215"/>
                  </a:cubicBezTo>
                  <a:cubicBezTo>
                    <a:pt x="687" y="217"/>
                    <a:pt x="682" y="214"/>
                    <a:pt x="677" y="217"/>
                  </a:cubicBezTo>
                  <a:cubicBezTo>
                    <a:pt x="676" y="216"/>
                    <a:pt x="674" y="218"/>
                    <a:pt x="673" y="216"/>
                  </a:cubicBezTo>
                  <a:cubicBezTo>
                    <a:pt x="674" y="215"/>
                    <a:pt x="674" y="215"/>
                    <a:pt x="674" y="215"/>
                  </a:cubicBezTo>
                  <a:cubicBezTo>
                    <a:pt x="673" y="215"/>
                    <a:pt x="672" y="214"/>
                    <a:pt x="671" y="213"/>
                  </a:cubicBezTo>
                  <a:cubicBezTo>
                    <a:pt x="671" y="210"/>
                    <a:pt x="676" y="211"/>
                    <a:pt x="677" y="209"/>
                  </a:cubicBezTo>
                  <a:cubicBezTo>
                    <a:pt x="675" y="208"/>
                    <a:pt x="675" y="208"/>
                    <a:pt x="675" y="208"/>
                  </a:cubicBezTo>
                  <a:cubicBezTo>
                    <a:pt x="677" y="208"/>
                    <a:pt x="678" y="206"/>
                    <a:pt x="679" y="204"/>
                  </a:cubicBezTo>
                  <a:cubicBezTo>
                    <a:pt x="682" y="206"/>
                    <a:pt x="684" y="202"/>
                    <a:pt x="687" y="203"/>
                  </a:cubicBezTo>
                  <a:cubicBezTo>
                    <a:pt x="692" y="203"/>
                    <a:pt x="695" y="199"/>
                    <a:pt x="701" y="200"/>
                  </a:cubicBezTo>
                  <a:cubicBezTo>
                    <a:pt x="704" y="201"/>
                    <a:pt x="705" y="198"/>
                    <a:pt x="707" y="200"/>
                  </a:cubicBezTo>
                  <a:cubicBezTo>
                    <a:pt x="707" y="199"/>
                    <a:pt x="708" y="199"/>
                    <a:pt x="709" y="199"/>
                  </a:cubicBezTo>
                  <a:cubicBezTo>
                    <a:pt x="711" y="200"/>
                    <a:pt x="715" y="197"/>
                    <a:pt x="717" y="201"/>
                  </a:cubicBezTo>
                  <a:cubicBezTo>
                    <a:pt x="721" y="195"/>
                    <a:pt x="731" y="199"/>
                    <a:pt x="736" y="196"/>
                  </a:cubicBezTo>
                  <a:cubicBezTo>
                    <a:pt x="737" y="194"/>
                    <a:pt x="741" y="197"/>
                    <a:pt x="740" y="194"/>
                  </a:cubicBezTo>
                  <a:close/>
                  <a:moveTo>
                    <a:pt x="98" y="122"/>
                  </a:moveTo>
                  <a:cubicBezTo>
                    <a:pt x="99" y="120"/>
                    <a:pt x="99" y="120"/>
                    <a:pt x="99" y="120"/>
                  </a:cubicBezTo>
                  <a:cubicBezTo>
                    <a:pt x="100" y="120"/>
                    <a:pt x="100" y="121"/>
                    <a:pt x="100" y="122"/>
                  </a:cubicBezTo>
                  <a:lnTo>
                    <a:pt x="98" y="122"/>
                  </a:lnTo>
                  <a:close/>
                  <a:moveTo>
                    <a:pt x="114" y="66"/>
                  </a:moveTo>
                  <a:cubicBezTo>
                    <a:pt x="115" y="65"/>
                    <a:pt x="114" y="64"/>
                    <a:pt x="113" y="63"/>
                  </a:cubicBezTo>
                  <a:cubicBezTo>
                    <a:pt x="116" y="62"/>
                    <a:pt x="118" y="62"/>
                    <a:pt x="121" y="62"/>
                  </a:cubicBezTo>
                  <a:cubicBezTo>
                    <a:pt x="122" y="63"/>
                    <a:pt x="121" y="63"/>
                    <a:pt x="121" y="64"/>
                  </a:cubicBezTo>
                  <a:cubicBezTo>
                    <a:pt x="119" y="65"/>
                    <a:pt x="118" y="70"/>
                    <a:pt x="114" y="66"/>
                  </a:cubicBezTo>
                  <a:close/>
                  <a:moveTo>
                    <a:pt x="133" y="59"/>
                  </a:moveTo>
                  <a:cubicBezTo>
                    <a:pt x="132" y="60"/>
                    <a:pt x="132" y="61"/>
                    <a:pt x="131" y="61"/>
                  </a:cubicBezTo>
                  <a:cubicBezTo>
                    <a:pt x="132" y="62"/>
                    <a:pt x="132" y="62"/>
                    <a:pt x="132" y="63"/>
                  </a:cubicBezTo>
                  <a:cubicBezTo>
                    <a:pt x="131" y="63"/>
                    <a:pt x="130" y="62"/>
                    <a:pt x="130" y="62"/>
                  </a:cubicBezTo>
                  <a:cubicBezTo>
                    <a:pt x="129" y="58"/>
                    <a:pt x="134" y="59"/>
                    <a:pt x="136" y="58"/>
                  </a:cubicBezTo>
                  <a:cubicBezTo>
                    <a:pt x="138" y="59"/>
                    <a:pt x="140" y="59"/>
                    <a:pt x="141" y="58"/>
                  </a:cubicBezTo>
                  <a:cubicBezTo>
                    <a:pt x="139" y="60"/>
                    <a:pt x="136" y="60"/>
                    <a:pt x="133" y="59"/>
                  </a:cubicBezTo>
                  <a:close/>
                  <a:moveTo>
                    <a:pt x="250" y="245"/>
                  </a:moveTo>
                  <a:cubicBezTo>
                    <a:pt x="253" y="245"/>
                    <a:pt x="253" y="245"/>
                    <a:pt x="253" y="245"/>
                  </a:cubicBezTo>
                  <a:cubicBezTo>
                    <a:pt x="252" y="246"/>
                    <a:pt x="250" y="246"/>
                    <a:pt x="250" y="245"/>
                  </a:cubicBezTo>
                  <a:close/>
                  <a:moveTo>
                    <a:pt x="228" y="298"/>
                  </a:moveTo>
                  <a:cubicBezTo>
                    <a:pt x="230" y="294"/>
                    <a:pt x="224" y="296"/>
                    <a:pt x="226" y="293"/>
                  </a:cubicBezTo>
                  <a:cubicBezTo>
                    <a:pt x="230" y="292"/>
                    <a:pt x="228" y="297"/>
                    <a:pt x="231" y="296"/>
                  </a:cubicBezTo>
                  <a:cubicBezTo>
                    <a:pt x="231" y="297"/>
                    <a:pt x="231" y="297"/>
                    <a:pt x="232" y="297"/>
                  </a:cubicBezTo>
                  <a:cubicBezTo>
                    <a:pt x="231" y="300"/>
                    <a:pt x="230" y="297"/>
                    <a:pt x="228" y="298"/>
                  </a:cubicBezTo>
                  <a:close/>
                  <a:moveTo>
                    <a:pt x="239" y="282"/>
                  </a:moveTo>
                  <a:cubicBezTo>
                    <a:pt x="239" y="280"/>
                    <a:pt x="239" y="280"/>
                    <a:pt x="239" y="280"/>
                  </a:cubicBezTo>
                  <a:cubicBezTo>
                    <a:pt x="241" y="280"/>
                    <a:pt x="242" y="280"/>
                    <a:pt x="243" y="281"/>
                  </a:cubicBezTo>
                  <a:cubicBezTo>
                    <a:pt x="242" y="282"/>
                    <a:pt x="241" y="282"/>
                    <a:pt x="239" y="282"/>
                  </a:cubicBezTo>
                  <a:close/>
                  <a:moveTo>
                    <a:pt x="390" y="294"/>
                  </a:moveTo>
                  <a:cubicBezTo>
                    <a:pt x="389" y="294"/>
                    <a:pt x="389" y="294"/>
                    <a:pt x="389" y="294"/>
                  </a:cubicBezTo>
                  <a:cubicBezTo>
                    <a:pt x="389" y="294"/>
                    <a:pt x="389" y="294"/>
                    <a:pt x="389" y="294"/>
                  </a:cubicBezTo>
                  <a:cubicBezTo>
                    <a:pt x="389" y="293"/>
                    <a:pt x="389" y="293"/>
                    <a:pt x="389" y="293"/>
                  </a:cubicBezTo>
                  <a:cubicBezTo>
                    <a:pt x="389" y="293"/>
                    <a:pt x="390" y="293"/>
                    <a:pt x="390" y="294"/>
                  </a:cubicBezTo>
                  <a:close/>
                  <a:moveTo>
                    <a:pt x="421" y="42"/>
                  </a:moveTo>
                  <a:cubicBezTo>
                    <a:pt x="420" y="41"/>
                    <a:pt x="420" y="41"/>
                    <a:pt x="420" y="41"/>
                  </a:cubicBezTo>
                  <a:cubicBezTo>
                    <a:pt x="420" y="41"/>
                    <a:pt x="420" y="41"/>
                    <a:pt x="421" y="41"/>
                  </a:cubicBezTo>
                  <a:cubicBezTo>
                    <a:pt x="421" y="41"/>
                    <a:pt x="421" y="41"/>
                    <a:pt x="421" y="41"/>
                  </a:cubicBezTo>
                  <a:cubicBezTo>
                    <a:pt x="422" y="40"/>
                    <a:pt x="422" y="40"/>
                    <a:pt x="422" y="40"/>
                  </a:cubicBezTo>
                  <a:cubicBezTo>
                    <a:pt x="422" y="40"/>
                    <a:pt x="423" y="41"/>
                    <a:pt x="423" y="41"/>
                  </a:cubicBezTo>
                  <a:cubicBezTo>
                    <a:pt x="422" y="42"/>
                    <a:pt x="422" y="42"/>
                    <a:pt x="421" y="42"/>
                  </a:cubicBezTo>
                  <a:close/>
                  <a:moveTo>
                    <a:pt x="517" y="257"/>
                  </a:moveTo>
                  <a:cubicBezTo>
                    <a:pt x="516" y="257"/>
                    <a:pt x="514" y="258"/>
                    <a:pt x="513" y="257"/>
                  </a:cubicBezTo>
                  <a:cubicBezTo>
                    <a:pt x="513" y="257"/>
                    <a:pt x="512" y="258"/>
                    <a:pt x="512" y="258"/>
                  </a:cubicBezTo>
                  <a:cubicBezTo>
                    <a:pt x="511" y="257"/>
                    <a:pt x="511" y="257"/>
                    <a:pt x="511" y="257"/>
                  </a:cubicBezTo>
                  <a:cubicBezTo>
                    <a:pt x="510" y="258"/>
                    <a:pt x="508" y="257"/>
                    <a:pt x="507" y="257"/>
                  </a:cubicBezTo>
                  <a:cubicBezTo>
                    <a:pt x="510" y="257"/>
                    <a:pt x="513" y="255"/>
                    <a:pt x="516" y="256"/>
                  </a:cubicBezTo>
                  <a:cubicBezTo>
                    <a:pt x="516" y="257"/>
                    <a:pt x="516" y="257"/>
                    <a:pt x="517" y="257"/>
                  </a:cubicBezTo>
                  <a:cubicBezTo>
                    <a:pt x="517" y="257"/>
                    <a:pt x="517" y="257"/>
                    <a:pt x="517" y="257"/>
                  </a:cubicBezTo>
                  <a:cubicBezTo>
                    <a:pt x="517" y="257"/>
                    <a:pt x="517" y="257"/>
                    <a:pt x="517" y="257"/>
                  </a:cubicBezTo>
                  <a:close/>
                  <a:moveTo>
                    <a:pt x="525" y="255"/>
                  </a:moveTo>
                  <a:cubicBezTo>
                    <a:pt x="524" y="254"/>
                    <a:pt x="522" y="256"/>
                    <a:pt x="521" y="254"/>
                  </a:cubicBezTo>
                  <a:cubicBezTo>
                    <a:pt x="528" y="252"/>
                    <a:pt x="528" y="252"/>
                    <a:pt x="528" y="252"/>
                  </a:cubicBezTo>
                  <a:cubicBezTo>
                    <a:pt x="528" y="253"/>
                    <a:pt x="528" y="253"/>
                    <a:pt x="528" y="253"/>
                  </a:cubicBezTo>
                  <a:cubicBezTo>
                    <a:pt x="529" y="253"/>
                    <a:pt x="529" y="253"/>
                    <a:pt x="529" y="252"/>
                  </a:cubicBezTo>
                  <a:cubicBezTo>
                    <a:pt x="530" y="252"/>
                    <a:pt x="531" y="253"/>
                    <a:pt x="532" y="254"/>
                  </a:cubicBezTo>
                  <a:cubicBezTo>
                    <a:pt x="530" y="256"/>
                    <a:pt x="527" y="254"/>
                    <a:pt x="525" y="255"/>
                  </a:cubicBezTo>
                  <a:close/>
                  <a:moveTo>
                    <a:pt x="556" y="102"/>
                  </a:moveTo>
                  <a:cubicBezTo>
                    <a:pt x="554" y="103"/>
                    <a:pt x="554" y="103"/>
                    <a:pt x="554" y="103"/>
                  </a:cubicBezTo>
                  <a:cubicBezTo>
                    <a:pt x="553" y="102"/>
                    <a:pt x="553" y="102"/>
                    <a:pt x="553" y="102"/>
                  </a:cubicBezTo>
                  <a:lnTo>
                    <a:pt x="556" y="102"/>
                  </a:lnTo>
                  <a:close/>
                  <a:moveTo>
                    <a:pt x="540" y="249"/>
                  </a:moveTo>
                  <a:cubicBezTo>
                    <a:pt x="540" y="248"/>
                    <a:pt x="540" y="248"/>
                    <a:pt x="539" y="248"/>
                  </a:cubicBezTo>
                  <a:cubicBezTo>
                    <a:pt x="540" y="248"/>
                    <a:pt x="540" y="247"/>
                    <a:pt x="540" y="247"/>
                  </a:cubicBezTo>
                  <a:cubicBezTo>
                    <a:pt x="540" y="247"/>
                    <a:pt x="540" y="246"/>
                    <a:pt x="540" y="246"/>
                  </a:cubicBezTo>
                  <a:cubicBezTo>
                    <a:pt x="541" y="244"/>
                    <a:pt x="542" y="248"/>
                    <a:pt x="544" y="247"/>
                  </a:cubicBezTo>
                  <a:cubicBezTo>
                    <a:pt x="544" y="249"/>
                    <a:pt x="547" y="246"/>
                    <a:pt x="549" y="247"/>
                  </a:cubicBezTo>
                  <a:cubicBezTo>
                    <a:pt x="548" y="247"/>
                    <a:pt x="549" y="248"/>
                    <a:pt x="549" y="248"/>
                  </a:cubicBezTo>
                  <a:cubicBezTo>
                    <a:pt x="550" y="247"/>
                    <a:pt x="551" y="248"/>
                    <a:pt x="552" y="249"/>
                  </a:cubicBezTo>
                  <a:cubicBezTo>
                    <a:pt x="547" y="248"/>
                    <a:pt x="544" y="248"/>
                    <a:pt x="540" y="249"/>
                  </a:cubicBezTo>
                  <a:close/>
                  <a:moveTo>
                    <a:pt x="561" y="239"/>
                  </a:moveTo>
                  <a:cubicBezTo>
                    <a:pt x="556" y="238"/>
                    <a:pt x="554" y="244"/>
                    <a:pt x="549" y="242"/>
                  </a:cubicBezTo>
                  <a:cubicBezTo>
                    <a:pt x="547" y="245"/>
                    <a:pt x="542" y="244"/>
                    <a:pt x="539" y="243"/>
                  </a:cubicBezTo>
                  <a:cubicBezTo>
                    <a:pt x="540" y="239"/>
                    <a:pt x="540" y="239"/>
                    <a:pt x="540" y="239"/>
                  </a:cubicBezTo>
                  <a:cubicBezTo>
                    <a:pt x="546" y="240"/>
                    <a:pt x="548" y="234"/>
                    <a:pt x="554" y="234"/>
                  </a:cubicBezTo>
                  <a:cubicBezTo>
                    <a:pt x="556" y="231"/>
                    <a:pt x="560" y="233"/>
                    <a:pt x="561" y="235"/>
                  </a:cubicBezTo>
                  <a:cubicBezTo>
                    <a:pt x="563" y="237"/>
                    <a:pt x="561" y="238"/>
                    <a:pt x="561" y="239"/>
                  </a:cubicBezTo>
                  <a:close/>
                  <a:moveTo>
                    <a:pt x="567" y="237"/>
                  </a:moveTo>
                  <a:cubicBezTo>
                    <a:pt x="566" y="237"/>
                    <a:pt x="565" y="236"/>
                    <a:pt x="564" y="237"/>
                  </a:cubicBezTo>
                  <a:cubicBezTo>
                    <a:pt x="564" y="237"/>
                    <a:pt x="564" y="237"/>
                    <a:pt x="564" y="237"/>
                  </a:cubicBezTo>
                  <a:cubicBezTo>
                    <a:pt x="564" y="236"/>
                    <a:pt x="566" y="236"/>
                    <a:pt x="567" y="237"/>
                  </a:cubicBezTo>
                  <a:close/>
                  <a:moveTo>
                    <a:pt x="565" y="244"/>
                  </a:moveTo>
                  <a:cubicBezTo>
                    <a:pt x="564" y="244"/>
                    <a:pt x="564" y="244"/>
                    <a:pt x="564" y="244"/>
                  </a:cubicBezTo>
                  <a:cubicBezTo>
                    <a:pt x="566" y="242"/>
                    <a:pt x="565" y="239"/>
                    <a:pt x="568" y="239"/>
                  </a:cubicBezTo>
                  <a:cubicBezTo>
                    <a:pt x="568" y="238"/>
                    <a:pt x="567" y="237"/>
                    <a:pt x="568" y="237"/>
                  </a:cubicBezTo>
                  <a:cubicBezTo>
                    <a:pt x="569" y="237"/>
                    <a:pt x="570" y="237"/>
                    <a:pt x="570" y="238"/>
                  </a:cubicBezTo>
                  <a:cubicBezTo>
                    <a:pt x="569" y="238"/>
                    <a:pt x="570" y="239"/>
                    <a:pt x="570" y="240"/>
                  </a:cubicBezTo>
                  <a:cubicBezTo>
                    <a:pt x="571" y="240"/>
                    <a:pt x="571" y="241"/>
                    <a:pt x="573" y="241"/>
                  </a:cubicBezTo>
                  <a:cubicBezTo>
                    <a:pt x="571" y="243"/>
                    <a:pt x="568" y="244"/>
                    <a:pt x="565" y="244"/>
                  </a:cubicBezTo>
                  <a:close/>
                  <a:moveTo>
                    <a:pt x="636" y="274"/>
                  </a:moveTo>
                  <a:cubicBezTo>
                    <a:pt x="635" y="273"/>
                    <a:pt x="634" y="273"/>
                    <a:pt x="633" y="273"/>
                  </a:cubicBezTo>
                  <a:cubicBezTo>
                    <a:pt x="634" y="272"/>
                    <a:pt x="636" y="273"/>
                    <a:pt x="636" y="274"/>
                  </a:cubicBezTo>
                  <a:close/>
                  <a:moveTo>
                    <a:pt x="591" y="138"/>
                  </a:moveTo>
                  <a:cubicBezTo>
                    <a:pt x="592" y="139"/>
                    <a:pt x="595" y="138"/>
                    <a:pt x="596" y="139"/>
                  </a:cubicBezTo>
                  <a:cubicBezTo>
                    <a:pt x="595" y="141"/>
                    <a:pt x="595" y="142"/>
                    <a:pt x="595" y="143"/>
                  </a:cubicBezTo>
                  <a:cubicBezTo>
                    <a:pt x="594" y="143"/>
                    <a:pt x="592" y="144"/>
                    <a:pt x="591" y="143"/>
                  </a:cubicBezTo>
                  <a:cubicBezTo>
                    <a:pt x="591" y="142"/>
                    <a:pt x="590" y="140"/>
                    <a:pt x="591" y="138"/>
                  </a:cubicBezTo>
                  <a:close/>
                  <a:moveTo>
                    <a:pt x="586" y="238"/>
                  </a:moveTo>
                  <a:cubicBezTo>
                    <a:pt x="586" y="238"/>
                    <a:pt x="585" y="238"/>
                    <a:pt x="585" y="237"/>
                  </a:cubicBezTo>
                  <a:cubicBezTo>
                    <a:pt x="587" y="238"/>
                    <a:pt x="587" y="236"/>
                    <a:pt x="588" y="237"/>
                  </a:cubicBezTo>
                  <a:cubicBezTo>
                    <a:pt x="588" y="238"/>
                    <a:pt x="587" y="239"/>
                    <a:pt x="586" y="238"/>
                  </a:cubicBezTo>
                  <a:close/>
                  <a:moveTo>
                    <a:pt x="603" y="229"/>
                  </a:moveTo>
                  <a:cubicBezTo>
                    <a:pt x="600" y="228"/>
                    <a:pt x="594" y="227"/>
                    <a:pt x="592" y="230"/>
                  </a:cubicBezTo>
                  <a:cubicBezTo>
                    <a:pt x="591" y="230"/>
                    <a:pt x="590" y="230"/>
                    <a:pt x="589" y="230"/>
                  </a:cubicBezTo>
                  <a:cubicBezTo>
                    <a:pt x="589" y="230"/>
                    <a:pt x="589" y="230"/>
                    <a:pt x="589" y="230"/>
                  </a:cubicBezTo>
                  <a:cubicBezTo>
                    <a:pt x="589" y="230"/>
                    <a:pt x="589" y="230"/>
                    <a:pt x="589" y="230"/>
                  </a:cubicBezTo>
                  <a:cubicBezTo>
                    <a:pt x="589" y="230"/>
                    <a:pt x="589" y="230"/>
                    <a:pt x="588" y="230"/>
                  </a:cubicBezTo>
                  <a:cubicBezTo>
                    <a:pt x="589" y="231"/>
                    <a:pt x="589" y="231"/>
                    <a:pt x="589" y="231"/>
                  </a:cubicBezTo>
                  <a:cubicBezTo>
                    <a:pt x="590" y="233"/>
                    <a:pt x="587" y="234"/>
                    <a:pt x="586" y="235"/>
                  </a:cubicBezTo>
                  <a:cubicBezTo>
                    <a:pt x="584" y="235"/>
                    <a:pt x="582" y="236"/>
                    <a:pt x="581" y="234"/>
                  </a:cubicBezTo>
                  <a:cubicBezTo>
                    <a:pt x="581" y="232"/>
                    <a:pt x="584" y="233"/>
                    <a:pt x="583" y="231"/>
                  </a:cubicBezTo>
                  <a:cubicBezTo>
                    <a:pt x="583" y="230"/>
                    <a:pt x="583" y="230"/>
                    <a:pt x="583" y="230"/>
                  </a:cubicBezTo>
                  <a:cubicBezTo>
                    <a:pt x="584" y="228"/>
                    <a:pt x="587" y="230"/>
                    <a:pt x="589" y="230"/>
                  </a:cubicBezTo>
                  <a:cubicBezTo>
                    <a:pt x="589" y="230"/>
                    <a:pt x="589" y="230"/>
                    <a:pt x="589" y="230"/>
                  </a:cubicBezTo>
                  <a:cubicBezTo>
                    <a:pt x="593" y="224"/>
                    <a:pt x="602" y="227"/>
                    <a:pt x="608" y="225"/>
                  </a:cubicBezTo>
                  <a:cubicBezTo>
                    <a:pt x="609" y="225"/>
                    <a:pt x="610" y="225"/>
                    <a:pt x="611" y="225"/>
                  </a:cubicBezTo>
                  <a:cubicBezTo>
                    <a:pt x="608" y="227"/>
                    <a:pt x="605" y="227"/>
                    <a:pt x="603" y="229"/>
                  </a:cubicBezTo>
                  <a:close/>
                  <a:moveTo>
                    <a:pt x="661" y="215"/>
                  </a:moveTo>
                  <a:cubicBezTo>
                    <a:pt x="660" y="215"/>
                    <a:pt x="660" y="215"/>
                    <a:pt x="660" y="215"/>
                  </a:cubicBezTo>
                  <a:cubicBezTo>
                    <a:pt x="661" y="214"/>
                    <a:pt x="662" y="213"/>
                    <a:pt x="662" y="213"/>
                  </a:cubicBezTo>
                  <a:cubicBezTo>
                    <a:pt x="662" y="214"/>
                    <a:pt x="661" y="214"/>
                    <a:pt x="661" y="215"/>
                  </a:cubicBezTo>
                  <a:close/>
                  <a:moveTo>
                    <a:pt x="727" y="193"/>
                  </a:moveTo>
                  <a:cubicBezTo>
                    <a:pt x="727" y="192"/>
                    <a:pt x="727" y="192"/>
                    <a:pt x="727" y="192"/>
                  </a:cubicBezTo>
                  <a:cubicBezTo>
                    <a:pt x="726" y="193"/>
                    <a:pt x="726" y="193"/>
                    <a:pt x="725" y="193"/>
                  </a:cubicBezTo>
                  <a:cubicBezTo>
                    <a:pt x="725" y="191"/>
                    <a:pt x="727" y="192"/>
                    <a:pt x="728" y="191"/>
                  </a:cubicBezTo>
                  <a:cubicBezTo>
                    <a:pt x="729" y="191"/>
                    <a:pt x="730" y="191"/>
                    <a:pt x="731" y="192"/>
                  </a:cubicBezTo>
                  <a:cubicBezTo>
                    <a:pt x="730" y="194"/>
                    <a:pt x="729" y="191"/>
                    <a:pt x="727" y="193"/>
                  </a:cubicBezTo>
                  <a:close/>
                </a:path>
              </a:pathLst>
            </a:custGeom>
            <a:blipFill>
              <a:blip r:embed="rId4"/>
              <a:stretch>
                <a:fillRect l="-50000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5" name="Freeform 11"/>
            <p:cNvSpPr>
              <a:spLocks/>
            </p:cNvSpPr>
            <p:nvPr/>
          </p:nvSpPr>
          <p:spPr bwMode="auto">
            <a:xfrm>
              <a:off x="11114088" y="2828925"/>
              <a:ext cx="9525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6" name="Freeform 12"/>
            <p:cNvSpPr>
              <a:spLocks/>
            </p:cNvSpPr>
            <p:nvPr/>
          </p:nvSpPr>
          <p:spPr bwMode="auto">
            <a:xfrm>
              <a:off x="7289800" y="3748088"/>
              <a:ext cx="77787" cy="47625"/>
            </a:xfrm>
            <a:custGeom>
              <a:avLst/>
              <a:gdLst>
                <a:gd name="T0" fmla="*/ 0 w 8"/>
                <a:gd name="T1" fmla="*/ 5 h 5"/>
                <a:gd name="T2" fmla="*/ 4 w 8"/>
                <a:gd name="T3" fmla="*/ 0 h 5"/>
                <a:gd name="T4" fmla="*/ 0 w 8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0" y="5"/>
                  </a:moveTo>
                  <a:cubicBezTo>
                    <a:pt x="2" y="3"/>
                    <a:pt x="8" y="3"/>
                    <a:pt x="4" y="0"/>
                  </a:cubicBezTo>
                  <a:cubicBezTo>
                    <a:pt x="4" y="1"/>
                    <a:pt x="0" y="3"/>
                    <a:pt x="0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7" name="Freeform 13"/>
            <p:cNvSpPr>
              <a:spLocks/>
            </p:cNvSpPr>
            <p:nvPr/>
          </p:nvSpPr>
          <p:spPr bwMode="auto">
            <a:xfrm>
              <a:off x="7327900" y="3736975"/>
              <a:ext cx="0" cy="11113"/>
            </a:xfrm>
            <a:custGeom>
              <a:avLst/>
              <a:gdLst>
                <a:gd name="T0" fmla="*/ 1 h 1"/>
                <a:gd name="T1" fmla="*/ 0 h 1"/>
                <a:gd name="T2" fmla="*/ 1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8" name="Freeform 14"/>
            <p:cNvSpPr>
              <a:spLocks/>
            </p:cNvSpPr>
            <p:nvPr/>
          </p:nvSpPr>
          <p:spPr bwMode="auto">
            <a:xfrm>
              <a:off x="10228263" y="1387475"/>
              <a:ext cx="0" cy="9525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99" name="Freeform 15"/>
            <p:cNvSpPr>
              <a:spLocks/>
            </p:cNvSpPr>
            <p:nvPr/>
          </p:nvSpPr>
          <p:spPr bwMode="auto">
            <a:xfrm>
              <a:off x="6934200" y="308927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0" name="Freeform 16"/>
            <p:cNvSpPr>
              <a:spLocks/>
            </p:cNvSpPr>
            <p:nvPr/>
          </p:nvSpPr>
          <p:spPr bwMode="auto">
            <a:xfrm>
              <a:off x="10228263" y="1397000"/>
              <a:ext cx="952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1" name="Freeform 17"/>
            <p:cNvSpPr>
              <a:spLocks/>
            </p:cNvSpPr>
            <p:nvPr/>
          </p:nvSpPr>
          <p:spPr bwMode="auto">
            <a:xfrm>
              <a:off x="8118475" y="682625"/>
              <a:ext cx="952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2" name="Freeform 18"/>
            <p:cNvSpPr>
              <a:spLocks/>
            </p:cNvSpPr>
            <p:nvPr/>
          </p:nvSpPr>
          <p:spPr bwMode="auto">
            <a:xfrm>
              <a:off x="8061325" y="682625"/>
              <a:ext cx="57150" cy="19050"/>
            </a:xfrm>
            <a:custGeom>
              <a:avLst/>
              <a:gdLst>
                <a:gd name="T0" fmla="*/ 0 w 6"/>
                <a:gd name="T1" fmla="*/ 2 h 2"/>
                <a:gd name="T2" fmla="*/ 6 w 6"/>
                <a:gd name="T3" fmla="*/ 0 h 2"/>
                <a:gd name="T4" fmla="*/ 0 w 6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0" y="2"/>
                  </a:moveTo>
                  <a:cubicBezTo>
                    <a:pt x="2" y="2"/>
                    <a:pt x="4" y="0"/>
                    <a:pt x="6" y="0"/>
                  </a:cubicBezTo>
                  <a:cubicBezTo>
                    <a:pt x="4" y="0"/>
                    <a:pt x="2" y="1"/>
                    <a:pt x="0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3" name="Freeform 19"/>
            <p:cNvSpPr>
              <a:spLocks/>
            </p:cNvSpPr>
            <p:nvPr/>
          </p:nvSpPr>
          <p:spPr bwMode="auto">
            <a:xfrm>
              <a:off x="4640263" y="895350"/>
              <a:ext cx="49212" cy="57150"/>
            </a:xfrm>
            <a:custGeom>
              <a:avLst/>
              <a:gdLst>
                <a:gd name="T0" fmla="*/ 2 w 5"/>
                <a:gd name="T1" fmla="*/ 5 h 6"/>
                <a:gd name="T2" fmla="*/ 4 w 5"/>
                <a:gd name="T3" fmla="*/ 1 h 6"/>
                <a:gd name="T4" fmla="*/ 1 w 5"/>
                <a:gd name="T5" fmla="*/ 0 h 6"/>
                <a:gd name="T6" fmla="*/ 1 w 5"/>
                <a:gd name="T7" fmla="*/ 6 h 6"/>
                <a:gd name="T8" fmla="*/ 2 w 5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2" y="5"/>
                  </a:moveTo>
                  <a:cubicBezTo>
                    <a:pt x="2" y="4"/>
                    <a:pt x="5" y="3"/>
                    <a:pt x="4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4"/>
                    <a:pt x="1" y="6"/>
                  </a:cubicBezTo>
                  <a:cubicBezTo>
                    <a:pt x="1" y="5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4" name="Freeform 20"/>
            <p:cNvSpPr>
              <a:spLocks/>
            </p:cNvSpPr>
            <p:nvPr/>
          </p:nvSpPr>
          <p:spPr bwMode="auto">
            <a:xfrm>
              <a:off x="5141913" y="1058863"/>
              <a:ext cx="19050" cy="9525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1 h 1"/>
                <a:gd name="T4" fmla="*/ 2 w 2"/>
                <a:gd name="T5" fmla="*/ 1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5" name="Freeform 21"/>
            <p:cNvSpPr>
              <a:spLocks/>
            </p:cNvSpPr>
            <p:nvPr/>
          </p:nvSpPr>
          <p:spPr bwMode="auto">
            <a:xfrm>
              <a:off x="10160000" y="1290638"/>
              <a:ext cx="58737" cy="20638"/>
            </a:xfrm>
            <a:custGeom>
              <a:avLst/>
              <a:gdLst>
                <a:gd name="T0" fmla="*/ 6 w 6"/>
                <a:gd name="T1" fmla="*/ 1 h 2"/>
                <a:gd name="T2" fmla="*/ 0 w 6"/>
                <a:gd name="T3" fmla="*/ 0 h 2"/>
                <a:gd name="T4" fmla="*/ 6 w 6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4" y="0"/>
                    <a:pt x="1" y="1"/>
                    <a:pt x="0" y="0"/>
                  </a:cubicBezTo>
                  <a:cubicBezTo>
                    <a:pt x="1" y="2"/>
                    <a:pt x="4" y="1"/>
                    <a:pt x="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6" name="Freeform 22"/>
            <p:cNvSpPr>
              <a:spLocks/>
            </p:cNvSpPr>
            <p:nvPr/>
          </p:nvSpPr>
          <p:spPr bwMode="auto">
            <a:xfrm>
              <a:off x="10363200" y="1311275"/>
              <a:ext cx="163512" cy="47625"/>
            </a:xfrm>
            <a:custGeom>
              <a:avLst/>
              <a:gdLst>
                <a:gd name="T0" fmla="*/ 6 w 17"/>
                <a:gd name="T1" fmla="*/ 1 h 5"/>
                <a:gd name="T2" fmla="*/ 11 w 17"/>
                <a:gd name="T3" fmla="*/ 1 h 5"/>
                <a:gd name="T4" fmla="*/ 12 w 17"/>
                <a:gd name="T5" fmla="*/ 2 h 5"/>
                <a:gd name="T6" fmla="*/ 17 w 17"/>
                <a:gd name="T7" fmla="*/ 1 h 5"/>
                <a:gd name="T8" fmla="*/ 6 w 17"/>
                <a:gd name="T9" fmla="*/ 0 h 5"/>
                <a:gd name="T10" fmla="*/ 0 w 17"/>
                <a:gd name="T11" fmla="*/ 0 h 5"/>
                <a:gd name="T12" fmla="*/ 6 w 17"/>
                <a:gd name="T1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">
                  <a:moveTo>
                    <a:pt x="6" y="1"/>
                  </a:moveTo>
                  <a:cubicBezTo>
                    <a:pt x="7" y="4"/>
                    <a:pt x="10" y="4"/>
                    <a:pt x="11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4" y="5"/>
                    <a:pt x="15" y="2"/>
                    <a:pt x="17" y="1"/>
                  </a:cubicBezTo>
                  <a:cubicBezTo>
                    <a:pt x="13" y="0"/>
                    <a:pt x="9" y="2"/>
                    <a:pt x="6" y="0"/>
                  </a:cubicBezTo>
                  <a:cubicBezTo>
                    <a:pt x="4" y="2"/>
                    <a:pt x="2" y="0"/>
                    <a:pt x="0" y="0"/>
                  </a:cubicBezTo>
                  <a:cubicBezTo>
                    <a:pt x="2" y="1"/>
                    <a:pt x="4" y="2"/>
                    <a:pt x="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7" name="Freeform 23"/>
            <p:cNvSpPr>
              <a:spLocks/>
            </p:cNvSpPr>
            <p:nvPr/>
          </p:nvSpPr>
          <p:spPr bwMode="auto">
            <a:xfrm>
              <a:off x="10536238" y="1330325"/>
              <a:ext cx="47625" cy="0"/>
            </a:xfrm>
            <a:custGeom>
              <a:avLst/>
              <a:gdLst>
                <a:gd name="T0" fmla="*/ 0 w 30"/>
                <a:gd name="T1" fmla="*/ 0 w 30"/>
                <a:gd name="T2" fmla="*/ 30 w 30"/>
                <a:gd name="T3" fmla="*/ 0 w 3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0">
                  <a:moveTo>
                    <a:pt x="0" y="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8" name="Freeform 24"/>
            <p:cNvSpPr>
              <a:spLocks/>
            </p:cNvSpPr>
            <p:nvPr/>
          </p:nvSpPr>
          <p:spPr bwMode="auto">
            <a:xfrm>
              <a:off x="5353050" y="1339850"/>
              <a:ext cx="203200" cy="212725"/>
            </a:xfrm>
            <a:custGeom>
              <a:avLst/>
              <a:gdLst>
                <a:gd name="T0" fmla="*/ 2 w 21"/>
                <a:gd name="T1" fmla="*/ 9 h 22"/>
                <a:gd name="T2" fmla="*/ 2 w 21"/>
                <a:gd name="T3" fmla="*/ 12 h 22"/>
                <a:gd name="T4" fmla="*/ 10 w 21"/>
                <a:gd name="T5" fmla="*/ 21 h 22"/>
                <a:gd name="T6" fmla="*/ 15 w 21"/>
                <a:gd name="T7" fmla="*/ 16 h 22"/>
                <a:gd name="T8" fmla="*/ 19 w 21"/>
                <a:gd name="T9" fmla="*/ 10 h 22"/>
                <a:gd name="T10" fmla="*/ 19 w 21"/>
                <a:gd name="T11" fmla="*/ 7 h 22"/>
                <a:gd name="T12" fmla="*/ 17 w 21"/>
                <a:gd name="T13" fmla="*/ 8 h 22"/>
                <a:gd name="T14" fmla="*/ 15 w 21"/>
                <a:gd name="T15" fmla="*/ 7 h 22"/>
                <a:gd name="T16" fmla="*/ 14 w 21"/>
                <a:gd name="T17" fmla="*/ 2 h 22"/>
                <a:gd name="T18" fmla="*/ 7 w 21"/>
                <a:gd name="T19" fmla="*/ 2 h 22"/>
                <a:gd name="T20" fmla="*/ 4 w 21"/>
                <a:gd name="T21" fmla="*/ 7 h 22"/>
                <a:gd name="T22" fmla="*/ 2 w 21"/>
                <a:gd name="T23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2">
                  <a:moveTo>
                    <a:pt x="2" y="9"/>
                  </a:moveTo>
                  <a:cubicBezTo>
                    <a:pt x="1" y="10"/>
                    <a:pt x="0" y="11"/>
                    <a:pt x="2" y="12"/>
                  </a:cubicBezTo>
                  <a:cubicBezTo>
                    <a:pt x="2" y="16"/>
                    <a:pt x="10" y="15"/>
                    <a:pt x="10" y="21"/>
                  </a:cubicBezTo>
                  <a:cubicBezTo>
                    <a:pt x="13" y="22"/>
                    <a:pt x="13" y="18"/>
                    <a:pt x="15" y="16"/>
                  </a:cubicBezTo>
                  <a:cubicBezTo>
                    <a:pt x="18" y="16"/>
                    <a:pt x="16" y="11"/>
                    <a:pt x="19" y="10"/>
                  </a:cubicBezTo>
                  <a:cubicBezTo>
                    <a:pt x="17" y="8"/>
                    <a:pt x="21" y="9"/>
                    <a:pt x="19" y="7"/>
                  </a:cubicBezTo>
                  <a:cubicBezTo>
                    <a:pt x="18" y="7"/>
                    <a:pt x="18" y="7"/>
                    <a:pt x="17" y="8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6"/>
                    <a:pt x="14" y="4"/>
                    <a:pt x="14" y="2"/>
                  </a:cubicBezTo>
                  <a:cubicBezTo>
                    <a:pt x="11" y="0"/>
                    <a:pt x="9" y="2"/>
                    <a:pt x="7" y="2"/>
                  </a:cubicBezTo>
                  <a:cubicBezTo>
                    <a:pt x="6" y="3"/>
                    <a:pt x="3" y="4"/>
                    <a:pt x="4" y="7"/>
                  </a:cubicBezTo>
                  <a:cubicBezTo>
                    <a:pt x="4" y="8"/>
                    <a:pt x="3" y="9"/>
                    <a:pt x="2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09" name="Freeform 25"/>
            <p:cNvSpPr>
              <a:spLocks/>
            </p:cNvSpPr>
            <p:nvPr/>
          </p:nvSpPr>
          <p:spPr bwMode="auto">
            <a:xfrm>
              <a:off x="9717088" y="1368425"/>
              <a:ext cx="30162" cy="19050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0 h 2"/>
                <a:gd name="T4" fmla="*/ 0 w 3"/>
                <a:gd name="T5" fmla="*/ 1 h 2"/>
                <a:gd name="T6" fmla="*/ 1 w 3"/>
                <a:gd name="T7" fmla="*/ 2 h 2"/>
                <a:gd name="T8" fmla="*/ 1 w 3"/>
                <a:gd name="T9" fmla="*/ 1 h 2"/>
                <a:gd name="T10" fmla="*/ 3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10" name="Freeform 26"/>
            <p:cNvSpPr>
              <a:spLocks/>
            </p:cNvSpPr>
            <p:nvPr/>
          </p:nvSpPr>
          <p:spPr bwMode="auto">
            <a:xfrm>
              <a:off x="9669463" y="1368425"/>
              <a:ext cx="19050" cy="9525"/>
            </a:xfrm>
            <a:custGeom>
              <a:avLst/>
              <a:gdLst>
                <a:gd name="T0" fmla="*/ 0 w 12"/>
                <a:gd name="T1" fmla="*/ 0 h 6"/>
                <a:gd name="T2" fmla="*/ 12 w 12"/>
                <a:gd name="T3" fmla="*/ 6 h 6"/>
                <a:gd name="T4" fmla="*/ 12 w 12"/>
                <a:gd name="T5" fmla="*/ 0 h 6"/>
                <a:gd name="T6" fmla="*/ 0 w 12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6">
                  <a:moveTo>
                    <a:pt x="0" y="0"/>
                  </a:moveTo>
                  <a:lnTo>
                    <a:pt x="12" y="6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11" name="Freeform 27"/>
            <p:cNvSpPr>
              <a:spLocks/>
            </p:cNvSpPr>
            <p:nvPr/>
          </p:nvSpPr>
          <p:spPr bwMode="auto">
            <a:xfrm>
              <a:off x="9640888" y="1427163"/>
              <a:ext cx="95250" cy="28575"/>
            </a:xfrm>
            <a:custGeom>
              <a:avLst/>
              <a:gdLst>
                <a:gd name="T0" fmla="*/ 0 w 10"/>
                <a:gd name="T1" fmla="*/ 3 h 3"/>
                <a:gd name="T2" fmla="*/ 2 w 10"/>
                <a:gd name="T3" fmla="*/ 3 h 3"/>
                <a:gd name="T4" fmla="*/ 10 w 10"/>
                <a:gd name="T5" fmla="*/ 2 h 3"/>
                <a:gd name="T6" fmla="*/ 8 w 10"/>
                <a:gd name="T7" fmla="*/ 1 h 3"/>
                <a:gd name="T8" fmla="*/ 0 w 10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">
                  <a:moveTo>
                    <a:pt x="0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5" y="3"/>
                    <a:pt x="8" y="3"/>
                    <a:pt x="10" y="2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6" y="3"/>
                    <a:pt x="2" y="0"/>
                    <a:pt x="0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12" name="Freeform 28"/>
            <p:cNvSpPr>
              <a:spLocks/>
            </p:cNvSpPr>
            <p:nvPr/>
          </p:nvSpPr>
          <p:spPr bwMode="auto">
            <a:xfrm>
              <a:off x="9823450" y="1436688"/>
              <a:ext cx="28575" cy="19050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2 h 2"/>
                <a:gd name="T4" fmla="*/ 1 w 3"/>
                <a:gd name="T5" fmla="*/ 1 h 2"/>
                <a:gd name="T6" fmla="*/ 2 w 3"/>
                <a:gd name="T7" fmla="*/ 2 h 2"/>
                <a:gd name="T8" fmla="*/ 3 w 3"/>
                <a:gd name="T9" fmla="*/ 1 h 2"/>
                <a:gd name="T10" fmla="*/ 0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13" name="Freeform 29"/>
            <p:cNvSpPr>
              <a:spLocks/>
            </p:cNvSpPr>
            <p:nvPr/>
          </p:nvSpPr>
          <p:spPr bwMode="auto">
            <a:xfrm>
              <a:off x="5334000" y="1716088"/>
              <a:ext cx="106362" cy="68263"/>
            </a:xfrm>
            <a:custGeom>
              <a:avLst/>
              <a:gdLst>
                <a:gd name="T0" fmla="*/ 7 w 11"/>
                <a:gd name="T1" fmla="*/ 0 h 7"/>
                <a:gd name="T2" fmla="*/ 0 w 11"/>
                <a:gd name="T3" fmla="*/ 6 h 7"/>
                <a:gd name="T4" fmla="*/ 3 w 11"/>
                <a:gd name="T5" fmla="*/ 7 h 7"/>
                <a:gd name="T6" fmla="*/ 4 w 11"/>
                <a:gd name="T7" fmla="*/ 5 h 7"/>
                <a:gd name="T8" fmla="*/ 8 w 11"/>
                <a:gd name="T9" fmla="*/ 5 h 7"/>
                <a:gd name="T10" fmla="*/ 11 w 11"/>
                <a:gd name="T11" fmla="*/ 1 h 7"/>
                <a:gd name="T12" fmla="*/ 7 w 11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7">
                  <a:moveTo>
                    <a:pt x="7" y="0"/>
                  </a:moveTo>
                  <a:cubicBezTo>
                    <a:pt x="6" y="3"/>
                    <a:pt x="0" y="2"/>
                    <a:pt x="0" y="6"/>
                  </a:cubicBezTo>
                  <a:cubicBezTo>
                    <a:pt x="2" y="6"/>
                    <a:pt x="2" y="7"/>
                    <a:pt x="3" y="7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7" y="3"/>
                    <a:pt x="8" y="5"/>
                  </a:cubicBezTo>
                  <a:cubicBezTo>
                    <a:pt x="9" y="3"/>
                    <a:pt x="11" y="3"/>
                    <a:pt x="11" y="1"/>
                  </a:cubicBezTo>
                  <a:cubicBezTo>
                    <a:pt x="10" y="0"/>
                    <a:pt x="9" y="0"/>
                    <a:pt x="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14" name="Freeform 30"/>
            <p:cNvSpPr>
              <a:spLocks/>
            </p:cNvSpPr>
            <p:nvPr/>
          </p:nvSpPr>
          <p:spPr bwMode="auto">
            <a:xfrm>
              <a:off x="5295900" y="179387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15" name="Freeform 31"/>
            <p:cNvSpPr>
              <a:spLocks/>
            </p:cNvSpPr>
            <p:nvPr/>
          </p:nvSpPr>
          <p:spPr bwMode="auto">
            <a:xfrm>
              <a:off x="5227638" y="1793875"/>
              <a:ext cx="68262" cy="38100"/>
            </a:xfrm>
            <a:custGeom>
              <a:avLst/>
              <a:gdLst>
                <a:gd name="T0" fmla="*/ 6 w 7"/>
                <a:gd name="T1" fmla="*/ 0 h 4"/>
                <a:gd name="T2" fmla="*/ 0 w 7"/>
                <a:gd name="T3" fmla="*/ 3 h 4"/>
                <a:gd name="T4" fmla="*/ 7 w 7"/>
                <a:gd name="T5" fmla="*/ 0 h 4"/>
                <a:gd name="T6" fmla="*/ 6 w 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6" y="0"/>
                  </a:moveTo>
                  <a:cubicBezTo>
                    <a:pt x="4" y="1"/>
                    <a:pt x="0" y="0"/>
                    <a:pt x="0" y="3"/>
                  </a:cubicBezTo>
                  <a:cubicBezTo>
                    <a:pt x="3" y="4"/>
                    <a:pt x="4" y="2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16" name="Freeform 32"/>
            <p:cNvSpPr>
              <a:spLocks/>
            </p:cNvSpPr>
            <p:nvPr/>
          </p:nvSpPr>
          <p:spPr bwMode="auto">
            <a:xfrm>
              <a:off x="5295900" y="1774825"/>
              <a:ext cx="9525" cy="19050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1"/>
                    <a:pt x="1" y="1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17" name="Freeform 33"/>
            <p:cNvSpPr>
              <a:spLocks/>
            </p:cNvSpPr>
            <p:nvPr/>
          </p:nvSpPr>
          <p:spPr bwMode="auto">
            <a:xfrm>
              <a:off x="5189538" y="1831975"/>
              <a:ext cx="28575" cy="20638"/>
            </a:xfrm>
            <a:custGeom>
              <a:avLst/>
              <a:gdLst>
                <a:gd name="T0" fmla="*/ 0 w 3"/>
                <a:gd name="T1" fmla="*/ 2 h 2"/>
                <a:gd name="T2" fmla="*/ 2 w 3"/>
                <a:gd name="T3" fmla="*/ 2 h 2"/>
                <a:gd name="T4" fmla="*/ 3 w 3"/>
                <a:gd name="T5" fmla="*/ 0 h 2"/>
                <a:gd name="T6" fmla="*/ 0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3" y="1"/>
                    <a:pt x="3" y="0"/>
                  </a:cubicBezTo>
                  <a:cubicBezTo>
                    <a:pt x="2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18" name="Freeform 34"/>
            <p:cNvSpPr>
              <a:spLocks/>
            </p:cNvSpPr>
            <p:nvPr/>
          </p:nvSpPr>
          <p:spPr bwMode="auto">
            <a:xfrm>
              <a:off x="4659313" y="1949450"/>
              <a:ext cx="49212" cy="47625"/>
            </a:xfrm>
            <a:custGeom>
              <a:avLst/>
              <a:gdLst>
                <a:gd name="T0" fmla="*/ 4 w 5"/>
                <a:gd name="T1" fmla="*/ 0 h 5"/>
                <a:gd name="T2" fmla="*/ 2 w 5"/>
                <a:gd name="T3" fmla="*/ 3 h 5"/>
                <a:gd name="T4" fmla="*/ 5 w 5"/>
                <a:gd name="T5" fmla="*/ 3 h 5"/>
                <a:gd name="T6" fmla="*/ 4 w 5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3" y="0"/>
                    <a:pt x="0" y="2"/>
                    <a:pt x="2" y="3"/>
                  </a:cubicBezTo>
                  <a:cubicBezTo>
                    <a:pt x="3" y="5"/>
                    <a:pt x="4" y="3"/>
                    <a:pt x="5" y="3"/>
                  </a:cubicBezTo>
                  <a:cubicBezTo>
                    <a:pt x="4" y="2"/>
                    <a:pt x="4" y="1"/>
                    <a:pt x="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19" name="Freeform 35"/>
            <p:cNvSpPr>
              <a:spLocks/>
            </p:cNvSpPr>
            <p:nvPr/>
          </p:nvSpPr>
          <p:spPr bwMode="auto">
            <a:xfrm>
              <a:off x="4987925" y="2006600"/>
              <a:ext cx="0" cy="9525"/>
            </a:xfrm>
            <a:custGeom>
              <a:avLst/>
              <a:gdLst>
                <a:gd name="T0" fmla="*/ 0 h 1"/>
                <a:gd name="T1" fmla="*/ 0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20" name="Freeform 36"/>
            <p:cNvSpPr>
              <a:spLocks/>
            </p:cNvSpPr>
            <p:nvPr/>
          </p:nvSpPr>
          <p:spPr bwMode="auto">
            <a:xfrm>
              <a:off x="4987925" y="1987550"/>
              <a:ext cx="38100" cy="28575"/>
            </a:xfrm>
            <a:custGeom>
              <a:avLst/>
              <a:gdLst>
                <a:gd name="T0" fmla="*/ 1 w 4"/>
                <a:gd name="T1" fmla="*/ 1 h 3"/>
                <a:gd name="T2" fmla="*/ 2 w 4"/>
                <a:gd name="T3" fmla="*/ 0 h 3"/>
                <a:gd name="T4" fmla="*/ 0 w 4"/>
                <a:gd name="T5" fmla="*/ 2 h 3"/>
                <a:gd name="T6" fmla="*/ 4 w 4"/>
                <a:gd name="T7" fmla="*/ 2 h 3"/>
                <a:gd name="T8" fmla="*/ 1 w 4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1" y="1"/>
                  </a:moveTo>
                  <a:cubicBezTo>
                    <a:pt x="1" y="1"/>
                    <a:pt x="2" y="1"/>
                    <a:pt x="2" y="0"/>
                  </a:cubicBezTo>
                  <a:cubicBezTo>
                    <a:pt x="0" y="0"/>
                    <a:pt x="0" y="2"/>
                    <a:pt x="0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0"/>
                    <a:pt x="2" y="3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21" name="Freeform 37"/>
            <p:cNvSpPr>
              <a:spLocks/>
            </p:cNvSpPr>
            <p:nvPr/>
          </p:nvSpPr>
          <p:spPr bwMode="auto">
            <a:xfrm>
              <a:off x="11672888" y="2162175"/>
              <a:ext cx="38100" cy="28575"/>
            </a:xfrm>
            <a:custGeom>
              <a:avLst/>
              <a:gdLst>
                <a:gd name="T0" fmla="*/ 4 w 4"/>
                <a:gd name="T1" fmla="*/ 0 h 3"/>
                <a:gd name="T2" fmla="*/ 1 w 4"/>
                <a:gd name="T3" fmla="*/ 3 h 3"/>
                <a:gd name="T4" fmla="*/ 4 w 4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cubicBezTo>
                    <a:pt x="2" y="0"/>
                    <a:pt x="0" y="2"/>
                    <a:pt x="1" y="3"/>
                  </a:cubicBezTo>
                  <a:cubicBezTo>
                    <a:pt x="2" y="2"/>
                    <a:pt x="4" y="1"/>
                    <a:pt x="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22" name="Freeform 38"/>
            <p:cNvSpPr>
              <a:spLocks/>
            </p:cNvSpPr>
            <p:nvPr/>
          </p:nvSpPr>
          <p:spPr bwMode="auto">
            <a:xfrm>
              <a:off x="11480800" y="2268538"/>
              <a:ext cx="38100" cy="28575"/>
            </a:xfrm>
            <a:custGeom>
              <a:avLst/>
              <a:gdLst>
                <a:gd name="T0" fmla="*/ 4 w 4"/>
                <a:gd name="T1" fmla="*/ 2 h 3"/>
                <a:gd name="T2" fmla="*/ 0 w 4"/>
                <a:gd name="T3" fmla="*/ 1 h 3"/>
                <a:gd name="T4" fmla="*/ 1 w 4"/>
                <a:gd name="T5" fmla="*/ 3 h 3"/>
                <a:gd name="T6" fmla="*/ 4 w 4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4" y="2"/>
                  </a:moveTo>
                  <a:cubicBezTo>
                    <a:pt x="3" y="2"/>
                    <a:pt x="2" y="0"/>
                    <a:pt x="0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23" name="Freeform 39"/>
            <p:cNvSpPr>
              <a:spLocks/>
            </p:cNvSpPr>
            <p:nvPr/>
          </p:nvSpPr>
          <p:spPr bwMode="auto">
            <a:xfrm>
              <a:off x="6210300" y="2460625"/>
              <a:ext cx="39687" cy="20638"/>
            </a:xfrm>
            <a:custGeom>
              <a:avLst/>
              <a:gdLst>
                <a:gd name="T0" fmla="*/ 4 w 4"/>
                <a:gd name="T1" fmla="*/ 0 h 2"/>
                <a:gd name="T2" fmla="*/ 0 w 4"/>
                <a:gd name="T3" fmla="*/ 2 h 2"/>
                <a:gd name="T4" fmla="*/ 4 w 4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3" y="1"/>
                    <a:pt x="1" y="0"/>
                    <a:pt x="0" y="2"/>
                  </a:cubicBezTo>
                  <a:cubicBezTo>
                    <a:pt x="1" y="1"/>
                    <a:pt x="4" y="2"/>
                    <a:pt x="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24" name="Freeform 40"/>
            <p:cNvSpPr>
              <a:spLocks/>
            </p:cNvSpPr>
            <p:nvPr/>
          </p:nvSpPr>
          <p:spPr bwMode="auto">
            <a:xfrm>
              <a:off x="11722100" y="2519363"/>
              <a:ext cx="57150" cy="47625"/>
            </a:xfrm>
            <a:custGeom>
              <a:avLst/>
              <a:gdLst>
                <a:gd name="T0" fmla="*/ 0 w 6"/>
                <a:gd name="T1" fmla="*/ 2 h 5"/>
                <a:gd name="T2" fmla="*/ 1 w 6"/>
                <a:gd name="T3" fmla="*/ 4 h 5"/>
                <a:gd name="T4" fmla="*/ 6 w 6"/>
                <a:gd name="T5" fmla="*/ 1 h 5"/>
                <a:gd name="T6" fmla="*/ 0 w 6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5">
                  <a:moveTo>
                    <a:pt x="0" y="2"/>
                  </a:moveTo>
                  <a:cubicBezTo>
                    <a:pt x="0" y="3"/>
                    <a:pt x="1" y="3"/>
                    <a:pt x="1" y="4"/>
                  </a:cubicBezTo>
                  <a:cubicBezTo>
                    <a:pt x="4" y="5"/>
                    <a:pt x="4" y="2"/>
                    <a:pt x="6" y="1"/>
                  </a:cubicBezTo>
                  <a:cubicBezTo>
                    <a:pt x="4" y="0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25" name="Freeform 41"/>
            <p:cNvSpPr>
              <a:spLocks/>
            </p:cNvSpPr>
            <p:nvPr/>
          </p:nvSpPr>
          <p:spPr bwMode="auto">
            <a:xfrm>
              <a:off x="11663363" y="2587625"/>
              <a:ext cx="19050" cy="9525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0 h 1"/>
                <a:gd name="T4" fmla="*/ 1 w 2"/>
                <a:gd name="T5" fmla="*/ 1 h 1"/>
                <a:gd name="T6" fmla="*/ 2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26" name="Freeform 42"/>
            <p:cNvSpPr>
              <a:spLocks/>
            </p:cNvSpPr>
            <p:nvPr/>
          </p:nvSpPr>
          <p:spPr bwMode="auto">
            <a:xfrm>
              <a:off x="11557000" y="2597150"/>
              <a:ext cx="106362" cy="87313"/>
            </a:xfrm>
            <a:custGeom>
              <a:avLst/>
              <a:gdLst>
                <a:gd name="T0" fmla="*/ 2 w 11"/>
                <a:gd name="T1" fmla="*/ 8 h 9"/>
                <a:gd name="T2" fmla="*/ 6 w 11"/>
                <a:gd name="T3" fmla="*/ 8 h 9"/>
                <a:gd name="T4" fmla="*/ 9 w 11"/>
                <a:gd name="T5" fmla="*/ 7 h 9"/>
                <a:gd name="T6" fmla="*/ 10 w 11"/>
                <a:gd name="T7" fmla="*/ 0 h 9"/>
                <a:gd name="T8" fmla="*/ 1 w 11"/>
                <a:gd name="T9" fmla="*/ 4 h 9"/>
                <a:gd name="T10" fmla="*/ 2 w 11"/>
                <a:gd name="T11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2" y="8"/>
                  </a:moveTo>
                  <a:cubicBezTo>
                    <a:pt x="3" y="9"/>
                    <a:pt x="5" y="7"/>
                    <a:pt x="6" y="8"/>
                  </a:cubicBezTo>
                  <a:cubicBezTo>
                    <a:pt x="7" y="8"/>
                    <a:pt x="8" y="6"/>
                    <a:pt x="9" y="7"/>
                  </a:cubicBezTo>
                  <a:cubicBezTo>
                    <a:pt x="8" y="4"/>
                    <a:pt x="11" y="3"/>
                    <a:pt x="10" y="0"/>
                  </a:cubicBezTo>
                  <a:cubicBezTo>
                    <a:pt x="8" y="3"/>
                    <a:pt x="4" y="4"/>
                    <a:pt x="1" y="4"/>
                  </a:cubicBezTo>
                  <a:cubicBezTo>
                    <a:pt x="3" y="5"/>
                    <a:pt x="0" y="7"/>
                    <a:pt x="2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27" name="Freeform 43"/>
            <p:cNvSpPr>
              <a:spLocks/>
            </p:cNvSpPr>
            <p:nvPr/>
          </p:nvSpPr>
          <p:spPr bwMode="auto">
            <a:xfrm>
              <a:off x="11431588" y="2616200"/>
              <a:ext cx="49212" cy="38100"/>
            </a:xfrm>
            <a:custGeom>
              <a:avLst/>
              <a:gdLst>
                <a:gd name="T0" fmla="*/ 0 w 5"/>
                <a:gd name="T1" fmla="*/ 3 h 4"/>
                <a:gd name="T2" fmla="*/ 2 w 5"/>
                <a:gd name="T3" fmla="*/ 4 h 4"/>
                <a:gd name="T4" fmla="*/ 5 w 5"/>
                <a:gd name="T5" fmla="*/ 0 h 4"/>
                <a:gd name="T6" fmla="*/ 0 w 5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0" y="3"/>
                  </a:moveTo>
                  <a:cubicBezTo>
                    <a:pt x="0" y="4"/>
                    <a:pt x="1" y="4"/>
                    <a:pt x="2" y="4"/>
                  </a:cubicBezTo>
                  <a:cubicBezTo>
                    <a:pt x="4" y="4"/>
                    <a:pt x="4" y="2"/>
                    <a:pt x="5" y="0"/>
                  </a:cubicBezTo>
                  <a:cubicBezTo>
                    <a:pt x="3" y="3"/>
                    <a:pt x="1" y="1"/>
                    <a:pt x="0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28" name="Freeform 44"/>
            <p:cNvSpPr>
              <a:spLocks/>
            </p:cNvSpPr>
            <p:nvPr/>
          </p:nvSpPr>
          <p:spPr bwMode="auto">
            <a:xfrm>
              <a:off x="11123613" y="2644775"/>
              <a:ext cx="39687" cy="28575"/>
            </a:xfrm>
            <a:custGeom>
              <a:avLst/>
              <a:gdLst>
                <a:gd name="T0" fmla="*/ 0 w 4"/>
                <a:gd name="T1" fmla="*/ 1 h 3"/>
                <a:gd name="T2" fmla="*/ 4 w 4"/>
                <a:gd name="T3" fmla="*/ 1 h 3"/>
                <a:gd name="T4" fmla="*/ 0 w 4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0" y="1"/>
                  </a:moveTo>
                  <a:cubicBezTo>
                    <a:pt x="1" y="3"/>
                    <a:pt x="3" y="3"/>
                    <a:pt x="4" y="1"/>
                  </a:cubicBezTo>
                  <a:cubicBezTo>
                    <a:pt x="3" y="0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29" name="Freeform 45"/>
            <p:cNvSpPr>
              <a:spLocks/>
            </p:cNvSpPr>
            <p:nvPr/>
          </p:nvSpPr>
          <p:spPr bwMode="auto">
            <a:xfrm>
              <a:off x="6037263" y="2663825"/>
              <a:ext cx="28575" cy="20638"/>
            </a:xfrm>
            <a:custGeom>
              <a:avLst/>
              <a:gdLst>
                <a:gd name="T0" fmla="*/ 0 w 3"/>
                <a:gd name="T1" fmla="*/ 1 h 2"/>
                <a:gd name="T2" fmla="*/ 3 w 3"/>
                <a:gd name="T3" fmla="*/ 2 h 2"/>
                <a:gd name="T4" fmla="*/ 0 w 3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cubicBezTo>
                    <a:pt x="1" y="2"/>
                    <a:pt x="2" y="1"/>
                    <a:pt x="3" y="2"/>
                  </a:cubicBezTo>
                  <a:cubicBezTo>
                    <a:pt x="3" y="1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30" name="Freeform 46"/>
            <p:cNvSpPr>
              <a:spLocks/>
            </p:cNvSpPr>
            <p:nvPr/>
          </p:nvSpPr>
          <p:spPr bwMode="auto">
            <a:xfrm>
              <a:off x="11606213" y="2684463"/>
              <a:ext cx="95250" cy="85725"/>
            </a:xfrm>
            <a:custGeom>
              <a:avLst/>
              <a:gdLst>
                <a:gd name="T0" fmla="*/ 2 w 10"/>
                <a:gd name="T1" fmla="*/ 7 h 9"/>
                <a:gd name="T2" fmla="*/ 10 w 10"/>
                <a:gd name="T3" fmla="*/ 7 h 9"/>
                <a:gd name="T4" fmla="*/ 10 w 10"/>
                <a:gd name="T5" fmla="*/ 5 h 9"/>
                <a:gd name="T6" fmla="*/ 2 w 10"/>
                <a:gd name="T7" fmla="*/ 4 h 9"/>
                <a:gd name="T8" fmla="*/ 2 w 10"/>
                <a:gd name="T9" fmla="*/ 3 h 9"/>
                <a:gd name="T10" fmla="*/ 2 w 10"/>
                <a:gd name="T11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9">
                  <a:moveTo>
                    <a:pt x="2" y="7"/>
                  </a:moveTo>
                  <a:cubicBezTo>
                    <a:pt x="4" y="6"/>
                    <a:pt x="7" y="9"/>
                    <a:pt x="10" y="7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0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0" y="6"/>
                    <a:pt x="2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31" name="Freeform 47"/>
            <p:cNvSpPr>
              <a:spLocks/>
            </p:cNvSpPr>
            <p:nvPr/>
          </p:nvSpPr>
          <p:spPr bwMode="auto">
            <a:xfrm>
              <a:off x="6075363" y="2741613"/>
              <a:ext cx="30162" cy="9525"/>
            </a:xfrm>
            <a:custGeom>
              <a:avLst/>
              <a:gdLst>
                <a:gd name="T0" fmla="*/ 6 w 19"/>
                <a:gd name="T1" fmla="*/ 6 h 6"/>
                <a:gd name="T2" fmla="*/ 19 w 19"/>
                <a:gd name="T3" fmla="*/ 0 h 6"/>
                <a:gd name="T4" fmla="*/ 0 w 19"/>
                <a:gd name="T5" fmla="*/ 0 h 6"/>
                <a:gd name="T6" fmla="*/ 6 w 19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6">
                  <a:moveTo>
                    <a:pt x="6" y="6"/>
                  </a:moveTo>
                  <a:lnTo>
                    <a:pt x="19" y="0"/>
                  </a:lnTo>
                  <a:lnTo>
                    <a:pt x="0" y="0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32" name="Freeform 48"/>
            <p:cNvSpPr>
              <a:spLocks/>
            </p:cNvSpPr>
            <p:nvPr/>
          </p:nvSpPr>
          <p:spPr bwMode="auto">
            <a:xfrm>
              <a:off x="5989638" y="2779713"/>
              <a:ext cx="19050" cy="11113"/>
            </a:xfrm>
            <a:custGeom>
              <a:avLst/>
              <a:gdLst>
                <a:gd name="T0" fmla="*/ 6 w 12"/>
                <a:gd name="T1" fmla="*/ 7 h 7"/>
                <a:gd name="T2" fmla="*/ 12 w 12"/>
                <a:gd name="T3" fmla="*/ 0 h 7"/>
                <a:gd name="T4" fmla="*/ 0 w 12"/>
                <a:gd name="T5" fmla="*/ 0 h 7"/>
                <a:gd name="T6" fmla="*/ 6 w 12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7">
                  <a:moveTo>
                    <a:pt x="6" y="7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6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33" name="Freeform 49"/>
            <p:cNvSpPr>
              <a:spLocks/>
            </p:cNvSpPr>
            <p:nvPr/>
          </p:nvSpPr>
          <p:spPr bwMode="auto">
            <a:xfrm>
              <a:off x="11152188" y="2847975"/>
              <a:ext cx="96837" cy="115888"/>
            </a:xfrm>
            <a:custGeom>
              <a:avLst/>
              <a:gdLst>
                <a:gd name="T0" fmla="*/ 1 w 10"/>
                <a:gd name="T1" fmla="*/ 10 h 12"/>
                <a:gd name="T2" fmla="*/ 10 w 10"/>
                <a:gd name="T3" fmla="*/ 2 h 12"/>
                <a:gd name="T4" fmla="*/ 0 w 10"/>
                <a:gd name="T5" fmla="*/ 2 h 12"/>
                <a:gd name="T6" fmla="*/ 3 w 10"/>
                <a:gd name="T7" fmla="*/ 7 h 12"/>
                <a:gd name="T8" fmla="*/ 1 w 10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1" y="10"/>
                  </a:moveTo>
                  <a:cubicBezTo>
                    <a:pt x="8" y="12"/>
                    <a:pt x="5" y="3"/>
                    <a:pt x="10" y="2"/>
                  </a:cubicBezTo>
                  <a:cubicBezTo>
                    <a:pt x="6" y="0"/>
                    <a:pt x="3" y="3"/>
                    <a:pt x="0" y="2"/>
                  </a:cubicBezTo>
                  <a:cubicBezTo>
                    <a:pt x="0" y="4"/>
                    <a:pt x="1" y="6"/>
                    <a:pt x="3" y="7"/>
                  </a:cubicBezTo>
                  <a:cubicBezTo>
                    <a:pt x="2" y="8"/>
                    <a:pt x="2" y="10"/>
                    <a:pt x="1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34" name="Freeform 50"/>
            <p:cNvSpPr>
              <a:spLocks/>
            </p:cNvSpPr>
            <p:nvPr/>
          </p:nvSpPr>
          <p:spPr bwMode="auto">
            <a:xfrm>
              <a:off x="10883900" y="2906713"/>
              <a:ext cx="47625" cy="19050"/>
            </a:xfrm>
            <a:custGeom>
              <a:avLst/>
              <a:gdLst>
                <a:gd name="T0" fmla="*/ 5 w 5"/>
                <a:gd name="T1" fmla="*/ 1 h 2"/>
                <a:gd name="T2" fmla="*/ 0 w 5"/>
                <a:gd name="T3" fmla="*/ 1 h 2"/>
                <a:gd name="T4" fmla="*/ 5 w 5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5" y="1"/>
                  </a:moveTo>
                  <a:cubicBezTo>
                    <a:pt x="4" y="0"/>
                    <a:pt x="1" y="0"/>
                    <a:pt x="0" y="1"/>
                  </a:cubicBezTo>
                  <a:cubicBezTo>
                    <a:pt x="2" y="2"/>
                    <a:pt x="3" y="0"/>
                    <a:pt x="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35" name="Freeform 51"/>
            <p:cNvSpPr>
              <a:spLocks/>
            </p:cNvSpPr>
            <p:nvPr/>
          </p:nvSpPr>
          <p:spPr bwMode="auto">
            <a:xfrm>
              <a:off x="10796588" y="2935288"/>
              <a:ext cx="47625" cy="28575"/>
            </a:xfrm>
            <a:custGeom>
              <a:avLst/>
              <a:gdLst>
                <a:gd name="T0" fmla="*/ 5 w 5"/>
                <a:gd name="T1" fmla="*/ 3 h 3"/>
                <a:gd name="T2" fmla="*/ 4 w 5"/>
                <a:gd name="T3" fmla="*/ 1 h 3"/>
                <a:gd name="T4" fmla="*/ 0 w 5"/>
                <a:gd name="T5" fmla="*/ 2 h 3"/>
                <a:gd name="T6" fmla="*/ 5 w 5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3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3" y="2"/>
                    <a:pt x="0" y="0"/>
                    <a:pt x="0" y="2"/>
                  </a:cubicBezTo>
                  <a:cubicBezTo>
                    <a:pt x="2" y="3"/>
                    <a:pt x="3" y="0"/>
                    <a:pt x="5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36" name="Freeform 52"/>
            <p:cNvSpPr>
              <a:spLocks/>
            </p:cNvSpPr>
            <p:nvPr/>
          </p:nvSpPr>
          <p:spPr bwMode="auto">
            <a:xfrm>
              <a:off x="10893425" y="2925763"/>
              <a:ext cx="114300" cy="47625"/>
            </a:xfrm>
            <a:custGeom>
              <a:avLst/>
              <a:gdLst>
                <a:gd name="T0" fmla="*/ 12 w 12"/>
                <a:gd name="T1" fmla="*/ 2 h 5"/>
                <a:gd name="T2" fmla="*/ 0 w 12"/>
                <a:gd name="T3" fmla="*/ 4 h 5"/>
                <a:gd name="T4" fmla="*/ 7 w 12"/>
                <a:gd name="T5" fmla="*/ 4 h 5"/>
                <a:gd name="T6" fmla="*/ 12 w 12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5">
                  <a:moveTo>
                    <a:pt x="12" y="2"/>
                  </a:moveTo>
                  <a:cubicBezTo>
                    <a:pt x="8" y="4"/>
                    <a:pt x="3" y="0"/>
                    <a:pt x="0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12" y="5"/>
                    <a:pt x="12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37" name="Freeform 53"/>
            <p:cNvSpPr>
              <a:spLocks/>
            </p:cNvSpPr>
            <p:nvPr/>
          </p:nvSpPr>
          <p:spPr bwMode="auto">
            <a:xfrm>
              <a:off x="6769100" y="3109913"/>
              <a:ext cx="153987" cy="66675"/>
            </a:xfrm>
            <a:custGeom>
              <a:avLst/>
              <a:gdLst>
                <a:gd name="T0" fmla="*/ 5 w 16"/>
                <a:gd name="T1" fmla="*/ 4 h 7"/>
                <a:gd name="T2" fmla="*/ 16 w 16"/>
                <a:gd name="T3" fmla="*/ 3 h 7"/>
                <a:gd name="T4" fmla="*/ 14 w 16"/>
                <a:gd name="T5" fmla="*/ 4 h 7"/>
                <a:gd name="T6" fmla="*/ 8 w 16"/>
                <a:gd name="T7" fmla="*/ 1 h 7"/>
                <a:gd name="T8" fmla="*/ 0 w 16"/>
                <a:gd name="T9" fmla="*/ 2 h 7"/>
                <a:gd name="T10" fmla="*/ 5 w 16"/>
                <a:gd name="T11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7">
                  <a:moveTo>
                    <a:pt x="5" y="4"/>
                  </a:moveTo>
                  <a:cubicBezTo>
                    <a:pt x="9" y="7"/>
                    <a:pt x="13" y="4"/>
                    <a:pt x="16" y="3"/>
                  </a:cubicBezTo>
                  <a:cubicBezTo>
                    <a:pt x="15" y="2"/>
                    <a:pt x="14" y="4"/>
                    <a:pt x="14" y="4"/>
                  </a:cubicBezTo>
                  <a:cubicBezTo>
                    <a:pt x="11" y="3"/>
                    <a:pt x="8" y="3"/>
                    <a:pt x="8" y="1"/>
                  </a:cubicBezTo>
                  <a:cubicBezTo>
                    <a:pt x="5" y="1"/>
                    <a:pt x="2" y="0"/>
                    <a:pt x="0" y="2"/>
                  </a:cubicBezTo>
                  <a:cubicBezTo>
                    <a:pt x="2" y="2"/>
                    <a:pt x="4" y="3"/>
                    <a:pt x="5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38" name="Freeform 54"/>
            <p:cNvSpPr>
              <a:spLocks/>
            </p:cNvSpPr>
            <p:nvPr/>
          </p:nvSpPr>
          <p:spPr bwMode="auto">
            <a:xfrm>
              <a:off x="7058025" y="3119438"/>
              <a:ext cx="165100" cy="76200"/>
            </a:xfrm>
            <a:custGeom>
              <a:avLst/>
              <a:gdLst>
                <a:gd name="T0" fmla="*/ 17 w 17"/>
                <a:gd name="T1" fmla="*/ 2 h 8"/>
                <a:gd name="T2" fmla="*/ 14 w 17"/>
                <a:gd name="T3" fmla="*/ 2 h 8"/>
                <a:gd name="T4" fmla="*/ 0 w 17"/>
                <a:gd name="T5" fmla="*/ 3 h 8"/>
                <a:gd name="T6" fmla="*/ 0 w 17"/>
                <a:gd name="T7" fmla="*/ 3 h 8"/>
                <a:gd name="T8" fmla="*/ 2 w 17"/>
                <a:gd name="T9" fmla="*/ 4 h 8"/>
                <a:gd name="T10" fmla="*/ 0 w 17"/>
                <a:gd name="T11" fmla="*/ 7 h 8"/>
                <a:gd name="T12" fmla="*/ 17 w 17"/>
                <a:gd name="T13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17" y="2"/>
                  </a:moveTo>
                  <a:cubicBezTo>
                    <a:pt x="16" y="2"/>
                    <a:pt x="14" y="1"/>
                    <a:pt x="14" y="2"/>
                  </a:cubicBezTo>
                  <a:cubicBezTo>
                    <a:pt x="9" y="0"/>
                    <a:pt x="5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2" y="4"/>
                  </a:cubicBezTo>
                  <a:cubicBezTo>
                    <a:pt x="2" y="5"/>
                    <a:pt x="1" y="6"/>
                    <a:pt x="0" y="7"/>
                  </a:cubicBezTo>
                  <a:cubicBezTo>
                    <a:pt x="6" y="8"/>
                    <a:pt x="12" y="4"/>
                    <a:pt x="17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39" name="Freeform 55"/>
            <p:cNvSpPr>
              <a:spLocks/>
            </p:cNvSpPr>
            <p:nvPr/>
          </p:nvSpPr>
          <p:spPr bwMode="auto">
            <a:xfrm>
              <a:off x="6586538" y="3341688"/>
              <a:ext cx="38100" cy="28575"/>
            </a:xfrm>
            <a:custGeom>
              <a:avLst/>
              <a:gdLst>
                <a:gd name="T0" fmla="*/ 4 w 4"/>
                <a:gd name="T1" fmla="*/ 3 h 3"/>
                <a:gd name="T2" fmla="*/ 2 w 4"/>
                <a:gd name="T3" fmla="*/ 0 h 3"/>
                <a:gd name="T4" fmla="*/ 1 w 4"/>
                <a:gd name="T5" fmla="*/ 1 h 3"/>
                <a:gd name="T6" fmla="*/ 4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4" y="3"/>
                  </a:moveTo>
                  <a:cubicBezTo>
                    <a:pt x="3" y="2"/>
                    <a:pt x="4" y="1"/>
                    <a:pt x="2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3"/>
                    <a:pt x="2" y="3"/>
                    <a:pt x="4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40" name="Freeform 56"/>
            <p:cNvSpPr>
              <a:spLocks/>
            </p:cNvSpPr>
            <p:nvPr/>
          </p:nvSpPr>
          <p:spPr bwMode="auto">
            <a:xfrm>
              <a:off x="9496425" y="3360738"/>
              <a:ext cx="47625" cy="38100"/>
            </a:xfrm>
            <a:custGeom>
              <a:avLst/>
              <a:gdLst>
                <a:gd name="T0" fmla="*/ 0 w 5"/>
                <a:gd name="T1" fmla="*/ 2 h 4"/>
                <a:gd name="T2" fmla="*/ 2 w 5"/>
                <a:gd name="T3" fmla="*/ 4 h 4"/>
                <a:gd name="T4" fmla="*/ 5 w 5"/>
                <a:gd name="T5" fmla="*/ 2 h 4"/>
                <a:gd name="T6" fmla="*/ 0 w 5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0" y="2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3" y="2"/>
                    <a:pt x="1" y="0"/>
                    <a:pt x="0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41" name="Freeform 57"/>
            <p:cNvSpPr>
              <a:spLocks/>
            </p:cNvSpPr>
            <p:nvPr/>
          </p:nvSpPr>
          <p:spPr bwMode="auto">
            <a:xfrm>
              <a:off x="9486900" y="3398838"/>
              <a:ext cx="66675" cy="30163"/>
            </a:xfrm>
            <a:custGeom>
              <a:avLst/>
              <a:gdLst>
                <a:gd name="T0" fmla="*/ 3 w 7"/>
                <a:gd name="T1" fmla="*/ 0 h 3"/>
                <a:gd name="T2" fmla="*/ 0 w 7"/>
                <a:gd name="T3" fmla="*/ 2 h 3"/>
                <a:gd name="T4" fmla="*/ 7 w 7"/>
                <a:gd name="T5" fmla="*/ 1 h 3"/>
                <a:gd name="T6" fmla="*/ 3 w 7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3"/>
                    <a:pt x="5" y="1"/>
                    <a:pt x="7" y="1"/>
                  </a:cubicBezTo>
                  <a:cubicBezTo>
                    <a:pt x="6" y="1"/>
                    <a:pt x="4" y="2"/>
                    <a:pt x="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42" name="Freeform 58"/>
            <p:cNvSpPr>
              <a:spLocks/>
            </p:cNvSpPr>
            <p:nvPr/>
          </p:nvSpPr>
          <p:spPr bwMode="auto">
            <a:xfrm>
              <a:off x="9659938" y="3360738"/>
              <a:ext cx="57150" cy="38100"/>
            </a:xfrm>
            <a:custGeom>
              <a:avLst/>
              <a:gdLst>
                <a:gd name="T0" fmla="*/ 0 w 6"/>
                <a:gd name="T1" fmla="*/ 1 h 4"/>
                <a:gd name="T2" fmla="*/ 6 w 6"/>
                <a:gd name="T3" fmla="*/ 2 h 4"/>
                <a:gd name="T4" fmla="*/ 0 w 6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0" y="1"/>
                  </a:moveTo>
                  <a:cubicBezTo>
                    <a:pt x="1" y="4"/>
                    <a:pt x="4" y="2"/>
                    <a:pt x="6" y="2"/>
                  </a:cubicBezTo>
                  <a:cubicBezTo>
                    <a:pt x="5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43" name="Freeform 59"/>
            <p:cNvSpPr>
              <a:spLocks/>
            </p:cNvSpPr>
            <p:nvPr/>
          </p:nvSpPr>
          <p:spPr bwMode="auto">
            <a:xfrm>
              <a:off x="9996488" y="3370263"/>
              <a:ext cx="212725" cy="68263"/>
            </a:xfrm>
            <a:custGeom>
              <a:avLst/>
              <a:gdLst>
                <a:gd name="T0" fmla="*/ 21 w 22"/>
                <a:gd name="T1" fmla="*/ 1 h 7"/>
                <a:gd name="T2" fmla="*/ 8 w 22"/>
                <a:gd name="T3" fmla="*/ 2 h 7"/>
                <a:gd name="T4" fmla="*/ 4 w 22"/>
                <a:gd name="T5" fmla="*/ 1 h 7"/>
                <a:gd name="T6" fmla="*/ 0 w 22"/>
                <a:gd name="T7" fmla="*/ 1 h 7"/>
                <a:gd name="T8" fmla="*/ 1 w 22"/>
                <a:gd name="T9" fmla="*/ 2 h 7"/>
                <a:gd name="T10" fmla="*/ 0 w 22"/>
                <a:gd name="T11" fmla="*/ 3 h 7"/>
                <a:gd name="T12" fmla="*/ 7 w 22"/>
                <a:gd name="T13" fmla="*/ 5 h 7"/>
                <a:gd name="T14" fmla="*/ 18 w 22"/>
                <a:gd name="T15" fmla="*/ 5 h 7"/>
                <a:gd name="T16" fmla="*/ 22 w 22"/>
                <a:gd name="T17" fmla="*/ 3 h 7"/>
                <a:gd name="T18" fmla="*/ 21 w 22"/>
                <a:gd name="T1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7">
                  <a:moveTo>
                    <a:pt x="21" y="1"/>
                  </a:moveTo>
                  <a:cubicBezTo>
                    <a:pt x="17" y="3"/>
                    <a:pt x="13" y="2"/>
                    <a:pt x="8" y="2"/>
                  </a:cubicBezTo>
                  <a:cubicBezTo>
                    <a:pt x="7" y="2"/>
                    <a:pt x="5" y="2"/>
                    <a:pt x="4" y="1"/>
                  </a:cubicBezTo>
                  <a:cubicBezTo>
                    <a:pt x="3" y="1"/>
                    <a:pt x="1" y="0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1" y="7"/>
                    <a:pt x="4" y="4"/>
                    <a:pt x="7" y="5"/>
                  </a:cubicBezTo>
                  <a:cubicBezTo>
                    <a:pt x="10" y="1"/>
                    <a:pt x="14" y="6"/>
                    <a:pt x="18" y="5"/>
                  </a:cubicBezTo>
                  <a:cubicBezTo>
                    <a:pt x="18" y="3"/>
                    <a:pt x="21" y="5"/>
                    <a:pt x="22" y="3"/>
                  </a:cubicBezTo>
                  <a:cubicBezTo>
                    <a:pt x="22" y="2"/>
                    <a:pt x="22" y="2"/>
                    <a:pt x="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44" name="Freeform 60"/>
            <p:cNvSpPr>
              <a:spLocks/>
            </p:cNvSpPr>
            <p:nvPr/>
          </p:nvSpPr>
          <p:spPr bwMode="auto">
            <a:xfrm>
              <a:off x="6634163" y="3398838"/>
              <a:ext cx="58737" cy="49213"/>
            </a:xfrm>
            <a:custGeom>
              <a:avLst/>
              <a:gdLst>
                <a:gd name="T0" fmla="*/ 6 w 6"/>
                <a:gd name="T1" fmla="*/ 4 h 5"/>
                <a:gd name="T2" fmla="*/ 0 w 6"/>
                <a:gd name="T3" fmla="*/ 0 h 5"/>
                <a:gd name="T4" fmla="*/ 6 w 6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5">
                  <a:moveTo>
                    <a:pt x="6" y="4"/>
                  </a:moveTo>
                  <a:cubicBezTo>
                    <a:pt x="4" y="2"/>
                    <a:pt x="3" y="0"/>
                    <a:pt x="0" y="0"/>
                  </a:cubicBezTo>
                  <a:cubicBezTo>
                    <a:pt x="2" y="1"/>
                    <a:pt x="2" y="5"/>
                    <a:pt x="6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45" name="Freeform 61"/>
            <p:cNvSpPr>
              <a:spLocks/>
            </p:cNvSpPr>
            <p:nvPr/>
          </p:nvSpPr>
          <p:spPr bwMode="auto">
            <a:xfrm>
              <a:off x="9321800" y="3398838"/>
              <a:ext cx="58737" cy="39688"/>
            </a:xfrm>
            <a:custGeom>
              <a:avLst/>
              <a:gdLst>
                <a:gd name="T0" fmla="*/ 0 w 6"/>
                <a:gd name="T1" fmla="*/ 4 h 4"/>
                <a:gd name="T2" fmla="*/ 1 w 6"/>
                <a:gd name="T3" fmla="*/ 4 h 4"/>
                <a:gd name="T4" fmla="*/ 6 w 6"/>
                <a:gd name="T5" fmla="*/ 4 h 4"/>
                <a:gd name="T6" fmla="*/ 0 w 6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2" y="3"/>
                    <a:pt x="4" y="4"/>
                    <a:pt x="6" y="4"/>
                  </a:cubicBezTo>
                  <a:cubicBezTo>
                    <a:pt x="4" y="0"/>
                    <a:pt x="2" y="3"/>
                    <a:pt x="0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46" name="Freeform 62"/>
            <p:cNvSpPr>
              <a:spLocks/>
            </p:cNvSpPr>
            <p:nvPr/>
          </p:nvSpPr>
          <p:spPr bwMode="auto">
            <a:xfrm>
              <a:off x="9312275" y="3438525"/>
              <a:ext cx="9525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47" name="Freeform 63"/>
            <p:cNvSpPr>
              <a:spLocks/>
            </p:cNvSpPr>
            <p:nvPr/>
          </p:nvSpPr>
          <p:spPr bwMode="auto">
            <a:xfrm>
              <a:off x="9534525" y="3438525"/>
              <a:ext cx="47625" cy="28575"/>
            </a:xfrm>
            <a:custGeom>
              <a:avLst/>
              <a:gdLst>
                <a:gd name="T0" fmla="*/ 3 w 5"/>
                <a:gd name="T1" fmla="*/ 0 h 3"/>
                <a:gd name="T2" fmla="*/ 0 w 5"/>
                <a:gd name="T3" fmla="*/ 1 h 3"/>
                <a:gd name="T4" fmla="*/ 2 w 5"/>
                <a:gd name="T5" fmla="*/ 3 h 3"/>
                <a:gd name="T6" fmla="*/ 5 w 5"/>
                <a:gd name="T7" fmla="*/ 2 h 3"/>
                <a:gd name="T8" fmla="*/ 3 w 5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5" y="3"/>
                    <a:pt x="5" y="2"/>
                  </a:cubicBezTo>
                  <a:cubicBezTo>
                    <a:pt x="5" y="1"/>
                    <a:pt x="3" y="1"/>
                    <a:pt x="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48" name="Freeform 64"/>
            <p:cNvSpPr>
              <a:spLocks/>
            </p:cNvSpPr>
            <p:nvPr/>
          </p:nvSpPr>
          <p:spPr bwMode="auto">
            <a:xfrm>
              <a:off x="10488613" y="3429000"/>
              <a:ext cx="38100" cy="28575"/>
            </a:xfrm>
            <a:custGeom>
              <a:avLst/>
              <a:gdLst>
                <a:gd name="T0" fmla="*/ 0 w 4"/>
                <a:gd name="T1" fmla="*/ 1 h 3"/>
                <a:gd name="T2" fmla="*/ 0 w 4"/>
                <a:gd name="T3" fmla="*/ 2 h 3"/>
                <a:gd name="T4" fmla="*/ 4 w 4"/>
                <a:gd name="T5" fmla="*/ 2 h 3"/>
                <a:gd name="T6" fmla="*/ 0 w 4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1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2" y="2"/>
                    <a:pt x="3" y="3"/>
                    <a:pt x="4" y="2"/>
                  </a:cubicBezTo>
                  <a:cubicBezTo>
                    <a:pt x="3" y="1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49" name="Freeform 65"/>
            <p:cNvSpPr>
              <a:spLocks/>
            </p:cNvSpPr>
            <p:nvPr/>
          </p:nvSpPr>
          <p:spPr bwMode="auto">
            <a:xfrm>
              <a:off x="11760200" y="35448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50" name="Freeform 66"/>
            <p:cNvSpPr>
              <a:spLocks/>
            </p:cNvSpPr>
            <p:nvPr/>
          </p:nvSpPr>
          <p:spPr bwMode="auto">
            <a:xfrm>
              <a:off x="11760200" y="3544888"/>
              <a:ext cx="19050" cy="9525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51" name="Freeform 67"/>
            <p:cNvSpPr>
              <a:spLocks/>
            </p:cNvSpPr>
            <p:nvPr/>
          </p:nvSpPr>
          <p:spPr bwMode="auto">
            <a:xfrm>
              <a:off x="11682413" y="3514725"/>
              <a:ext cx="77787" cy="39688"/>
            </a:xfrm>
            <a:custGeom>
              <a:avLst/>
              <a:gdLst>
                <a:gd name="T0" fmla="*/ 4 w 8"/>
                <a:gd name="T1" fmla="*/ 1 h 4"/>
                <a:gd name="T2" fmla="*/ 3 w 8"/>
                <a:gd name="T3" fmla="*/ 1 h 4"/>
                <a:gd name="T4" fmla="*/ 3 w 8"/>
                <a:gd name="T5" fmla="*/ 0 h 4"/>
                <a:gd name="T6" fmla="*/ 0 w 8"/>
                <a:gd name="T7" fmla="*/ 1 h 4"/>
                <a:gd name="T8" fmla="*/ 3 w 8"/>
                <a:gd name="T9" fmla="*/ 2 h 4"/>
                <a:gd name="T10" fmla="*/ 8 w 8"/>
                <a:gd name="T11" fmla="*/ 4 h 4"/>
                <a:gd name="T12" fmla="*/ 8 w 8"/>
                <a:gd name="T13" fmla="*/ 3 h 4"/>
                <a:gd name="T14" fmla="*/ 4 w 8"/>
                <a:gd name="T1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4">
                  <a:moveTo>
                    <a:pt x="4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1"/>
                    <a:pt x="3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1" y="1"/>
                    <a:pt x="2" y="3"/>
                    <a:pt x="3" y="2"/>
                  </a:cubicBezTo>
                  <a:cubicBezTo>
                    <a:pt x="4" y="3"/>
                    <a:pt x="6" y="4"/>
                    <a:pt x="8" y="4"/>
                  </a:cubicBezTo>
                  <a:cubicBezTo>
                    <a:pt x="7" y="4"/>
                    <a:pt x="8" y="4"/>
                    <a:pt x="8" y="3"/>
                  </a:cubicBezTo>
                  <a:cubicBezTo>
                    <a:pt x="7" y="3"/>
                    <a:pt x="5" y="3"/>
                    <a:pt x="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52" name="Freeform 68"/>
            <p:cNvSpPr>
              <a:spLocks/>
            </p:cNvSpPr>
            <p:nvPr/>
          </p:nvSpPr>
          <p:spPr bwMode="auto">
            <a:xfrm>
              <a:off x="6403975" y="3514725"/>
              <a:ext cx="76200" cy="49213"/>
            </a:xfrm>
            <a:custGeom>
              <a:avLst/>
              <a:gdLst>
                <a:gd name="T0" fmla="*/ 0 w 8"/>
                <a:gd name="T1" fmla="*/ 4 h 5"/>
                <a:gd name="T2" fmla="*/ 8 w 8"/>
                <a:gd name="T3" fmla="*/ 2 h 5"/>
                <a:gd name="T4" fmla="*/ 0 w 8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0" y="4"/>
                  </a:moveTo>
                  <a:cubicBezTo>
                    <a:pt x="3" y="5"/>
                    <a:pt x="6" y="2"/>
                    <a:pt x="8" y="2"/>
                  </a:cubicBezTo>
                  <a:cubicBezTo>
                    <a:pt x="5" y="2"/>
                    <a:pt x="1" y="0"/>
                    <a:pt x="0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53" name="Freeform 69"/>
            <p:cNvSpPr>
              <a:spLocks/>
            </p:cNvSpPr>
            <p:nvPr/>
          </p:nvSpPr>
          <p:spPr bwMode="auto">
            <a:xfrm>
              <a:off x="11114088" y="3544888"/>
              <a:ext cx="163512" cy="57150"/>
            </a:xfrm>
            <a:custGeom>
              <a:avLst/>
              <a:gdLst>
                <a:gd name="T0" fmla="*/ 11 w 17"/>
                <a:gd name="T1" fmla="*/ 3 h 6"/>
                <a:gd name="T2" fmla="*/ 8 w 17"/>
                <a:gd name="T3" fmla="*/ 3 h 6"/>
                <a:gd name="T4" fmla="*/ 4 w 17"/>
                <a:gd name="T5" fmla="*/ 0 h 6"/>
                <a:gd name="T6" fmla="*/ 3 w 17"/>
                <a:gd name="T7" fmla="*/ 4 h 6"/>
                <a:gd name="T8" fmla="*/ 8 w 17"/>
                <a:gd name="T9" fmla="*/ 3 h 6"/>
                <a:gd name="T10" fmla="*/ 16 w 17"/>
                <a:gd name="T11" fmla="*/ 6 h 6"/>
                <a:gd name="T12" fmla="*/ 17 w 17"/>
                <a:gd name="T13" fmla="*/ 5 h 6"/>
                <a:gd name="T14" fmla="*/ 11 w 17"/>
                <a:gd name="T1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">
                  <a:moveTo>
                    <a:pt x="11" y="3"/>
                  </a:moveTo>
                  <a:cubicBezTo>
                    <a:pt x="10" y="3"/>
                    <a:pt x="9" y="2"/>
                    <a:pt x="8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0" y="3"/>
                    <a:pt x="3" y="4"/>
                  </a:cubicBezTo>
                  <a:cubicBezTo>
                    <a:pt x="5" y="4"/>
                    <a:pt x="7" y="5"/>
                    <a:pt x="8" y="3"/>
                  </a:cubicBezTo>
                  <a:cubicBezTo>
                    <a:pt x="10" y="4"/>
                    <a:pt x="13" y="6"/>
                    <a:pt x="16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2"/>
                    <a:pt x="13" y="3"/>
                    <a:pt x="11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54" name="Freeform 70"/>
            <p:cNvSpPr>
              <a:spLocks/>
            </p:cNvSpPr>
            <p:nvPr/>
          </p:nvSpPr>
          <p:spPr bwMode="auto">
            <a:xfrm>
              <a:off x="8147050" y="3554413"/>
              <a:ext cx="241300" cy="106363"/>
            </a:xfrm>
            <a:custGeom>
              <a:avLst/>
              <a:gdLst>
                <a:gd name="T0" fmla="*/ 23 w 25"/>
                <a:gd name="T1" fmla="*/ 1 h 11"/>
                <a:gd name="T2" fmla="*/ 20 w 25"/>
                <a:gd name="T3" fmla="*/ 1 h 11"/>
                <a:gd name="T4" fmla="*/ 19 w 25"/>
                <a:gd name="T5" fmla="*/ 2 h 11"/>
                <a:gd name="T6" fmla="*/ 19 w 25"/>
                <a:gd name="T7" fmla="*/ 3 h 11"/>
                <a:gd name="T8" fmla="*/ 18 w 25"/>
                <a:gd name="T9" fmla="*/ 4 h 11"/>
                <a:gd name="T10" fmla="*/ 17 w 25"/>
                <a:gd name="T11" fmla="*/ 3 h 11"/>
                <a:gd name="T12" fmla="*/ 5 w 25"/>
                <a:gd name="T13" fmla="*/ 8 h 11"/>
                <a:gd name="T14" fmla="*/ 0 w 25"/>
                <a:gd name="T15" fmla="*/ 11 h 11"/>
                <a:gd name="T16" fmla="*/ 3 w 25"/>
                <a:gd name="T17" fmla="*/ 10 h 11"/>
                <a:gd name="T18" fmla="*/ 17 w 25"/>
                <a:gd name="T19" fmla="*/ 6 h 11"/>
                <a:gd name="T20" fmla="*/ 25 w 25"/>
                <a:gd name="T21" fmla="*/ 1 h 11"/>
                <a:gd name="T22" fmla="*/ 25 w 25"/>
                <a:gd name="T23" fmla="*/ 0 h 11"/>
                <a:gd name="T24" fmla="*/ 23 w 25"/>
                <a:gd name="T2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11">
                  <a:moveTo>
                    <a:pt x="23" y="1"/>
                  </a:moveTo>
                  <a:cubicBezTo>
                    <a:pt x="22" y="0"/>
                    <a:pt x="21" y="2"/>
                    <a:pt x="20" y="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9" y="3"/>
                    <a:pt x="19" y="3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3" y="3"/>
                    <a:pt x="9" y="7"/>
                    <a:pt x="5" y="8"/>
                  </a:cubicBezTo>
                  <a:cubicBezTo>
                    <a:pt x="4" y="11"/>
                    <a:pt x="0" y="9"/>
                    <a:pt x="0" y="11"/>
                  </a:cubicBezTo>
                  <a:cubicBezTo>
                    <a:pt x="1" y="11"/>
                    <a:pt x="3" y="11"/>
                    <a:pt x="3" y="10"/>
                  </a:cubicBezTo>
                  <a:cubicBezTo>
                    <a:pt x="8" y="11"/>
                    <a:pt x="13" y="9"/>
                    <a:pt x="17" y="6"/>
                  </a:cubicBezTo>
                  <a:cubicBezTo>
                    <a:pt x="19" y="4"/>
                    <a:pt x="22" y="3"/>
                    <a:pt x="25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4" y="1"/>
                    <a:pt x="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55" name="Freeform 71"/>
            <p:cNvSpPr>
              <a:spLocks/>
            </p:cNvSpPr>
            <p:nvPr/>
          </p:nvSpPr>
          <p:spPr bwMode="auto">
            <a:xfrm>
              <a:off x="11528425" y="3563938"/>
              <a:ext cx="241300" cy="47625"/>
            </a:xfrm>
            <a:custGeom>
              <a:avLst/>
              <a:gdLst>
                <a:gd name="T0" fmla="*/ 12 w 25"/>
                <a:gd name="T1" fmla="*/ 1 h 5"/>
                <a:gd name="T2" fmla="*/ 0 w 25"/>
                <a:gd name="T3" fmla="*/ 1 h 5"/>
                <a:gd name="T4" fmla="*/ 9 w 25"/>
                <a:gd name="T5" fmla="*/ 4 h 5"/>
                <a:gd name="T6" fmla="*/ 18 w 25"/>
                <a:gd name="T7" fmla="*/ 2 h 5"/>
                <a:gd name="T8" fmla="*/ 25 w 25"/>
                <a:gd name="T9" fmla="*/ 3 h 5"/>
                <a:gd name="T10" fmla="*/ 25 w 25"/>
                <a:gd name="T11" fmla="*/ 2 h 5"/>
                <a:gd name="T12" fmla="*/ 12 w 25"/>
                <a:gd name="T1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5">
                  <a:moveTo>
                    <a:pt x="12" y="1"/>
                  </a:moveTo>
                  <a:cubicBezTo>
                    <a:pt x="9" y="3"/>
                    <a:pt x="4" y="0"/>
                    <a:pt x="0" y="1"/>
                  </a:cubicBezTo>
                  <a:cubicBezTo>
                    <a:pt x="3" y="3"/>
                    <a:pt x="6" y="5"/>
                    <a:pt x="9" y="4"/>
                  </a:cubicBezTo>
                  <a:cubicBezTo>
                    <a:pt x="11" y="1"/>
                    <a:pt x="15" y="4"/>
                    <a:pt x="18" y="2"/>
                  </a:cubicBezTo>
                  <a:cubicBezTo>
                    <a:pt x="21" y="2"/>
                    <a:pt x="22" y="2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1" y="0"/>
                    <a:pt x="16" y="0"/>
                    <a:pt x="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56" name="Freeform 72"/>
            <p:cNvSpPr>
              <a:spLocks/>
            </p:cNvSpPr>
            <p:nvPr/>
          </p:nvSpPr>
          <p:spPr bwMode="auto">
            <a:xfrm>
              <a:off x="6191250" y="3573463"/>
              <a:ext cx="144462" cy="38100"/>
            </a:xfrm>
            <a:custGeom>
              <a:avLst/>
              <a:gdLst>
                <a:gd name="T0" fmla="*/ 5 w 15"/>
                <a:gd name="T1" fmla="*/ 1 h 4"/>
                <a:gd name="T2" fmla="*/ 5 w 15"/>
                <a:gd name="T3" fmla="*/ 1 h 4"/>
                <a:gd name="T4" fmla="*/ 1 w 15"/>
                <a:gd name="T5" fmla="*/ 2 h 4"/>
                <a:gd name="T6" fmla="*/ 0 w 15"/>
                <a:gd name="T7" fmla="*/ 4 h 4"/>
                <a:gd name="T8" fmla="*/ 5 w 15"/>
                <a:gd name="T9" fmla="*/ 2 h 4"/>
                <a:gd name="T10" fmla="*/ 12 w 15"/>
                <a:gd name="T11" fmla="*/ 1 h 4"/>
                <a:gd name="T12" fmla="*/ 15 w 15"/>
                <a:gd name="T13" fmla="*/ 0 h 4"/>
                <a:gd name="T14" fmla="*/ 5 w 15"/>
                <a:gd name="T1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4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3" y="1"/>
                    <a:pt x="3" y="4"/>
                    <a:pt x="1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3" y="3"/>
                    <a:pt x="5" y="2"/>
                  </a:cubicBezTo>
                  <a:cubicBezTo>
                    <a:pt x="7" y="2"/>
                    <a:pt x="10" y="1"/>
                    <a:pt x="12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1" y="0"/>
                    <a:pt x="8" y="0"/>
                    <a:pt x="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57" name="Freeform 73"/>
            <p:cNvSpPr>
              <a:spLocks/>
            </p:cNvSpPr>
            <p:nvPr/>
          </p:nvSpPr>
          <p:spPr bwMode="auto">
            <a:xfrm>
              <a:off x="7781925" y="3573463"/>
              <a:ext cx="461962" cy="250825"/>
            </a:xfrm>
            <a:custGeom>
              <a:avLst/>
              <a:gdLst>
                <a:gd name="T0" fmla="*/ 48 w 48"/>
                <a:gd name="T1" fmla="*/ 0 h 26"/>
                <a:gd name="T2" fmla="*/ 41 w 48"/>
                <a:gd name="T3" fmla="*/ 1 h 26"/>
                <a:gd name="T4" fmla="*/ 28 w 48"/>
                <a:gd name="T5" fmla="*/ 9 h 26"/>
                <a:gd name="T6" fmla="*/ 24 w 48"/>
                <a:gd name="T7" fmla="*/ 8 h 26"/>
                <a:gd name="T8" fmla="*/ 23 w 48"/>
                <a:gd name="T9" fmla="*/ 11 h 26"/>
                <a:gd name="T10" fmla="*/ 24 w 48"/>
                <a:gd name="T11" fmla="*/ 11 h 26"/>
                <a:gd name="T12" fmla="*/ 10 w 48"/>
                <a:gd name="T13" fmla="*/ 20 h 26"/>
                <a:gd name="T14" fmla="*/ 8 w 48"/>
                <a:gd name="T15" fmla="*/ 19 h 26"/>
                <a:gd name="T16" fmla="*/ 7 w 48"/>
                <a:gd name="T17" fmla="*/ 20 h 26"/>
                <a:gd name="T18" fmla="*/ 6 w 48"/>
                <a:gd name="T19" fmla="*/ 19 h 26"/>
                <a:gd name="T20" fmla="*/ 4 w 48"/>
                <a:gd name="T21" fmla="*/ 22 h 26"/>
                <a:gd name="T22" fmla="*/ 1 w 48"/>
                <a:gd name="T23" fmla="*/ 26 h 26"/>
                <a:gd name="T24" fmla="*/ 12 w 48"/>
                <a:gd name="T25" fmla="*/ 21 h 26"/>
                <a:gd name="T26" fmla="*/ 29 w 48"/>
                <a:gd name="T27" fmla="*/ 13 h 26"/>
                <a:gd name="T28" fmla="*/ 28 w 48"/>
                <a:gd name="T29" fmla="*/ 10 h 26"/>
                <a:gd name="T30" fmla="*/ 37 w 48"/>
                <a:gd name="T31" fmla="*/ 6 h 26"/>
                <a:gd name="T32" fmla="*/ 48 w 48"/>
                <a:gd name="T3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26">
                  <a:moveTo>
                    <a:pt x="48" y="0"/>
                  </a:moveTo>
                  <a:cubicBezTo>
                    <a:pt x="46" y="0"/>
                    <a:pt x="43" y="1"/>
                    <a:pt x="41" y="1"/>
                  </a:cubicBezTo>
                  <a:cubicBezTo>
                    <a:pt x="37" y="5"/>
                    <a:pt x="30" y="4"/>
                    <a:pt x="28" y="9"/>
                  </a:cubicBezTo>
                  <a:cubicBezTo>
                    <a:pt x="27" y="10"/>
                    <a:pt x="25" y="9"/>
                    <a:pt x="24" y="8"/>
                  </a:cubicBezTo>
                  <a:cubicBezTo>
                    <a:pt x="23" y="9"/>
                    <a:pt x="22" y="10"/>
                    <a:pt x="23" y="11"/>
                  </a:cubicBezTo>
                  <a:cubicBezTo>
                    <a:pt x="23" y="11"/>
                    <a:pt x="24" y="11"/>
                    <a:pt x="24" y="11"/>
                  </a:cubicBezTo>
                  <a:cubicBezTo>
                    <a:pt x="23" y="19"/>
                    <a:pt x="13" y="14"/>
                    <a:pt x="10" y="20"/>
                  </a:cubicBezTo>
                  <a:cubicBezTo>
                    <a:pt x="9" y="19"/>
                    <a:pt x="8" y="20"/>
                    <a:pt x="8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7" y="20"/>
                    <a:pt x="4" y="21"/>
                    <a:pt x="4" y="22"/>
                  </a:cubicBezTo>
                  <a:cubicBezTo>
                    <a:pt x="3" y="24"/>
                    <a:pt x="0" y="24"/>
                    <a:pt x="1" y="26"/>
                  </a:cubicBezTo>
                  <a:cubicBezTo>
                    <a:pt x="5" y="25"/>
                    <a:pt x="8" y="22"/>
                    <a:pt x="12" y="21"/>
                  </a:cubicBezTo>
                  <a:cubicBezTo>
                    <a:pt x="18" y="18"/>
                    <a:pt x="23" y="16"/>
                    <a:pt x="29" y="13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30" y="7"/>
                    <a:pt x="34" y="8"/>
                    <a:pt x="37" y="6"/>
                  </a:cubicBezTo>
                  <a:cubicBezTo>
                    <a:pt x="40" y="3"/>
                    <a:pt x="45" y="3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58" name="Freeform 74"/>
            <p:cNvSpPr>
              <a:spLocks/>
            </p:cNvSpPr>
            <p:nvPr/>
          </p:nvSpPr>
          <p:spPr bwMode="auto">
            <a:xfrm>
              <a:off x="11152188" y="3602038"/>
              <a:ext cx="20637" cy="19050"/>
            </a:xfrm>
            <a:custGeom>
              <a:avLst/>
              <a:gdLst>
                <a:gd name="T0" fmla="*/ 1 w 2"/>
                <a:gd name="T1" fmla="*/ 0 h 2"/>
                <a:gd name="T2" fmla="*/ 0 w 2"/>
                <a:gd name="T3" fmla="*/ 2 h 2"/>
                <a:gd name="T4" fmla="*/ 1 w 2"/>
                <a:gd name="T5" fmla="*/ 2 h 2"/>
                <a:gd name="T6" fmla="*/ 2 w 2"/>
                <a:gd name="T7" fmla="*/ 1 h 2"/>
                <a:gd name="T8" fmla="*/ 1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2" y="1"/>
                    <a:pt x="0" y="1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59" name="Freeform 75"/>
            <p:cNvSpPr>
              <a:spLocks/>
            </p:cNvSpPr>
            <p:nvPr/>
          </p:nvSpPr>
          <p:spPr bwMode="auto">
            <a:xfrm>
              <a:off x="6538913" y="3630613"/>
              <a:ext cx="19050" cy="11113"/>
            </a:xfrm>
            <a:custGeom>
              <a:avLst/>
              <a:gdLst>
                <a:gd name="T0" fmla="*/ 0 w 12"/>
                <a:gd name="T1" fmla="*/ 7 h 7"/>
                <a:gd name="T2" fmla="*/ 12 w 12"/>
                <a:gd name="T3" fmla="*/ 0 h 7"/>
                <a:gd name="T4" fmla="*/ 0 w 12"/>
                <a:gd name="T5" fmla="*/ 0 h 7"/>
                <a:gd name="T6" fmla="*/ 0 w 12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7">
                  <a:moveTo>
                    <a:pt x="0" y="7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60" name="Freeform 76"/>
            <p:cNvSpPr>
              <a:spLocks/>
            </p:cNvSpPr>
            <p:nvPr/>
          </p:nvSpPr>
          <p:spPr bwMode="auto">
            <a:xfrm>
              <a:off x="8118475" y="3670300"/>
              <a:ext cx="19050" cy="0"/>
            </a:xfrm>
            <a:custGeom>
              <a:avLst/>
              <a:gdLst>
                <a:gd name="T0" fmla="*/ 12 w 12"/>
                <a:gd name="T1" fmla="*/ 12 w 12"/>
                <a:gd name="T2" fmla="*/ 0 w 12"/>
                <a:gd name="T3" fmla="*/ 12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2">
                  <a:moveTo>
                    <a:pt x="12" y="0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61" name="Freeform 77"/>
            <p:cNvSpPr>
              <a:spLocks/>
            </p:cNvSpPr>
            <p:nvPr/>
          </p:nvSpPr>
          <p:spPr bwMode="auto">
            <a:xfrm>
              <a:off x="7453313" y="3767138"/>
              <a:ext cx="96837" cy="96838"/>
            </a:xfrm>
            <a:custGeom>
              <a:avLst/>
              <a:gdLst>
                <a:gd name="T0" fmla="*/ 10 w 10"/>
                <a:gd name="T1" fmla="*/ 5 h 10"/>
                <a:gd name="T2" fmla="*/ 4 w 10"/>
                <a:gd name="T3" fmla="*/ 6 h 10"/>
                <a:gd name="T4" fmla="*/ 0 w 10"/>
                <a:gd name="T5" fmla="*/ 9 h 10"/>
                <a:gd name="T6" fmla="*/ 10 w 10"/>
                <a:gd name="T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0">
                  <a:moveTo>
                    <a:pt x="10" y="5"/>
                  </a:moveTo>
                  <a:cubicBezTo>
                    <a:pt x="8" y="0"/>
                    <a:pt x="7" y="7"/>
                    <a:pt x="4" y="6"/>
                  </a:cubicBezTo>
                  <a:cubicBezTo>
                    <a:pt x="2" y="6"/>
                    <a:pt x="0" y="8"/>
                    <a:pt x="0" y="9"/>
                  </a:cubicBezTo>
                  <a:cubicBezTo>
                    <a:pt x="4" y="10"/>
                    <a:pt x="7" y="7"/>
                    <a:pt x="10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62" name="Freeform 78"/>
            <p:cNvSpPr>
              <a:spLocks/>
            </p:cNvSpPr>
            <p:nvPr/>
          </p:nvSpPr>
          <p:spPr bwMode="auto">
            <a:xfrm>
              <a:off x="7145338" y="3843338"/>
              <a:ext cx="28575" cy="20638"/>
            </a:xfrm>
            <a:custGeom>
              <a:avLst/>
              <a:gdLst>
                <a:gd name="T0" fmla="*/ 0 w 3"/>
                <a:gd name="T1" fmla="*/ 1 h 2"/>
                <a:gd name="T2" fmla="*/ 3 w 3"/>
                <a:gd name="T3" fmla="*/ 1 h 2"/>
                <a:gd name="T4" fmla="*/ 0 w 3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cubicBezTo>
                    <a:pt x="1" y="1"/>
                    <a:pt x="3" y="2"/>
                    <a:pt x="3" y="1"/>
                  </a:cubicBezTo>
                  <a:cubicBezTo>
                    <a:pt x="3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63" name="Freeform 79"/>
            <p:cNvSpPr>
              <a:spLocks/>
            </p:cNvSpPr>
            <p:nvPr/>
          </p:nvSpPr>
          <p:spPr bwMode="auto">
            <a:xfrm>
              <a:off x="7261225" y="3854450"/>
              <a:ext cx="28575" cy="28575"/>
            </a:xfrm>
            <a:custGeom>
              <a:avLst/>
              <a:gdLst>
                <a:gd name="T0" fmla="*/ 2 w 3"/>
                <a:gd name="T1" fmla="*/ 3 h 3"/>
                <a:gd name="T2" fmla="*/ 3 w 3"/>
                <a:gd name="T3" fmla="*/ 0 h 3"/>
                <a:gd name="T4" fmla="*/ 2 w 3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2" y="3"/>
                  </a:moveTo>
                  <a:cubicBezTo>
                    <a:pt x="3" y="2"/>
                    <a:pt x="2" y="1"/>
                    <a:pt x="3" y="0"/>
                  </a:cubicBezTo>
                  <a:cubicBezTo>
                    <a:pt x="0" y="0"/>
                    <a:pt x="2" y="2"/>
                    <a:pt x="2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64" name="Freeform 80"/>
            <p:cNvSpPr>
              <a:spLocks/>
            </p:cNvSpPr>
            <p:nvPr/>
          </p:nvSpPr>
          <p:spPr bwMode="auto">
            <a:xfrm>
              <a:off x="7462838" y="3873500"/>
              <a:ext cx="96837" cy="87313"/>
            </a:xfrm>
            <a:custGeom>
              <a:avLst/>
              <a:gdLst>
                <a:gd name="T0" fmla="*/ 10 w 10"/>
                <a:gd name="T1" fmla="*/ 1 h 9"/>
                <a:gd name="T2" fmla="*/ 10 w 10"/>
                <a:gd name="T3" fmla="*/ 1 h 9"/>
                <a:gd name="T4" fmla="*/ 0 w 10"/>
                <a:gd name="T5" fmla="*/ 2 h 9"/>
                <a:gd name="T6" fmla="*/ 0 w 10"/>
                <a:gd name="T7" fmla="*/ 5 h 9"/>
                <a:gd name="T8" fmla="*/ 6 w 10"/>
                <a:gd name="T9" fmla="*/ 7 h 9"/>
                <a:gd name="T10" fmla="*/ 5 w 10"/>
                <a:gd name="T11" fmla="*/ 8 h 9"/>
                <a:gd name="T12" fmla="*/ 4 w 10"/>
                <a:gd name="T13" fmla="*/ 8 h 9"/>
                <a:gd name="T14" fmla="*/ 5 w 10"/>
                <a:gd name="T15" fmla="*/ 9 h 9"/>
                <a:gd name="T16" fmla="*/ 10 w 10"/>
                <a:gd name="T17" fmla="*/ 6 h 9"/>
                <a:gd name="T18" fmla="*/ 9 w 10"/>
                <a:gd name="T19" fmla="*/ 5 h 9"/>
                <a:gd name="T20" fmla="*/ 10 w 10"/>
                <a:gd name="T21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9">
                  <a:moveTo>
                    <a:pt x="10" y="1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7" y="4"/>
                    <a:pt x="3" y="0"/>
                    <a:pt x="0" y="2"/>
                  </a:cubicBezTo>
                  <a:cubicBezTo>
                    <a:pt x="2" y="3"/>
                    <a:pt x="0" y="4"/>
                    <a:pt x="0" y="5"/>
                  </a:cubicBezTo>
                  <a:cubicBezTo>
                    <a:pt x="2" y="7"/>
                    <a:pt x="5" y="6"/>
                    <a:pt x="6" y="7"/>
                  </a:cubicBezTo>
                  <a:cubicBezTo>
                    <a:pt x="6" y="8"/>
                    <a:pt x="6" y="8"/>
                    <a:pt x="5" y="8"/>
                  </a:cubicBezTo>
                  <a:cubicBezTo>
                    <a:pt x="5" y="8"/>
                    <a:pt x="4" y="8"/>
                    <a:pt x="4" y="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7" y="9"/>
                    <a:pt x="9" y="8"/>
                    <a:pt x="10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7" y="4"/>
                    <a:pt x="9" y="2"/>
                    <a:pt x="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65" name="Freeform 81"/>
            <p:cNvSpPr>
              <a:spLocks/>
            </p:cNvSpPr>
            <p:nvPr/>
          </p:nvSpPr>
          <p:spPr bwMode="auto">
            <a:xfrm>
              <a:off x="6808788" y="4017963"/>
              <a:ext cx="28575" cy="19050"/>
            </a:xfrm>
            <a:custGeom>
              <a:avLst/>
              <a:gdLst>
                <a:gd name="T0" fmla="*/ 0 w 3"/>
                <a:gd name="T1" fmla="*/ 2 h 2"/>
                <a:gd name="T2" fmla="*/ 3 w 3"/>
                <a:gd name="T3" fmla="*/ 0 h 2"/>
                <a:gd name="T4" fmla="*/ 0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1" y="2"/>
                    <a:pt x="2" y="1"/>
                    <a:pt x="3" y="0"/>
                  </a:cubicBezTo>
                  <a:cubicBezTo>
                    <a:pt x="2" y="0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66" name="Freeform 82"/>
            <p:cNvSpPr>
              <a:spLocks/>
            </p:cNvSpPr>
            <p:nvPr/>
          </p:nvSpPr>
          <p:spPr bwMode="auto">
            <a:xfrm>
              <a:off x="6711950" y="4037013"/>
              <a:ext cx="66675" cy="39688"/>
            </a:xfrm>
            <a:custGeom>
              <a:avLst/>
              <a:gdLst>
                <a:gd name="T0" fmla="*/ 1 w 7"/>
                <a:gd name="T1" fmla="*/ 4 h 4"/>
                <a:gd name="T2" fmla="*/ 3 w 7"/>
                <a:gd name="T3" fmla="*/ 4 h 4"/>
                <a:gd name="T4" fmla="*/ 7 w 7"/>
                <a:gd name="T5" fmla="*/ 1 h 4"/>
                <a:gd name="T6" fmla="*/ 2 w 7"/>
                <a:gd name="T7" fmla="*/ 2 h 4"/>
                <a:gd name="T8" fmla="*/ 1 w 7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1" y="4"/>
                  </a:moveTo>
                  <a:cubicBezTo>
                    <a:pt x="2" y="4"/>
                    <a:pt x="2" y="3"/>
                    <a:pt x="3" y="4"/>
                  </a:cubicBezTo>
                  <a:cubicBezTo>
                    <a:pt x="5" y="3"/>
                    <a:pt x="5" y="1"/>
                    <a:pt x="7" y="1"/>
                  </a:cubicBezTo>
                  <a:cubicBezTo>
                    <a:pt x="5" y="0"/>
                    <a:pt x="4" y="2"/>
                    <a:pt x="2" y="2"/>
                  </a:cubicBezTo>
                  <a:cubicBezTo>
                    <a:pt x="2" y="3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67" name="Freeform 83"/>
            <p:cNvSpPr>
              <a:spLocks/>
            </p:cNvSpPr>
            <p:nvPr/>
          </p:nvSpPr>
          <p:spPr bwMode="auto">
            <a:xfrm>
              <a:off x="6673850" y="4095750"/>
              <a:ext cx="19050" cy="19050"/>
            </a:xfrm>
            <a:custGeom>
              <a:avLst/>
              <a:gdLst>
                <a:gd name="T0" fmla="*/ 0 w 2"/>
                <a:gd name="T1" fmla="*/ 1 h 2"/>
                <a:gd name="T2" fmla="*/ 2 w 2"/>
                <a:gd name="T3" fmla="*/ 0 h 2"/>
                <a:gd name="T4" fmla="*/ 0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2" y="2"/>
                    <a:pt x="2" y="0"/>
                    <a:pt x="2" y="0"/>
                  </a:cubicBezTo>
                  <a:cubicBezTo>
                    <a:pt x="2" y="0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68" name="Freeform 84"/>
            <p:cNvSpPr>
              <a:spLocks/>
            </p:cNvSpPr>
            <p:nvPr/>
          </p:nvSpPr>
          <p:spPr bwMode="auto">
            <a:xfrm>
              <a:off x="6692900" y="4095750"/>
              <a:ext cx="952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</p:grpSp>
      <p:grpSp>
        <p:nvGrpSpPr>
          <p:cNvPr id="169" name="组合 168"/>
          <p:cNvGrpSpPr/>
          <p:nvPr/>
        </p:nvGrpSpPr>
        <p:grpSpPr>
          <a:xfrm>
            <a:off x="3296887" y="3398044"/>
            <a:ext cx="2438943" cy="1275159"/>
            <a:chOff x="4583113" y="352425"/>
            <a:chExt cx="7196137" cy="3762375"/>
          </a:xfrm>
        </p:grpSpPr>
        <p:sp>
          <p:nvSpPr>
            <p:cNvPr id="170" name="Freeform 5"/>
            <p:cNvSpPr>
              <a:spLocks/>
            </p:cNvSpPr>
            <p:nvPr/>
          </p:nvSpPr>
          <p:spPr bwMode="auto">
            <a:xfrm>
              <a:off x="4583113" y="352425"/>
              <a:ext cx="38100" cy="20638"/>
            </a:xfrm>
            <a:custGeom>
              <a:avLst/>
              <a:gdLst>
                <a:gd name="T0" fmla="*/ 4 w 4"/>
                <a:gd name="T1" fmla="*/ 1 h 2"/>
                <a:gd name="T2" fmla="*/ 0 w 4"/>
                <a:gd name="T3" fmla="*/ 1 h 2"/>
                <a:gd name="T4" fmla="*/ 1 w 4"/>
                <a:gd name="T5" fmla="*/ 2 h 2"/>
                <a:gd name="T6" fmla="*/ 4 w 4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4" y="1"/>
                  </a:moveTo>
                  <a:cubicBezTo>
                    <a:pt x="2" y="1"/>
                    <a:pt x="1" y="0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4" y="2"/>
                    <a:pt x="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71" name="Freeform 6"/>
            <p:cNvSpPr>
              <a:spLocks/>
            </p:cNvSpPr>
            <p:nvPr/>
          </p:nvSpPr>
          <p:spPr bwMode="auto">
            <a:xfrm>
              <a:off x="6634163" y="35734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72" name="Freeform 7"/>
            <p:cNvSpPr>
              <a:spLocks/>
            </p:cNvSpPr>
            <p:nvPr/>
          </p:nvSpPr>
          <p:spPr bwMode="auto">
            <a:xfrm>
              <a:off x="6634163" y="3573463"/>
              <a:ext cx="9525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73" name="Freeform 8"/>
            <p:cNvSpPr>
              <a:spLocks/>
            </p:cNvSpPr>
            <p:nvPr/>
          </p:nvSpPr>
          <p:spPr bwMode="auto">
            <a:xfrm>
              <a:off x="6577013" y="3621088"/>
              <a:ext cx="38100" cy="9525"/>
            </a:xfrm>
            <a:custGeom>
              <a:avLst/>
              <a:gdLst>
                <a:gd name="T0" fmla="*/ 0 w 4"/>
                <a:gd name="T1" fmla="*/ 1 h 1"/>
                <a:gd name="T2" fmla="*/ 4 w 4"/>
                <a:gd name="T3" fmla="*/ 0 h 1"/>
                <a:gd name="T4" fmla="*/ 0 w 4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cubicBezTo>
                    <a:pt x="1" y="1"/>
                    <a:pt x="3" y="0"/>
                    <a:pt x="4" y="0"/>
                  </a:cubicBezTo>
                  <a:cubicBezTo>
                    <a:pt x="3" y="0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74" name="Freeform 9"/>
            <p:cNvSpPr>
              <a:spLocks/>
            </p:cNvSpPr>
            <p:nvPr/>
          </p:nvSpPr>
          <p:spPr bwMode="auto">
            <a:xfrm>
              <a:off x="6615113" y="3611563"/>
              <a:ext cx="19050" cy="9525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1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75" name="Freeform 10"/>
            <p:cNvSpPr>
              <a:spLocks noEditPoints="1"/>
            </p:cNvSpPr>
            <p:nvPr/>
          </p:nvSpPr>
          <p:spPr bwMode="auto">
            <a:xfrm>
              <a:off x="4583113" y="642938"/>
              <a:ext cx="7196137" cy="3124200"/>
            </a:xfrm>
            <a:custGeom>
              <a:avLst/>
              <a:gdLst>
                <a:gd name="T0" fmla="*/ 736 w 747"/>
                <a:gd name="T1" fmla="*/ 184 h 323"/>
                <a:gd name="T2" fmla="*/ 716 w 747"/>
                <a:gd name="T3" fmla="*/ 177 h 323"/>
                <a:gd name="T4" fmla="*/ 695 w 747"/>
                <a:gd name="T5" fmla="*/ 182 h 323"/>
                <a:gd name="T6" fmla="*/ 708 w 747"/>
                <a:gd name="T7" fmla="*/ 172 h 323"/>
                <a:gd name="T8" fmla="*/ 630 w 747"/>
                <a:gd name="T9" fmla="*/ 153 h 323"/>
                <a:gd name="T10" fmla="*/ 627 w 747"/>
                <a:gd name="T11" fmla="*/ 126 h 323"/>
                <a:gd name="T12" fmla="*/ 585 w 747"/>
                <a:gd name="T13" fmla="*/ 93 h 323"/>
                <a:gd name="T14" fmla="*/ 522 w 747"/>
                <a:gd name="T15" fmla="*/ 83 h 323"/>
                <a:gd name="T16" fmla="*/ 517 w 747"/>
                <a:gd name="T17" fmla="*/ 72 h 323"/>
                <a:gd name="T18" fmla="*/ 564 w 747"/>
                <a:gd name="T19" fmla="*/ 74 h 323"/>
                <a:gd name="T20" fmla="*/ 556 w 747"/>
                <a:gd name="T21" fmla="*/ 72 h 323"/>
                <a:gd name="T22" fmla="*/ 563 w 747"/>
                <a:gd name="T23" fmla="*/ 67 h 323"/>
                <a:gd name="T24" fmla="*/ 498 w 747"/>
                <a:gd name="T25" fmla="*/ 56 h 323"/>
                <a:gd name="T26" fmla="*/ 480 w 747"/>
                <a:gd name="T27" fmla="*/ 43 h 323"/>
                <a:gd name="T28" fmla="*/ 522 w 747"/>
                <a:gd name="T29" fmla="*/ 28 h 323"/>
                <a:gd name="T30" fmla="*/ 479 w 747"/>
                <a:gd name="T31" fmla="*/ 22 h 323"/>
                <a:gd name="T32" fmla="*/ 367 w 747"/>
                <a:gd name="T33" fmla="*/ 11 h 323"/>
                <a:gd name="T34" fmla="*/ 293 w 747"/>
                <a:gd name="T35" fmla="*/ 3 h 323"/>
                <a:gd name="T36" fmla="*/ 191 w 747"/>
                <a:gd name="T37" fmla="*/ 13 h 323"/>
                <a:gd name="T38" fmla="*/ 142 w 747"/>
                <a:gd name="T39" fmla="*/ 8 h 323"/>
                <a:gd name="T40" fmla="*/ 36 w 747"/>
                <a:gd name="T41" fmla="*/ 32 h 323"/>
                <a:gd name="T42" fmla="*/ 74 w 747"/>
                <a:gd name="T43" fmla="*/ 33 h 323"/>
                <a:gd name="T44" fmla="*/ 85 w 747"/>
                <a:gd name="T45" fmla="*/ 38 h 323"/>
                <a:gd name="T46" fmla="*/ 16 w 747"/>
                <a:gd name="T47" fmla="*/ 63 h 323"/>
                <a:gd name="T48" fmla="*/ 20 w 747"/>
                <a:gd name="T49" fmla="*/ 83 h 323"/>
                <a:gd name="T50" fmla="*/ 76 w 747"/>
                <a:gd name="T51" fmla="*/ 67 h 323"/>
                <a:gd name="T52" fmla="*/ 106 w 747"/>
                <a:gd name="T53" fmla="*/ 70 h 323"/>
                <a:gd name="T54" fmla="*/ 89 w 747"/>
                <a:gd name="T55" fmla="*/ 124 h 323"/>
                <a:gd name="T56" fmla="*/ 142 w 747"/>
                <a:gd name="T57" fmla="*/ 160 h 323"/>
                <a:gd name="T58" fmla="*/ 134 w 747"/>
                <a:gd name="T59" fmla="*/ 176 h 323"/>
                <a:gd name="T60" fmla="*/ 162 w 747"/>
                <a:gd name="T61" fmla="*/ 186 h 323"/>
                <a:gd name="T62" fmla="*/ 205 w 747"/>
                <a:gd name="T63" fmla="*/ 192 h 323"/>
                <a:gd name="T64" fmla="*/ 220 w 747"/>
                <a:gd name="T65" fmla="*/ 206 h 323"/>
                <a:gd name="T66" fmla="*/ 221 w 747"/>
                <a:gd name="T67" fmla="*/ 248 h 323"/>
                <a:gd name="T68" fmla="*/ 244 w 747"/>
                <a:gd name="T69" fmla="*/ 253 h 323"/>
                <a:gd name="T70" fmla="*/ 241 w 747"/>
                <a:gd name="T71" fmla="*/ 278 h 323"/>
                <a:gd name="T72" fmla="*/ 202 w 747"/>
                <a:gd name="T73" fmla="*/ 297 h 323"/>
                <a:gd name="T74" fmla="*/ 237 w 747"/>
                <a:gd name="T75" fmla="*/ 308 h 323"/>
                <a:gd name="T76" fmla="*/ 288 w 747"/>
                <a:gd name="T77" fmla="*/ 316 h 323"/>
                <a:gd name="T78" fmla="*/ 312 w 747"/>
                <a:gd name="T79" fmla="*/ 315 h 323"/>
                <a:gd name="T80" fmla="*/ 341 w 747"/>
                <a:gd name="T81" fmla="*/ 300 h 323"/>
                <a:gd name="T82" fmla="*/ 389 w 747"/>
                <a:gd name="T83" fmla="*/ 300 h 323"/>
                <a:gd name="T84" fmla="*/ 463 w 747"/>
                <a:gd name="T85" fmla="*/ 284 h 323"/>
                <a:gd name="T86" fmla="*/ 486 w 747"/>
                <a:gd name="T87" fmla="*/ 279 h 323"/>
                <a:gd name="T88" fmla="*/ 541 w 747"/>
                <a:gd name="T89" fmla="*/ 280 h 323"/>
                <a:gd name="T90" fmla="*/ 601 w 747"/>
                <a:gd name="T91" fmla="*/ 290 h 323"/>
                <a:gd name="T92" fmla="*/ 635 w 747"/>
                <a:gd name="T93" fmla="*/ 280 h 323"/>
                <a:gd name="T94" fmla="*/ 629 w 747"/>
                <a:gd name="T95" fmla="*/ 255 h 323"/>
                <a:gd name="T96" fmla="*/ 657 w 747"/>
                <a:gd name="T97" fmla="*/ 230 h 323"/>
                <a:gd name="T98" fmla="*/ 674 w 747"/>
                <a:gd name="T99" fmla="*/ 215 h 323"/>
                <a:gd name="T100" fmla="*/ 740 w 747"/>
                <a:gd name="T101" fmla="*/ 194 h 323"/>
                <a:gd name="T102" fmla="*/ 131 w 747"/>
                <a:gd name="T103" fmla="*/ 61 h 323"/>
                <a:gd name="T104" fmla="*/ 231 w 747"/>
                <a:gd name="T105" fmla="*/ 296 h 323"/>
                <a:gd name="T106" fmla="*/ 390 w 747"/>
                <a:gd name="T107" fmla="*/ 294 h 323"/>
                <a:gd name="T108" fmla="*/ 511 w 747"/>
                <a:gd name="T109" fmla="*/ 257 h 323"/>
                <a:gd name="T110" fmla="*/ 532 w 747"/>
                <a:gd name="T111" fmla="*/ 254 h 323"/>
                <a:gd name="T112" fmla="*/ 549 w 747"/>
                <a:gd name="T113" fmla="*/ 247 h 323"/>
                <a:gd name="T114" fmla="*/ 567 w 747"/>
                <a:gd name="T115" fmla="*/ 237 h 323"/>
                <a:gd name="T116" fmla="*/ 565 w 747"/>
                <a:gd name="T117" fmla="*/ 244 h 323"/>
                <a:gd name="T118" fmla="*/ 588 w 747"/>
                <a:gd name="T119" fmla="*/ 237 h 323"/>
                <a:gd name="T120" fmla="*/ 583 w 747"/>
                <a:gd name="T121" fmla="*/ 231 h 323"/>
                <a:gd name="T122" fmla="*/ 727 w 747"/>
                <a:gd name="T123" fmla="*/ 19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47" h="323">
                  <a:moveTo>
                    <a:pt x="740" y="194"/>
                  </a:moveTo>
                  <a:cubicBezTo>
                    <a:pt x="738" y="194"/>
                    <a:pt x="738" y="194"/>
                    <a:pt x="738" y="194"/>
                  </a:cubicBezTo>
                  <a:cubicBezTo>
                    <a:pt x="738" y="193"/>
                    <a:pt x="736" y="194"/>
                    <a:pt x="736" y="192"/>
                  </a:cubicBezTo>
                  <a:cubicBezTo>
                    <a:pt x="734" y="192"/>
                    <a:pt x="733" y="192"/>
                    <a:pt x="732" y="191"/>
                  </a:cubicBezTo>
                  <a:cubicBezTo>
                    <a:pt x="733" y="191"/>
                    <a:pt x="733" y="191"/>
                    <a:pt x="733" y="191"/>
                  </a:cubicBezTo>
                  <a:cubicBezTo>
                    <a:pt x="734" y="190"/>
                    <a:pt x="736" y="189"/>
                    <a:pt x="736" y="191"/>
                  </a:cubicBezTo>
                  <a:cubicBezTo>
                    <a:pt x="740" y="191"/>
                    <a:pt x="740" y="188"/>
                    <a:pt x="743" y="187"/>
                  </a:cubicBezTo>
                  <a:cubicBezTo>
                    <a:pt x="743" y="187"/>
                    <a:pt x="743" y="187"/>
                    <a:pt x="743" y="187"/>
                  </a:cubicBezTo>
                  <a:cubicBezTo>
                    <a:pt x="745" y="187"/>
                    <a:pt x="746" y="188"/>
                    <a:pt x="747" y="187"/>
                  </a:cubicBezTo>
                  <a:cubicBezTo>
                    <a:pt x="747" y="185"/>
                    <a:pt x="744" y="186"/>
                    <a:pt x="745" y="184"/>
                  </a:cubicBezTo>
                  <a:cubicBezTo>
                    <a:pt x="742" y="183"/>
                    <a:pt x="739" y="183"/>
                    <a:pt x="736" y="184"/>
                  </a:cubicBezTo>
                  <a:cubicBezTo>
                    <a:pt x="738" y="186"/>
                    <a:pt x="736" y="187"/>
                    <a:pt x="735" y="188"/>
                  </a:cubicBezTo>
                  <a:cubicBezTo>
                    <a:pt x="734" y="188"/>
                    <a:pt x="732" y="188"/>
                    <a:pt x="731" y="187"/>
                  </a:cubicBezTo>
                  <a:cubicBezTo>
                    <a:pt x="733" y="186"/>
                    <a:pt x="733" y="184"/>
                    <a:pt x="735" y="184"/>
                  </a:cubicBezTo>
                  <a:cubicBezTo>
                    <a:pt x="728" y="178"/>
                    <a:pt x="724" y="188"/>
                    <a:pt x="717" y="185"/>
                  </a:cubicBezTo>
                  <a:cubicBezTo>
                    <a:pt x="718" y="184"/>
                    <a:pt x="718" y="183"/>
                    <a:pt x="718" y="183"/>
                  </a:cubicBezTo>
                  <a:cubicBezTo>
                    <a:pt x="719" y="182"/>
                    <a:pt x="719" y="181"/>
                    <a:pt x="720" y="181"/>
                  </a:cubicBezTo>
                  <a:cubicBezTo>
                    <a:pt x="720" y="180"/>
                    <a:pt x="720" y="180"/>
                    <a:pt x="721" y="180"/>
                  </a:cubicBezTo>
                  <a:cubicBezTo>
                    <a:pt x="719" y="179"/>
                    <a:pt x="716" y="180"/>
                    <a:pt x="715" y="179"/>
                  </a:cubicBezTo>
                  <a:cubicBezTo>
                    <a:pt x="715" y="179"/>
                    <a:pt x="715" y="179"/>
                    <a:pt x="715" y="179"/>
                  </a:cubicBezTo>
                  <a:cubicBezTo>
                    <a:pt x="715" y="178"/>
                    <a:pt x="715" y="178"/>
                    <a:pt x="716" y="178"/>
                  </a:cubicBezTo>
                  <a:cubicBezTo>
                    <a:pt x="716" y="177"/>
                    <a:pt x="716" y="177"/>
                    <a:pt x="716" y="177"/>
                  </a:cubicBezTo>
                  <a:cubicBezTo>
                    <a:pt x="713" y="178"/>
                    <a:pt x="710" y="178"/>
                    <a:pt x="708" y="177"/>
                  </a:cubicBezTo>
                  <a:cubicBezTo>
                    <a:pt x="709" y="178"/>
                    <a:pt x="709" y="178"/>
                    <a:pt x="709" y="178"/>
                  </a:cubicBezTo>
                  <a:cubicBezTo>
                    <a:pt x="707" y="179"/>
                    <a:pt x="707" y="179"/>
                    <a:pt x="707" y="179"/>
                  </a:cubicBezTo>
                  <a:cubicBezTo>
                    <a:pt x="709" y="182"/>
                    <a:pt x="714" y="178"/>
                    <a:pt x="715" y="182"/>
                  </a:cubicBezTo>
                  <a:cubicBezTo>
                    <a:pt x="713" y="185"/>
                    <a:pt x="710" y="184"/>
                    <a:pt x="707" y="185"/>
                  </a:cubicBezTo>
                  <a:cubicBezTo>
                    <a:pt x="705" y="186"/>
                    <a:pt x="702" y="184"/>
                    <a:pt x="698" y="185"/>
                  </a:cubicBezTo>
                  <a:cubicBezTo>
                    <a:pt x="696" y="185"/>
                    <a:pt x="695" y="189"/>
                    <a:pt x="692" y="187"/>
                  </a:cubicBezTo>
                  <a:cubicBezTo>
                    <a:pt x="690" y="188"/>
                    <a:pt x="687" y="188"/>
                    <a:pt x="686" y="189"/>
                  </a:cubicBezTo>
                  <a:cubicBezTo>
                    <a:pt x="684" y="188"/>
                    <a:pt x="683" y="187"/>
                    <a:pt x="682" y="186"/>
                  </a:cubicBezTo>
                  <a:cubicBezTo>
                    <a:pt x="684" y="185"/>
                    <a:pt x="684" y="185"/>
                    <a:pt x="684" y="185"/>
                  </a:cubicBezTo>
                  <a:cubicBezTo>
                    <a:pt x="689" y="185"/>
                    <a:pt x="691" y="182"/>
                    <a:pt x="695" y="182"/>
                  </a:cubicBezTo>
                  <a:cubicBezTo>
                    <a:pt x="698" y="184"/>
                    <a:pt x="700" y="180"/>
                    <a:pt x="703" y="180"/>
                  </a:cubicBezTo>
                  <a:cubicBezTo>
                    <a:pt x="702" y="178"/>
                    <a:pt x="699" y="179"/>
                    <a:pt x="698" y="178"/>
                  </a:cubicBezTo>
                  <a:cubicBezTo>
                    <a:pt x="699" y="176"/>
                    <a:pt x="699" y="176"/>
                    <a:pt x="699" y="176"/>
                  </a:cubicBezTo>
                  <a:cubicBezTo>
                    <a:pt x="697" y="176"/>
                    <a:pt x="696" y="178"/>
                    <a:pt x="694" y="177"/>
                  </a:cubicBezTo>
                  <a:cubicBezTo>
                    <a:pt x="690" y="178"/>
                    <a:pt x="686" y="179"/>
                    <a:pt x="681" y="180"/>
                  </a:cubicBezTo>
                  <a:cubicBezTo>
                    <a:pt x="679" y="179"/>
                    <a:pt x="679" y="179"/>
                    <a:pt x="679" y="179"/>
                  </a:cubicBezTo>
                  <a:cubicBezTo>
                    <a:pt x="680" y="177"/>
                    <a:pt x="679" y="173"/>
                    <a:pt x="683" y="173"/>
                  </a:cubicBezTo>
                  <a:cubicBezTo>
                    <a:pt x="685" y="168"/>
                    <a:pt x="692" y="172"/>
                    <a:pt x="695" y="168"/>
                  </a:cubicBezTo>
                  <a:cubicBezTo>
                    <a:pt x="696" y="169"/>
                    <a:pt x="697" y="170"/>
                    <a:pt x="698" y="169"/>
                  </a:cubicBezTo>
                  <a:cubicBezTo>
                    <a:pt x="700" y="171"/>
                    <a:pt x="704" y="169"/>
                    <a:pt x="704" y="171"/>
                  </a:cubicBezTo>
                  <a:cubicBezTo>
                    <a:pt x="704" y="173"/>
                    <a:pt x="706" y="172"/>
                    <a:pt x="708" y="172"/>
                  </a:cubicBezTo>
                  <a:cubicBezTo>
                    <a:pt x="708" y="170"/>
                    <a:pt x="708" y="170"/>
                    <a:pt x="708" y="170"/>
                  </a:cubicBezTo>
                  <a:cubicBezTo>
                    <a:pt x="705" y="170"/>
                    <a:pt x="705" y="167"/>
                    <a:pt x="704" y="165"/>
                  </a:cubicBezTo>
                  <a:cubicBezTo>
                    <a:pt x="704" y="158"/>
                    <a:pt x="713" y="165"/>
                    <a:pt x="715" y="158"/>
                  </a:cubicBezTo>
                  <a:cubicBezTo>
                    <a:pt x="712" y="157"/>
                    <a:pt x="710" y="158"/>
                    <a:pt x="708" y="157"/>
                  </a:cubicBezTo>
                  <a:cubicBezTo>
                    <a:pt x="707" y="158"/>
                    <a:pt x="706" y="158"/>
                    <a:pt x="706" y="159"/>
                  </a:cubicBezTo>
                  <a:cubicBezTo>
                    <a:pt x="687" y="156"/>
                    <a:pt x="670" y="161"/>
                    <a:pt x="651" y="160"/>
                  </a:cubicBezTo>
                  <a:cubicBezTo>
                    <a:pt x="650" y="160"/>
                    <a:pt x="649" y="162"/>
                    <a:pt x="647" y="161"/>
                  </a:cubicBezTo>
                  <a:cubicBezTo>
                    <a:pt x="645" y="162"/>
                    <a:pt x="643" y="162"/>
                    <a:pt x="641" y="161"/>
                  </a:cubicBezTo>
                  <a:cubicBezTo>
                    <a:pt x="639" y="162"/>
                    <a:pt x="637" y="159"/>
                    <a:pt x="634" y="159"/>
                  </a:cubicBezTo>
                  <a:cubicBezTo>
                    <a:pt x="634" y="157"/>
                    <a:pt x="629" y="156"/>
                    <a:pt x="630" y="153"/>
                  </a:cubicBezTo>
                  <a:cubicBezTo>
                    <a:pt x="630" y="153"/>
                    <a:pt x="630" y="153"/>
                    <a:pt x="630" y="153"/>
                  </a:cubicBezTo>
                  <a:cubicBezTo>
                    <a:pt x="629" y="152"/>
                    <a:pt x="629" y="153"/>
                    <a:pt x="629" y="153"/>
                  </a:cubicBezTo>
                  <a:cubicBezTo>
                    <a:pt x="626" y="153"/>
                    <a:pt x="625" y="151"/>
                    <a:pt x="623" y="150"/>
                  </a:cubicBezTo>
                  <a:cubicBezTo>
                    <a:pt x="623" y="150"/>
                    <a:pt x="623" y="149"/>
                    <a:pt x="623" y="149"/>
                  </a:cubicBezTo>
                  <a:cubicBezTo>
                    <a:pt x="625" y="149"/>
                    <a:pt x="626" y="148"/>
                    <a:pt x="627" y="150"/>
                  </a:cubicBezTo>
                  <a:cubicBezTo>
                    <a:pt x="628" y="149"/>
                    <a:pt x="629" y="150"/>
                    <a:pt x="629" y="149"/>
                  </a:cubicBezTo>
                  <a:cubicBezTo>
                    <a:pt x="629" y="149"/>
                    <a:pt x="629" y="149"/>
                    <a:pt x="629" y="149"/>
                  </a:cubicBezTo>
                  <a:cubicBezTo>
                    <a:pt x="629" y="148"/>
                    <a:pt x="628" y="147"/>
                    <a:pt x="629" y="146"/>
                  </a:cubicBezTo>
                  <a:cubicBezTo>
                    <a:pt x="625" y="135"/>
                    <a:pt x="610" y="139"/>
                    <a:pt x="600" y="135"/>
                  </a:cubicBezTo>
                  <a:cubicBezTo>
                    <a:pt x="599" y="136"/>
                    <a:pt x="598" y="134"/>
                    <a:pt x="597" y="135"/>
                  </a:cubicBezTo>
                  <a:cubicBezTo>
                    <a:pt x="593" y="134"/>
                    <a:pt x="587" y="136"/>
                    <a:pt x="585" y="133"/>
                  </a:cubicBezTo>
                  <a:cubicBezTo>
                    <a:pt x="598" y="130"/>
                    <a:pt x="614" y="130"/>
                    <a:pt x="627" y="126"/>
                  </a:cubicBezTo>
                  <a:cubicBezTo>
                    <a:pt x="625" y="124"/>
                    <a:pt x="622" y="124"/>
                    <a:pt x="622" y="122"/>
                  </a:cubicBezTo>
                  <a:cubicBezTo>
                    <a:pt x="621" y="120"/>
                    <a:pt x="618" y="120"/>
                    <a:pt x="616" y="120"/>
                  </a:cubicBezTo>
                  <a:cubicBezTo>
                    <a:pt x="618" y="118"/>
                    <a:pt x="622" y="118"/>
                    <a:pt x="624" y="117"/>
                  </a:cubicBezTo>
                  <a:cubicBezTo>
                    <a:pt x="625" y="114"/>
                    <a:pt x="623" y="114"/>
                    <a:pt x="622" y="112"/>
                  </a:cubicBezTo>
                  <a:cubicBezTo>
                    <a:pt x="621" y="111"/>
                    <a:pt x="621" y="110"/>
                    <a:pt x="622" y="109"/>
                  </a:cubicBezTo>
                  <a:cubicBezTo>
                    <a:pt x="619" y="108"/>
                    <a:pt x="618" y="106"/>
                    <a:pt x="618" y="103"/>
                  </a:cubicBezTo>
                  <a:cubicBezTo>
                    <a:pt x="619" y="103"/>
                    <a:pt x="619" y="102"/>
                    <a:pt x="620" y="102"/>
                  </a:cubicBezTo>
                  <a:cubicBezTo>
                    <a:pt x="618" y="100"/>
                    <a:pt x="618" y="100"/>
                    <a:pt x="618" y="100"/>
                  </a:cubicBezTo>
                  <a:cubicBezTo>
                    <a:pt x="620" y="98"/>
                    <a:pt x="620" y="96"/>
                    <a:pt x="622" y="94"/>
                  </a:cubicBezTo>
                  <a:cubicBezTo>
                    <a:pt x="622" y="92"/>
                    <a:pt x="619" y="91"/>
                    <a:pt x="617" y="91"/>
                  </a:cubicBezTo>
                  <a:cubicBezTo>
                    <a:pt x="607" y="93"/>
                    <a:pt x="595" y="92"/>
                    <a:pt x="585" y="93"/>
                  </a:cubicBezTo>
                  <a:cubicBezTo>
                    <a:pt x="583" y="91"/>
                    <a:pt x="582" y="94"/>
                    <a:pt x="581" y="92"/>
                  </a:cubicBezTo>
                  <a:cubicBezTo>
                    <a:pt x="577" y="94"/>
                    <a:pt x="573" y="92"/>
                    <a:pt x="570" y="92"/>
                  </a:cubicBezTo>
                  <a:cubicBezTo>
                    <a:pt x="564" y="92"/>
                    <a:pt x="558" y="93"/>
                    <a:pt x="552" y="94"/>
                  </a:cubicBezTo>
                  <a:cubicBezTo>
                    <a:pt x="542" y="94"/>
                    <a:pt x="532" y="95"/>
                    <a:pt x="522" y="97"/>
                  </a:cubicBezTo>
                  <a:cubicBezTo>
                    <a:pt x="521" y="97"/>
                    <a:pt x="520" y="96"/>
                    <a:pt x="520" y="97"/>
                  </a:cubicBezTo>
                  <a:cubicBezTo>
                    <a:pt x="517" y="97"/>
                    <a:pt x="513" y="98"/>
                    <a:pt x="511" y="96"/>
                  </a:cubicBezTo>
                  <a:cubicBezTo>
                    <a:pt x="510" y="92"/>
                    <a:pt x="515" y="94"/>
                    <a:pt x="517" y="92"/>
                  </a:cubicBezTo>
                  <a:cubicBezTo>
                    <a:pt x="516" y="92"/>
                    <a:pt x="515" y="91"/>
                    <a:pt x="515" y="91"/>
                  </a:cubicBezTo>
                  <a:cubicBezTo>
                    <a:pt x="514" y="87"/>
                    <a:pt x="518" y="89"/>
                    <a:pt x="520" y="88"/>
                  </a:cubicBezTo>
                  <a:cubicBezTo>
                    <a:pt x="520" y="86"/>
                    <a:pt x="520" y="86"/>
                    <a:pt x="520" y="85"/>
                  </a:cubicBezTo>
                  <a:cubicBezTo>
                    <a:pt x="520" y="83"/>
                    <a:pt x="522" y="84"/>
                    <a:pt x="522" y="83"/>
                  </a:cubicBezTo>
                  <a:cubicBezTo>
                    <a:pt x="522" y="83"/>
                    <a:pt x="522" y="83"/>
                    <a:pt x="522" y="83"/>
                  </a:cubicBezTo>
                  <a:cubicBezTo>
                    <a:pt x="521" y="83"/>
                    <a:pt x="520" y="82"/>
                    <a:pt x="520" y="83"/>
                  </a:cubicBezTo>
                  <a:cubicBezTo>
                    <a:pt x="516" y="81"/>
                    <a:pt x="512" y="82"/>
                    <a:pt x="508" y="83"/>
                  </a:cubicBezTo>
                  <a:cubicBezTo>
                    <a:pt x="505" y="81"/>
                    <a:pt x="499" y="84"/>
                    <a:pt x="496" y="82"/>
                  </a:cubicBezTo>
                  <a:cubicBezTo>
                    <a:pt x="494" y="79"/>
                    <a:pt x="496" y="76"/>
                    <a:pt x="498" y="75"/>
                  </a:cubicBezTo>
                  <a:cubicBezTo>
                    <a:pt x="497" y="73"/>
                    <a:pt x="496" y="72"/>
                    <a:pt x="498" y="71"/>
                  </a:cubicBezTo>
                  <a:cubicBezTo>
                    <a:pt x="504" y="68"/>
                    <a:pt x="507" y="74"/>
                    <a:pt x="512" y="72"/>
                  </a:cubicBezTo>
                  <a:cubicBezTo>
                    <a:pt x="511" y="71"/>
                    <a:pt x="511" y="71"/>
                    <a:pt x="511" y="71"/>
                  </a:cubicBezTo>
                  <a:cubicBezTo>
                    <a:pt x="513" y="70"/>
                    <a:pt x="515" y="72"/>
                    <a:pt x="516" y="70"/>
                  </a:cubicBezTo>
                  <a:cubicBezTo>
                    <a:pt x="518" y="71"/>
                    <a:pt x="520" y="70"/>
                    <a:pt x="523" y="71"/>
                  </a:cubicBezTo>
                  <a:cubicBezTo>
                    <a:pt x="522" y="73"/>
                    <a:pt x="519" y="71"/>
                    <a:pt x="517" y="72"/>
                  </a:cubicBezTo>
                  <a:cubicBezTo>
                    <a:pt x="519" y="73"/>
                    <a:pt x="520" y="74"/>
                    <a:pt x="522" y="74"/>
                  </a:cubicBezTo>
                  <a:cubicBezTo>
                    <a:pt x="521" y="76"/>
                    <a:pt x="521" y="76"/>
                    <a:pt x="521" y="76"/>
                  </a:cubicBezTo>
                  <a:cubicBezTo>
                    <a:pt x="522" y="75"/>
                    <a:pt x="524" y="76"/>
                    <a:pt x="524" y="75"/>
                  </a:cubicBezTo>
                  <a:cubicBezTo>
                    <a:pt x="524" y="75"/>
                    <a:pt x="523" y="75"/>
                    <a:pt x="523" y="75"/>
                  </a:cubicBezTo>
                  <a:cubicBezTo>
                    <a:pt x="524" y="72"/>
                    <a:pt x="528" y="74"/>
                    <a:pt x="530" y="72"/>
                  </a:cubicBezTo>
                  <a:cubicBezTo>
                    <a:pt x="533" y="74"/>
                    <a:pt x="536" y="71"/>
                    <a:pt x="538" y="74"/>
                  </a:cubicBezTo>
                  <a:cubicBezTo>
                    <a:pt x="538" y="74"/>
                    <a:pt x="537" y="74"/>
                    <a:pt x="537" y="75"/>
                  </a:cubicBezTo>
                  <a:cubicBezTo>
                    <a:pt x="539" y="75"/>
                    <a:pt x="539" y="75"/>
                    <a:pt x="539" y="75"/>
                  </a:cubicBezTo>
                  <a:cubicBezTo>
                    <a:pt x="543" y="75"/>
                    <a:pt x="546" y="76"/>
                    <a:pt x="550" y="74"/>
                  </a:cubicBezTo>
                  <a:cubicBezTo>
                    <a:pt x="552" y="74"/>
                    <a:pt x="554" y="76"/>
                    <a:pt x="556" y="74"/>
                  </a:cubicBezTo>
                  <a:cubicBezTo>
                    <a:pt x="558" y="71"/>
                    <a:pt x="561" y="73"/>
                    <a:pt x="564" y="74"/>
                  </a:cubicBezTo>
                  <a:cubicBezTo>
                    <a:pt x="567" y="72"/>
                    <a:pt x="571" y="74"/>
                    <a:pt x="575" y="74"/>
                  </a:cubicBezTo>
                  <a:cubicBezTo>
                    <a:pt x="577" y="77"/>
                    <a:pt x="582" y="75"/>
                    <a:pt x="586" y="77"/>
                  </a:cubicBezTo>
                  <a:cubicBezTo>
                    <a:pt x="585" y="77"/>
                    <a:pt x="585" y="76"/>
                    <a:pt x="585" y="76"/>
                  </a:cubicBezTo>
                  <a:cubicBezTo>
                    <a:pt x="588" y="74"/>
                    <a:pt x="592" y="74"/>
                    <a:pt x="595" y="76"/>
                  </a:cubicBezTo>
                  <a:cubicBezTo>
                    <a:pt x="595" y="75"/>
                    <a:pt x="595" y="75"/>
                    <a:pt x="595" y="75"/>
                  </a:cubicBezTo>
                  <a:cubicBezTo>
                    <a:pt x="597" y="75"/>
                    <a:pt x="598" y="74"/>
                    <a:pt x="599" y="75"/>
                  </a:cubicBezTo>
                  <a:cubicBezTo>
                    <a:pt x="600" y="76"/>
                    <a:pt x="601" y="76"/>
                    <a:pt x="603" y="75"/>
                  </a:cubicBezTo>
                  <a:cubicBezTo>
                    <a:pt x="597" y="73"/>
                    <a:pt x="590" y="75"/>
                    <a:pt x="586" y="71"/>
                  </a:cubicBezTo>
                  <a:cubicBezTo>
                    <a:pt x="585" y="74"/>
                    <a:pt x="582" y="72"/>
                    <a:pt x="581" y="73"/>
                  </a:cubicBezTo>
                  <a:cubicBezTo>
                    <a:pt x="573" y="71"/>
                    <a:pt x="564" y="73"/>
                    <a:pt x="556" y="71"/>
                  </a:cubicBezTo>
                  <a:cubicBezTo>
                    <a:pt x="556" y="72"/>
                    <a:pt x="556" y="72"/>
                    <a:pt x="556" y="72"/>
                  </a:cubicBezTo>
                  <a:cubicBezTo>
                    <a:pt x="547" y="69"/>
                    <a:pt x="538" y="75"/>
                    <a:pt x="531" y="69"/>
                  </a:cubicBezTo>
                  <a:cubicBezTo>
                    <a:pt x="532" y="67"/>
                    <a:pt x="535" y="69"/>
                    <a:pt x="537" y="67"/>
                  </a:cubicBezTo>
                  <a:cubicBezTo>
                    <a:pt x="546" y="68"/>
                    <a:pt x="556" y="67"/>
                    <a:pt x="564" y="68"/>
                  </a:cubicBezTo>
                  <a:cubicBezTo>
                    <a:pt x="566" y="66"/>
                    <a:pt x="567" y="69"/>
                    <a:pt x="569" y="67"/>
                  </a:cubicBezTo>
                  <a:cubicBezTo>
                    <a:pt x="569" y="68"/>
                    <a:pt x="569" y="68"/>
                    <a:pt x="569" y="68"/>
                  </a:cubicBezTo>
                  <a:cubicBezTo>
                    <a:pt x="570" y="68"/>
                    <a:pt x="571" y="68"/>
                    <a:pt x="571" y="67"/>
                  </a:cubicBezTo>
                  <a:cubicBezTo>
                    <a:pt x="573" y="69"/>
                    <a:pt x="575" y="69"/>
                    <a:pt x="578" y="68"/>
                  </a:cubicBezTo>
                  <a:cubicBezTo>
                    <a:pt x="577" y="67"/>
                    <a:pt x="577" y="67"/>
                    <a:pt x="577" y="67"/>
                  </a:cubicBezTo>
                  <a:cubicBezTo>
                    <a:pt x="577" y="68"/>
                    <a:pt x="576" y="67"/>
                    <a:pt x="575" y="68"/>
                  </a:cubicBezTo>
                  <a:cubicBezTo>
                    <a:pt x="572" y="66"/>
                    <a:pt x="567" y="68"/>
                    <a:pt x="564" y="66"/>
                  </a:cubicBezTo>
                  <a:cubicBezTo>
                    <a:pt x="563" y="67"/>
                    <a:pt x="563" y="67"/>
                    <a:pt x="563" y="67"/>
                  </a:cubicBezTo>
                  <a:cubicBezTo>
                    <a:pt x="561" y="66"/>
                    <a:pt x="560" y="67"/>
                    <a:pt x="558" y="66"/>
                  </a:cubicBezTo>
                  <a:cubicBezTo>
                    <a:pt x="557" y="68"/>
                    <a:pt x="555" y="65"/>
                    <a:pt x="554" y="67"/>
                  </a:cubicBezTo>
                  <a:cubicBezTo>
                    <a:pt x="549" y="67"/>
                    <a:pt x="545" y="66"/>
                    <a:pt x="540" y="66"/>
                  </a:cubicBezTo>
                  <a:cubicBezTo>
                    <a:pt x="536" y="66"/>
                    <a:pt x="533" y="67"/>
                    <a:pt x="529" y="66"/>
                  </a:cubicBezTo>
                  <a:cubicBezTo>
                    <a:pt x="527" y="66"/>
                    <a:pt x="523" y="66"/>
                    <a:pt x="521" y="66"/>
                  </a:cubicBezTo>
                  <a:cubicBezTo>
                    <a:pt x="516" y="66"/>
                    <a:pt x="510" y="67"/>
                    <a:pt x="505" y="67"/>
                  </a:cubicBezTo>
                  <a:cubicBezTo>
                    <a:pt x="504" y="67"/>
                    <a:pt x="502" y="66"/>
                    <a:pt x="500" y="67"/>
                  </a:cubicBezTo>
                  <a:cubicBezTo>
                    <a:pt x="499" y="66"/>
                    <a:pt x="497" y="66"/>
                    <a:pt x="497" y="65"/>
                  </a:cubicBezTo>
                  <a:cubicBezTo>
                    <a:pt x="498" y="64"/>
                    <a:pt x="498" y="64"/>
                    <a:pt x="498" y="64"/>
                  </a:cubicBezTo>
                  <a:cubicBezTo>
                    <a:pt x="498" y="63"/>
                    <a:pt x="498" y="63"/>
                    <a:pt x="498" y="62"/>
                  </a:cubicBezTo>
                  <a:cubicBezTo>
                    <a:pt x="500" y="60"/>
                    <a:pt x="494" y="59"/>
                    <a:pt x="498" y="56"/>
                  </a:cubicBezTo>
                  <a:cubicBezTo>
                    <a:pt x="495" y="58"/>
                    <a:pt x="490" y="56"/>
                    <a:pt x="486" y="58"/>
                  </a:cubicBezTo>
                  <a:cubicBezTo>
                    <a:pt x="483" y="57"/>
                    <a:pt x="477" y="59"/>
                    <a:pt x="473" y="57"/>
                  </a:cubicBezTo>
                  <a:cubicBezTo>
                    <a:pt x="468" y="59"/>
                    <a:pt x="465" y="57"/>
                    <a:pt x="461" y="57"/>
                  </a:cubicBezTo>
                  <a:cubicBezTo>
                    <a:pt x="459" y="56"/>
                    <a:pt x="455" y="57"/>
                    <a:pt x="455" y="54"/>
                  </a:cubicBezTo>
                  <a:cubicBezTo>
                    <a:pt x="456" y="53"/>
                    <a:pt x="457" y="52"/>
                    <a:pt x="459" y="53"/>
                  </a:cubicBezTo>
                  <a:cubicBezTo>
                    <a:pt x="460" y="53"/>
                    <a:pt x="459" y="54"/>
                    <a:pt x="459" y="54"/>
                  </a:cubicBezTo>
                  <a:cubicBezTo>
                    <a:pt x="461" y="53"/>
                    <a:pt x="463" y="51"/>
                    <a:pt x="465" y="51"/>
                  </a:cubicBezTo>
                  <a:cubicBezTo>
                    <a:pt x="466" y="50"/>
                    <a:pt x="465" y="49"/>
                    <a:pt x="465" y="49"/>
                  </a:cubicBezTo>
                  <a:cubicBezTo>
                    <a:pt x="466" y="48"/>
                    <a:pt x="467" y="47"/>
                    <a:pt x="469" y="47"/>
                  </a:cubicBezTo>
                  <a:cubicBezTo>
                    <a:pt x="472" y="46"/>
                    <a:pt x="474" y="43"/>
                    <a:pt x="477" y="44"/>
                  </a:cubicBezTo>
                  <a:cubicBezTo>
                    <a:pt x="478" y="43"/>
                    <a:pt x="479" y="44"/>
                    <a:pt x="480" y="43"/>
                  </a:cubicBezTo>
                  <a:cubicBezTo>
                    <a:pt x="482" y="43"/>
                    <a:pt x="485" y="44"/>
                    <a:pt x="487" y="42"/>
                  </a:cubicBezTo>
                  <a:cubicBezTo>
                    <a:pt x="491" y="45"/>
                    <a:pt x="491" y="39"/>
                    <a:pt x="495" y="41"/>
                  </a:cubicBezTo>
                  <a:cubicBezTo>
                    <a:pt x="498" y="40"/>
                    <a:pt x="501" y="41"/>
                    <a:pt x="504" y="40"/>
                  </a:cubicBezTo>
                  <a:cubicBezTo>
                    <a:pt x="508" y="41"/>
                    <a:pt x="511" y="36"/>
                    <a:pt x="515" y="37"/>
                  </a:cubicBezTo>
                  <a:cubicBezTo>
                    <a:pt x="517" y="35"/>
                    <a:pt x="520" y="35"/>
                    <a:pt x="522" y="32"/>
                  </a:cubicBezTo>
                  <a:cubicBezTo>
                    <a:pt x="528" y="32"/>
                    <a:pt x="533" y="32"/>
                    <a:pt x="540" y="30"/>
                  </a:cubicBezTo>
                  <a:cubicBezTo>
                    <a:pt x="542" y="30"/>
                    <a:pt x="543" y="27"/>
                    <a:pt x="545" y="28"/>
                  </a:cubicBezTo>
                  <a:cubicBezTo>
                    <a:pt x="546" y="28"/>
                    <a:pt x="546" y="28"/>
                    <a:pt x="546" y="28"/>
                  </a:cubicBezTo>
                  <a:cubicBezTo>
                    <a:pt x="546" y="27"/>
                    <a:pt x="546" y="27"/>
                    <a:pt x="546" y="27"/>
                  </a:cubicBezTo>
                  <a:cubicBezTo>
                    <a:pt x="542" y="27"/>
                    <a:pt x="538" y="27"/>
                    <a:pt x="533" y="28"/>
                  </a:cubicBezTo>
                  <a:cubicBezTo>
                    <a:pt x="530" y="28"/>
                    <a:pt x="525" y="30"/>
                    <a:pt x="522" y="28"/>
                  </a:cubicBezTo>
                  <a:cubicBezTo>
                    <a:pt x="520" y="30"/>
                    <a:pt x="517" y="29"/>
                    <a:pt x="515" y="29"/>
                  </a:cubicBezTo>
                  <a:cubicBezTo>
                    <a:pt x="513" y="29"/>
                    <a:pt x="512" y="31"/>
                    <a:pt x="510" y="30"/>
                  </a:cubicBezTo>
                  <a:cubicBezTo>
                    <a:pt x="501" y="32"/>
                    <a:pt x="492" y="32"/>
                    <a:pt x="483" y="34"/>
                  </a:cubicBezTo>
                  <a:cubicBezTo>
                    <a:pt x="473" y="35"/>
                    <a:pt x="466" y="36"/>
                    <a:pt x="457" y="38"/>
                  </a:cubicBezTo>
                  <a:cubicBezTo>
                    <a:pt x="456" y="37"/>
                    <a:pt x="456" y="37"/>
                    <a:pt x="456" y="37"/>
                  </a:cubicBezTo>
                  <a:cubicBezTo>
                    <a:pt x="454" y="38"/>
                    <a:pt x="453" y="37"/>
                    <a:pt x="451" y="38"/>
                  </a:cubicBezTo>
                  <a:cubicBezTo>
                    <a:pt x="449" y="38"/>
                    <a:pt x="446" y="41"/>
                    <a:pt x="444" y="38"/>
                  </a:cubicBezTo>
                  <a:cubicBezTo>
                    <a:pt x="447" y="36"/>
                    <a:pt x="448" y="32"/>
                    <a:pt x="451" y="30"/>
                  </a:cubicBezTo>
                  <a:cubicBezTo>
                    <a:pt x="459" y="30"/>
                    <a:pt x="448" y="24"/>
                    <a:pt x="456" y="22"/>
                  </a:cubicBezTo>
                  <a:cubicBezTo>
                    <a:pt x="461" y="22"/>
                    <a:pt x="465" y="24"/>
                    <a:pt x="470" y="22"/>
                  </a:cubicBezTo>
                  <a:cubicBezTo>
                    <a:pt x="472" y="22"/>
                    <a:pt x="476" y="22"/>
                    <a:pt x="479" y="22"/>
                  </a:cubicBezTo>
                  <a:cubicBezTo>
                    <a:pt x="479" y="22"/>
                    <a:pt x="479" y="22"/>
                    <a:pt x="479" y="22"/>
                  </a:cubicBezTo>
                  <a:cubicBezTo>
                    <a:pt x="480" y="22"/>
                    <a:pt x="482" y="23"/>
                    <a:pt x="482" y="22"/>
                  </a:cubicBezTo>
                  <a:cubicBezTo>
                    <a:pt x="480" y="21"/>
                    <a:pt x="477" y="19"/>
                    <a:pt x="475" y="20"/>
                  </a:cubicBezTo>
                  <a:cubicBezTo>
                    <a:pt x="460" y="18"/>
                    <a:pt x="447" y="19"/>
                    <a:pt x="432" y="18"/>
                  </a:cubicBezTo>
                  <a:cubicBezTo>
                    <a:pt x="430" y="16"/>
                    <a:pt x="427" y="18"/>
                    <a:pt x="425" y="18"/>
                  </a:cubicBezTo>
                  <a:cubicBezTo>
                    <a:pt x="423" y="17"/>
                    <a:pt x="421" y="16"/>
                    <a:pt x="419" y="17"/>
                  </a:cubicBezTo>
                  <a:cubicBezTo>
                    <a:pt x="416" y="18"/>
                    <a:pt x="414" y="16"/>
                    <a:pt x="411" y="17"/>
                  </a:cubicBezTo>
                  <a:cubicBezTo>
                    <a:pt x="405" y="15"/>
                    <a:pt x="397" y="18"/>
                    <a:pt x="392" y="13"/>
                  </a:cubicBezTo>
                  <a:cubicBezTo>
                    <a:pt x="389" y="14"/>
                    <a:pt x="385" y="13"/>
                    <a:pt x="382" y="11"/>
                  </a:cubicBezTo>
                  <a:cubicBezTo>
                    <a:pt x="380" y="15"/>
                    <a:pt x="377" y="11"/>
                    <a:pt x="374" y="11"/>
                  </a:cubicBezTo>
                  <a:cubicBezTo>
                    <a:pt x="372" y="14"/>
                    <a:pt x="370" y="9"/>
                    <a:pt x="367" y="11"/>
                  </a:cubicBezTo>
                  <a:cubicBezTo>
                    <a:pt x="365" y="10"/>
                    <a:pt x="365" y="8"/>
                    <a:pt x="363" y="9"/>
                  </a:cubicBezTo>
                  <a:cubicBezTo>
                    <a:pt x="362" y="8"/>
                    <a:pt x="361" y="7"/>
                    <a:pt x="361" y="6"/>
                  </a:cubicBezTo>
                  <a:cubicBezTo>
                    <a:pt x="357" y="5"/>
                    <a:pt x="353" y="9"/>
                    <a:pt x="351" y="4"/>
                  </a:cubicBezTo>
                  <a:cubicBezTo>
                    <a:pt x="349" y="3"/>
                    <a:pt x="348" y="5"/>
                    <a:pt x="347" y="6"/>
                  </a:cubicBezTo>
                  <a:cubicBezTo>
                    <a:pt x="345" y="3"/>
                    <a:pt x="343" y="6"/>
                    <a:pt x="342" y="7"/>
                  </a:cubicBezTo>
                  <a:cubicBezTo>
                    <a:pt x="338" y="6"/>
                    <a:pt x="335" y="6"/>
                    <a:pt x="332" y="5"/>
                  </a:cubicBezTo>
                  <a:cubicBezTo>
                    <a:pt x="330" y="2"/>
                    <a:pt x="330" y="2"/>
                    <a:pt x="330" y="2"/>
                  </a:cubicBezTo>
                  <a:cubicBezTo>
                    <a:pt x="326" y="3"/>
                    <a:pt x="324" y="0"/>
                    <a:pt x="322" y="3"/>
                  </a:cubicBezTo>
                  <a:cubicBezTo>
                    <a:pt x="320" y="4"/>
                    <a:pt x="320" y="8"/>
                    <a:pt x="317" y="7"/>
                  </a:cubicBezTo>
                  <a:cubicBezTo>
                    <a:pt x="313" y="4"/>
                    <a:pt x="307" y="7"/>
                    <a:pt x="304" y="3"/>
                  </a:cubicBezTo>
                  <a:cubicBezTo>
                    <a:pt x="300" y="3"/>
                    <a:pt x="298" y="5"/>
                    <a:pt x="293" y="3"/>
                  </a:cubicBezTo>
                  <a:cubicBezTo>
                    <a:pt x="288" y="4"/>
                    <a:pt x="286" y="9"/>
                    <a:pt x="281" y="7"/>
                  </a:cubicBezTo>
                  <a:cubicBezTo>
                    <a:pt x="276" y="8"/>
                    <a:pt x="270" y="10"/>
                    <a:pt x="265" y="8"/>
                  </a:cubicBezTo>
                  <a:cubicBezTo>
                    <a:pt x="264" y="8"/>
                    <a:pt x="263" y="9"/>
                    <a:pt x="262" y="10"/>
                  </a:cubicBezTo>
                  <a:cubicBezTo>
                    <a:pt x="260" y="10"/>
                    <a:pt x="259" y="9"/>
                    <a:pt x="257" y="9"/>
                  </a:cubicBezTo>
                  <a:cubicBezTo>
                    <a:pt x="254" y="10"/>
                    <a:pt x="249" y="10"/>
                    <a:pt x="245" y="10"/>
                  </a:cubicBezTo>
                  <a:cubicBezTo>
                    <a:pt x="242" y="14"/>
                    <a:pt x="237" y="9"/>
                    <a:pt x="233" y="12"/>
                  </a:cubicBezTo>
                  <a:cubicBezTo>
                    <a:pt x="229" y="11"/>
                    <a:pt x="224" y="11"/>
                    <a:pt x="221" y="8"/>
                  </a:cubicBezTo>
                  <a:cubicBezTo>
                    <a:pt x="220" y="9"/>
                    <a:pt x="219" y="11"/>
                    <a:pt x="218" y="10"/>
                  </a:cubicBezTo>
                  <a:cubicBezTo>
                    <a:pt x="216" y="10"/>
                    <a:pt x="212" y="11"/>
                    <a:pt x="210" y="11"/>
                  </a:cubicBezTo>
                  <a:cubicBezTo>
                    <a:pt x="208" y="15"/>
                    <a:pt x="204" y="8"/>
                    <a:pt x="203" y="13"/>
                  </a:cubicBezTo>
                  <a:cubicBezTo>
                    <a:pt x="199" y="13"/>
                    <a:pt x="195" y="14"/>
                    <a:pt x="191" y="13"/>
                  </a:cubicBezTo>
                  <a:cubicBezTo>
                    <a:pt x="190" y="13"/>
                    <a:pt x="190" y="13"/>
                    <a:pt x="190" y="13"/>
                  </a:cubicBezTo>
                  <a:cubicBezTo>
                    <a:pt x="189" y="12"/>
                    <a:pt x="188" y="14"/>
                    <a:pt x="187" y="12"/>
                  </a:cubicBezTo>
                  <a:cubicBezTo>
                    <a:pt x="186" y="13"/>
                    <a:pt x="186" y="13"/>
                    <a:pt x="186" y="13"/>
                  </a:cubicBezTo>
                  <a:cubicBezTo>
                    <a:pt x="186" y="12"/>
                    <a:pt x="185" y="12"/>
                    <a:pt x="184" y="12"/>
                  </a:cubicBezTo>
                  <a:cubicBezTo>
                    <a:pt x="184" y="14"/>
                    <a:pt x="183" y="13"/>
                    <a:pt x="182" y="14"/>
                  </a:cubicBezTo>
                  <a:cubicBezTo>
                    <a:pt x="177" y="13"/>
                    <a:pt x="171" y="15"/>
                    <a:pt x="166" y="14"/>
                  </a:cubicBezTo>
                  <a:cubicBezTo>
                    <a:pt x="164" y="15"/>
                    <a:pt x="163" y="14"/>
                    <a:pt x="161" y="15"/>
                  </a:cubicBezTo>
                  <a:cubicBezTo>
                    <a:pt x="160" y="14"/>
                    <a:pt x="158" y="15"/>
                    <a:pt x="158" y="13"/>
                  </a:cubicBezTo>
                  <a:cubicBezTo>
                    <a:pt x="157" y="12"/>
                    <a:pt x="157" y="10"/>
                    <a:pt x="158" y="9"/>
                  </a:cubicBezTo>
                  <a:cubicBezTo>
                    <a:pt x="155" y="7"/>
                    <a:pt x="154" y="4"/>
                    <a:pt x="150" y="5"/>
                  </a:cubicBezTo>
                  <a:cubicBezTo>
                    <a:pt x="145" y="1"/>
                    <a:pt x="146" y="9"/>
                    <a:pt x="142" y="8"/>
                  </a:cubicBezTo>
                  <a:cubicBezTo>
                    <a:pt x="141" y="9"/>
                    <a:pt x="143" y="11"/>
                    <a:pt x="141" y="12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38" y="18"/>
                    <a:pt x="131" y="17"/>
                    <a:pt x="125" y="17"/>
                  </a:cubicBezTo>
                  <a:cubicBezTo>
                    <a:pt x="123" y="19"/>
                    <a:pt x="119" y="17"/>
                    <a:pt x="117" y="19"/>
                  </a:cubicBezTo>
                  <a:cubicBezTo>
                    <a:pt x="112" y="19"/>
                    <a:pt x="110" y="21"/>
                    <a:pt x="106" y="21"/>
                  </a:cubicBezTo>
                  <a:cubicBezTo>
                    <a:pt x="103" y="22"/>
                    <a:pt x="100" y="21"/>
                    <a:pt x="97" y="21"/>
                  </a:cubicBezTo>
                  <a:cubicBezTo>
                    <a:pt x="93" y="23"/>
                    <a:pt x="88" y="24"/>
                    <a:pt x="83" y="25"/>
                  </a:cubicBezTo>
                  <a:cubicBezTo>
                    <a:pt x="79" y="25"/>
                    <a:pt x="75" y="27"/>
                    <a:pt x="71" y="27"/>
                  </a:cubicBezTo>
                  <a:cubicBezTo>
                    <a:pt x="68" y="29"/>
                    <a:pt x="66" y="28"/>
                    <a:pt x="63" y="29"/>
                  </a:cubicBezTo>
                  <a:cubicBezTo>
                    <a:pt x="60" y="28"/>
                    <a:pt x="56" y="30"/>
                    <a:pt x="52" y="29"/>
                  </a:cubicBezTo>
                  <a:cubicBezTo>
                    <a:pt x="47" y="30"/>
                    <a:pt x="42" y="32"/>
                    <a:pt x="36" y="32"/>
                  </a:cubicBezTo>
                  <a:cubicBezTo>
                    <a:pt x="31" y="31"/>
                    <a:pt x="25" y="33"/>
                    <a:pt x="19" y="33"/>
                  </a:cubicBezTo>
                  <a:cubicBezTo>
                    <a:pt x="15" y="34"/>
                    <a:pt x="10" y="33"/>
                    <a:pt x="6" y="35"/>
                  </a:cubicBezTo>
                  <a:cubicBezTo>
                    <a:pt x="8" y="36"/>
                    <a:pt x="10" y="34"/>
                    <a:pt x="11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8" y="35"/>
                    <a:pt x="23" y="35"/>
                    <a:pt x="28" y="33"/>
                  </a:cubicBezTo>
                  <a:cubicBezTo>
                    <a:pt x="30" y="34"/>
                    <a:pt x="33" y="34"/>
                    <a:pt x="35" y="34"/>
                  </a:cubicBezTo>
                  <a:cubicBezTo>
                    <a:pt x="39" y="32"/>
                    <a:pt x="40" y="37"/>
                    <a:pt x="44" y="36"/>
                  </a:cubicBezTo>
                  <a:cubicBezTo>
                    <a:pt x="46" y="35"/>
                    <a:pt x="51" y="37"/>
                    <a:pt x="51" y="33"/>
                  </a:cubicBezTo>
                  <a:cubicBezTo>
                    <a:pt x="56" y="34"/>
                    <a:pt x="59" y="30"/>
                    <a:pt x="62" y="33"/>
                  </a:cubicBezTo>
                  <a:cubicBezTo>
                    <a:pt x="66" y="30"/>
                    <a:pt x="70" y="37"/>
                    <a:pt x="74" y="33"/>
                  </a:cubicBezTo>
                  <a:cubicBezTo>
                    <a:pt x="76" y="33"/>
                    <a:pt x="79" y="32"/>
                    <a:pt x="82" y="31"/>
                  </a:cubicBezTo>
                  <a:cubicBezTo>
                    <a:pt x="86" y="32"/>
                    <a:pt x="90" y="28"/>
                    <a:pt x="95" y="29"/>
                  </a:cubicBezTo>
                  <a:cubicBezTo>
                    <a:pt x="97" y="30"/>
                    <a:pt x="100" y="27"/>
                    <a:pt x="102" y="29"/>
                  </a:cubicBezTo>
                  <a:cubicBezTo>
                    <a:pt x="105" y="27"/>
                    <a:pt x="109" y="27"/>
                    <a:pt x="113" y="27"/>
                  </a:cubicBezTo>
                  <a:cubicBezTo>
                    <a:pt x="116" y="27"/>
                    <a:pt x="119" y="25"/>
                    <a:pt x="121" y="28"/>
                  </a:cubicBezTo>
                  <a:cubicBezTo>
                    <a:pt x="121" y="29"/>
                    <a:pt x="121" y="30"/>
                    <a:pt x="120" y="30"/>
                  </a:cubicBezTo>
                  <a:cubicBezTo>
                    <a:pt x="119" y="32"/>
                    <a:pt x="116" y="33"/>
                    <a:pt x="114" y="31"/>
                  </a:cubicBezTo>
                  <a:cubicBezTo>
                    <a:pt x="113" y="35"/>
                    <a:pt x="107" y="35"/>
                    <a:pt x="103" y="35"/>
                  </a:cubicBezTo>
                  <a:cubicBezTo>
                    <a:pt x="102" y="36"/>
                    <a:pt x="101" y="37"/>
                    <a:pt x="100" y="36"/>
                  </a:cubicBezTo>
                  <a:cubicBezTo>
                    <a:pt x="99" y="37"/>
                    <a:pt x="97" y="36"/>
                    <a:pt x="96" y="37"/>
                  </a:cubicBezTo>
                  <a:cubicBezTo>
                    <a:pt x="92" y="37"/>
                    <a:pt x="89" y="38"/>
                    <a:pt x="85" y="38"/>
                  </a:cubicBezTo>
                  <a:cubicBezTo>
                    <a:pt x="85" y="39"/>
                    <a:pt x="84" y="38"/>
                    <a:pt x="84" y="37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81" y="38"/>
                    <a:pt x="82" y="38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39"/>
                    <a:pt x="85" y="39"/>
                    <a:pt x="84" y="40"/>
                  </a:cubicBezTo>
                  <a:cubicBezTo>
                    <a:pt x="84" y="41"/>
                    <a:pt x="82" y="41"/>
                    <a:pt x="82" y="41"/>
                  </a:cubicBezTo>
                  <a:cubicBezTo>
                    <a:pt x="77" y="42"/>
                    <a:pt x="73" y="45"/>
                    <a:pt x="67" y="46"/>
                  </a:cubicBezTo>
                  <a:cubicBezTo>
                    <a:pt x="61" y="50"/>
                    <a:pt x="55" y="47"/>
                    <a:pt x="48" y="51"/>
                  </a:cubicBezTo>
                  <a:cubicBezTo>
                    <a:pt x="45" y="52"/>
                    <a:pt x="41" y="53"/>
                    <a:pt x="38" y="54"/>
                  </a:cubicBezTo>
                  <a:cubicBezTo>
                    <a:pt x="35" y="57"/>
                    <a:pt x="30" y="56"/>
                    <a:pt x="26" y="58"/>
                  </a:cubicBezTo>
                  <a:cubicBezTo>
                    <a:pt x="24" y="62"/>
                    <a:pt x="18" y="59"/>
                    <a:pt x="16" y="63"/>
                  </a:cubicBezTo>
                  <a:cubicBezTo>
                    <a:pt x="15" y="64"/>
                    <a:pt x="13" y="64"/>
                    <a:pt x="12" y="63"/>
                  </a:cubicBezTo>
                  <a:cubicBezTo>
                    <a:pt x="9" y="68"/>
                    <a:pt x="0" y="65"/>
                    <a:pt x="0" y="7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4" y="74"/>
                    <a:pt x="0" y="76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2" y="76"/>
                    <a:pt x="3" y="77"/>
                    <a:pt x="4" y="77"/>
                  </a:cubicBezTo>
                  <a:cubicBezTo>
                    <a:pt x="9" y="78"/>
                    <a:pt x="4" y="82"/>
                    <a:pt x="4" y="85"/>
                  </a:cubicBezTo>
                  <a:cubicBezTo>
                    <a:pt x="10" y="84"/>
                    <a:pt x="5" y="89"/>
                    <a:pt x="8" y="92"/>
                  </a:cubicBezTo>
                  <a:cubicBezTo>
                    <a:pt x="12" y="89"/>
                    <a:pt x="14" y="87"/>
                    <a:pt x="19" y="87"/>
                  </a:cubicBezTo>
                  <a:cubicBezTo>
                    <a:pt x="17" y="85"/>
                    <a:pt x="20" y="84"/>
                    <a:pt x="20" y="83"/>
                  </a:cubicBezTo>
                  <a:cubicBezTo>
                    <a:pt x="22" y="82"/>
                    <a:pt x="23" y="84"/>
                    <a:pt x="24" y="85"/>
                  </a:cubicBezTo>
                  <a:cubicBezTo>
                    <a:pt x="26" y="83"/>
                    <a:pt x="29" y="83"/>
                    <a:pt x="31" y="83"/>
                  </a:cubicBezTo>
                  <a:cubicBezTo>
                    <a:pt x="32" y="81"/>
                    <a:pt x="36" y="81"/>
                    <a:pt x="36" y="79"/>
                  </a:cubicBezTo>
                  <a:cubicBezTo>
                    <a:pt x="40" y="75"/>
                    <a:pt x="46" y="73"/>
                    <a:pt x="52" y="74"/>
                  </a:cubicBezTo>
                  <a:cubicBezTo>
                    <a:pt x="52" y="75"/>
                    <a:pt x="51" y="75"/>
                    <a:pt x="50" y="76"/>
                  </a:cubicBezTo>
                  <a:cubicBezTo>
                    <a:pt x="51" y="76"/>
                    <a:pt x="51" y="76"/>
                    <a:pt x="51" y="76"/>
                  </a:cubicBezTo>
                  <a:cubicBezTo>
                    <a:pt x="52" y="75"/>
                    <a:pt x="54" y="76"/>
                    <a:pt x="54" y="75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53" y="69"/>
                    <a:pt x="59" y="70"/>
                    <a:pt x="63" y="69"/>
                  </a:cubicBezTo>
                  <a:cubicBezTo>
                    <a:pt x="65" y="68"/>
                    <a:pt x="67" y="69"/>
                    <a:pt x="68" y="67"/>
                  </a:cubicBezTo>
                  <a:cubicBezTo>
                    <a:pt x="71" y="67"/>
                    <a:pt x="75" y="64"/>
                    <a:pt x="76" y="67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70"/>
                    <a:pt x="72" y="71"/>
                    <a:pt x="71" y="70"/>
                  </a:cubicBezTo>
                  <a:cubicBezTo>
                    <a:pt x="70" y="70"/>
                    <a:pt x="70" y="70"/>
                    <a:pt x="70" y="70"/>
                  </a:cubicBezTo>
                  <a:cubicBezTo>
                    <a:pt x="67" y="71"/>
                    <a:pt x="64" y="72"/>
                    <a:pt x="62" y="74"/>
                  </a:cubicBezTo>
                  <a:cubicBezTo>
                    <a:pt x="66" y="72"/>
                    <a:pt x="70" y="72"/>
                    <a:pt x="73" y="71"/>
                  </a:cubicBezTo>
                  <a:cubicBezTo>
                    <a:pt x="76" y="72"/>
                    <a:pt x="80" y="70"/>
                    <a:pt x="82" y="72"/>
                  </a:cubicBezTo>
                  <a:cubicBezTo>
                    <a:pt x="87" y="71"/>
                    <a:pt x="91" y="70"/>
                    <a:pt x="96" y="68"/>
                  </a:cubicBezTo>
                  <a:cubicBezTo>
                    <a:pt x="96" y="67"/>
                    <a:pt x="96" y="67"/>
                    <a:pt x="96" y="67"/>
                  </a:cubicBezTo>
                  <a:cubicBezTo>
                    <a:pt x="97" y="67"/>
                    <a:pt x="98" y="66"/>
                    <a:pt x="100" y="66"/>
                  </a:cubicBezTo>
                  <a:cubicBezTo>
                    <a:pt x="101" y="67"/>
                    <a:pt x="106" y="63"/>
                    <a:pt x="107" y="67"/>
                  </a:cubicBezTo>
                  <a:cubicBezTo>
                    <a:pt x="109" y="69"/>
                    <a:pt x="105" y="69"/>
                    <a:pt x="106" y="70"/>
                  </a:cubicBezTo>
                  <a:cubicBezTo>
                    <a:pt x="106" y="70"/>
                    <a:pt x="107" y="71"/>
                    <a:pt x="107" y="71"/>
                  </a:cubicBezTo>
                  <a:cubicBezTo>
                    <a:pt x="107" y="75"/>
                    <a:pt x="110" y="76"/>
                    <a:pt x="111" y="80"/>
                  </a:cubicBezTo>
                  <a:cubicBezTo>
                    <a:pt x="114" y="84"/>
                    <a:pt x="106" y="86"/>
                    <a:pt x="108" y="91"/>
                  </a:cubicBezTo>
                  <a:cubicBezTo>
                    <a:pt x="111" y="91"/>
                    <a:pt x="110" y="88"/>
                    <a:pt x="111" y="86"/>
                  </a:cubicBezTo>
                  <a:cubicBezTo>
                    <a:pt x="114" y="84"/>
                    <a:pt x="118" y="86"/>
                    <a:pt x="121" y="86"/>
                  </a:cubicBezTo>
                  <a:cubicBezTo>
                    <a:pt x="121" y="89"/>
                    <a:pt x="119" y="91"/>
                    <a:pt x="117" y="94"/>
                  </a:cubicBezTo>
                  <a:cubicBezTo>
                    <a:pt x="112" y="95"/>
                    <a:pt x="110" y="102"/>
                    <a:pt x="104" y="102"/>
                  </a:cubicBezTo>
                  <a:cubicBezTo>
                    <a:pt x="102" y="105"/>
                    <a:pt x="100" y="102"/>
                    <a:pt x="97" y="103"/>
                  </a:cubicBezTo>
                  <a:cubicBezTo>
                    <a:pt x="96" y="108"/>
                    <a:pt x="98" y="112"/>
                    <a:pt x="99" y="116"/>
                  </a:cubicBezTo>
                  <a:cubicBezTo>
                    <a:pt x="97" y="118"/>
                    <a:pt x="94" y="118"/>
                    <a:pt x="93" y="121"/>
                  </a:cubicBezTo>
                  <a:cubicBezTo>
                    <a:pt x="91" y="122"/>
                    <a:pt x="88" y="121"/>
                    <a:pt x="89" y="124"/>
                  </a:cubicBezTo>
                  <a:cubicBezTo>
                    <a:pt x="90" y="125"/>
                    <a:pt x="90" y="124"/>
                    <a:pt x="91" y="124"/>
                  </a:cubicBezTo>
                  <a:cubicBezTo>
                    <a:pt x="93" y="126"/>
                    <a:pt x="89" y="127"/>
                    <a:pt x="89" y="128"/>
                  </a:cubicBezTo>
                  <a:cubicBezTo>
                    <a:pt x="93" y="133"/>
                    <a:pt x="98" y="127"/>
                    <a:pt x="103" y="129"/>
                  </a:cubicBezTo>
                  <a:cubicBezTo>
                    <a:pt x="106" y="132"/>
                    <a:pt x="100" y="134"/>
                    <a:pt x="100" y="138"/>
                  </a:cubicBezTo>
                  <a:cubicBezTo>
                    <a:pt x="104" y="139"/>
                    <a:pt x="100" y="142"/>
                    <a:pt x="102" y="144"/>
                  </a:cubicBezTo>
                  <a:cubicBezTo>
                    <a:pt x="111" y="140"/>
                    <a:pt x="104" y="149"/>
                    <a:pt x="107" y="152"/>
                  </a:cubicBezTo>
                  <a:cubicBezTo>
                    <a:pt x="112" y="149"/>
                    <a:pt x="112" y="149"/>
                    <a:pt x="112" y="149"/>
                  </a:cubicBezTo>
                  <a:cubicBezTo>
                    <a:pt x="115" y="148"/>
                    <a:pt x="118" y="141"/>
                    <a:pt x="123" y="145"/>
                  </a:cubicBezTo>
                  <a:cubicBezTo>
                    <a:pt x="129" y="143"/>
                    <a:pt x="129" y="151"/>
                    <a:pt x="134" y="152"/>
                  </a:cubicBezTo>
                  <a:cubicBezTo>
                    <a:pt x="135" y="153"/>
                    <a:pt x="136" y="154"/>
                    <a:pt x="136" y="155"/>
                  </a:cubicBezTo>
                  <a:cubicBezTo>
                    <a:pt x="137" y="158"/>
                    <a:pt x="139" y="159"/>
                    <a:pt x="142" y="160"/>
                  </a:cubicBezTo>
                  <a:cubicBezTo>
                    <a:pt x="141" y="161"/>
                    <a:pt x="140" y="164"/>
                    <a:pt x="138" y="164"/>
                  </a:cubicBezTo>
                  <a:cubicBezTo>
                    <a:pt x="132" y="164"/>
                    <a:pt x="127" y="169"/>
                    <a:pt x="120" y="168"/>
                  </a:cubicBezTo>
                  <a:cubicBezTo>
                    <a:pt x="120" y="169"/>
                    <a:pt x="120" y="169"/>
                    <a:pt x="120" y="169"/>
                  </a:cubicBezTo>
                  <a:cubicBezTo>
                    <a:pt x="121" y="169"/>
                    <a:pt x="121" y="169"/>
                    <a:pt x="121" y="169"/>
                  </a:cubicBezTo>
                  <a:cubicBezTo>
                    <a:pt x="124" y="169"/>
                    <a:pt x="128" y="170"/>
                    <a:pt x="131" y="167"/>
                  </a:cubicBezTo>
                  <a:cubicBezTo>
                    <a:pt x="134" y="168"/>
                    <a:pt x="137" y="166"/>
                    <a:pt x="139" y="165"/>
                  </a:cubicBezTo>
                  <a:cubicBezTo>
                    <a:pt x="142" y="166"/>
                    <a:pt x="143" y="168"/>
                    <a:pt x="141" y="169"/>
                  </a:cubicBezTo>
                  <a:cubicBezTo>
                    <a:pt x="137" y="169"/>
                    <a:pt x="135" y="174"/>
                    <a:pt x="130" y="173"/>
                  </a:cubicBezTo>
                  <a:cubicBezTo>
                    <a:pt x="130" y="173"/>
                    <a:pt x="130" y="174"/>
                    <a:pt x="131" y="174"/>
                  </a:cubicBezTo>
                  <a:cubicBezTo>
                    <a:pt x="130" y="175"/>
                    <a:pt x="130" y="175"/>
                    <a:pt x="130" y="175"/>
                  </a:cubicBezTo>
                  <a:cubicBezTo>
                    <a:pt x="134" y="176"/>
                    <a:pt x="134" y="176"/>
                    <a:pt x="134" y="176"/>
                  </a:cubicBezTo>
                  <a:cubicBezTo>
                    <a:pt x="134" y="177"/>
                    <a:pt x="134" y="178"/>
                    <a:pt x="133" y="179"/>
                  </a:cubicBezTo>
                  <a:cubicBezTo>
                    <a:pt x="128" y="179"/>
                    <a:pt x="131" y="185"/>
                    <a:pt x="129" y="188"/>
                  </a:cubicBezTo>
                  <a:cubicBezTo>
                    <a:pt x="130" y="189"/>
                    <a:pt x="133" y="188"/>
                    <a:pt x="134" y="189"/>
                  </a:cubicBezTo>
                  <a:cubicBezTo>
                    <a:pt x="134" y="191"/>
                    <a:pt x="134" y="193"/>
                    <a:pt x="132" y="194"/>
                  </a:cubicBezTo>
                  <a:cubicBezTo>
                    <a:pt x="136" y="193"/>
                    <a:pt x="136" y="193"/>
                    <a:pt x="136" y="193"/>
                  </a:cubicBezTo>
                  <a:cubicBezTo>
                    <a:pt x="143" y="196"/>
                    <a:pt x="133" y="194"/>
                    <a:pt x="133" y="197"/>
                  </a:cubicBezTo>
                  <a:cubicBezTo>
                    <a:pt x="135" y="198"/>
                    <a:pt x="135" y="198"/>
                    <a:pt x="135" y="198"/>
                  </a:cubicBezTo>
                  <a:cubicBezTo>
                    <a:pt x="139" y="199"/>
                    <a:pt x="142" y="197"/>
                    <a:pt x="145" y="196"/>
                  </a:cubicBezTo>
                  <a:cubicBezTo>
                    <a:pt x="146" y="193"/>
                    <a:pt x="150" y="194"/>
                    <a:pt x="153" y="193"/>
                  </a:cubicBezTo>
                  <a:cubicBezTo>
                    <a:pt x="152" y="193"/>
                    <a:pt x="151" y="192"/>
                    <a:pt x="152" y="191"/>
                  </a:cubicBezTo>
                  <a:cubicBezTo>
                    <a:pt x="155" y="189"/>
                    <a:pt x="158" y="187"/>
                    <a:pt x="162" y="186"/>
                  </a:cubicBezTo>
                  <a:cubicBezTo>
                    <a:pt x="161" y="185"/>
                    <a:pt x="163" y="184"/>
                    <a:pt x="164" y="183"/>
                  </a:cubicBezTo>
                  <a:cubicBezTo>
                    <a:pt x="165" y="180"/>
                    <a:pt x="167" y="182"/>
                    <a:pt x="168" y="184"/>
                  </a:cubicBezTo>
                  <a:cubicBezTo>
                    <a:pt x="173" y="185"/>
                    <a:pt x="175" y="181"/>
                    <a:pt x="179" y="182"/>
                  </a:cubicBezTo>
                  <a:cubicBezTo>
                    <a:pt x="182" y="183"/>
                    <a:pt x="181" y="184"/>
                    <a:pt x="180" y="186"/>
                  </a:cubicBezTo>
                  <a:cubicBezTo>
                    <a:pt x="183" y="187"/>
                    <a:pt x="184" y="183"/>
                    <a:pt x="186" y="185"/>
                  </a:cubicBezTo>
                  <a:cubicBezTo>
                    <a:pt x="187" y="186"/>
                    <a:pt x="189" y="186"/>
                    <a:pt x="190" y="185"/>
                  </a:cubicBezTo>
                  <a:cubicBezTo>
                    <a:pt x="191" y="186"/>
                    <a:pt x="191" y="186"/>
                    <a:pt x="191" y="186"/>
                  </a:cubicBezTo>
                  <a:cubicBezTo>
                    <a:pt x="195" y="184"/>
                    <a:pt x="198" y="186"/>
                    <a:pt x="202" y="185"/>
                  </a:cubicBezTo>
                  <a:cubicBezTo>
                    <a:pt x="204" y="186"/>
                    <a:pt x="201" y="188"/>
                    <a:pt x="202" y="189"/>
                  </a:cubicBezTo>
                  <a:cubicBezTo>
                    <a:pt x="201" y="192"/>
                    <a:pt x="197" y="193"/>
                    <a:pt x="195" y="194"/>
                  </a:cubicBezTo>
                  <a:cubicBezTo>
                    <a:pt x="198" y="193"/>
                    <a:pt x="202" y="194"/>
                    <a:pt x="205" y="192"/>
                  </a:cubicBezTo>
                  <a:cubicBezTo>
                    <a:pt x="208" y="192"/>
                    <a:pt x="211" y="189"/>
                    <a:pt x="213" y="191"/>
                  </a:cubicBezTo>
                  <a:cubicBezTo>
                    <a:pt x="213" y="192"/>
                    <a:pt x="212" y="193"/>
                    <a:pt x="212" y="193"/>
                  </a:cubicBezTo>
                  <a:cubicBezTo>
                    <a:pt x="209" y="194"/>
                    <a:pt x="207" y="196"/>
                    <a:pt x="204" y="196"/>
                  </a:cubicBezTo>
                  <a:cubicBezTo>
                    <a:pt x="205" y="197"/>
                    <a:pt x="205" y="197"/>
                    <a:pt x="205" y="197"/>
                  </a:cubicBezTo>
                  <a:cubicBezTo>
                    <a:pt x="205" y="198"/>
                    <a:pt x="205" y="198"/>
                    <a:pt x="204" y="199"/>
                  </a:cubicBezTo>
                  <a:cubicBezTo>
                    <a:pt x="203" y="199"/>
                    <a:pt x="201" y="201"/>
                    <a:pt x="200" y="200"/>
                  </a:cubicBezTo>
                  <a:cubicBezTo>
                    <a:pt x="200" y="200"/>
                    <a:pt x="199" y="200"/>
                    <a:pt x="200" y="201"/>
                  </a:cubicBezTo>
                  <a:cubicBezTo>
                    <a:pt x="200" y="202"/>
                    <a:pt x="201" y="201"/>
                    <a:pt x="202" y="201"/>
                  </a:cubicBezTo>
                  <a:cubicBezTo>
                    <a:pt x="204" y="201"/>
                    <a:pt x="208" y="201"/>
                    <a:pt x="210" y="201"/>
                  </a:cubicBezTo>
                  <a:cubicBezTo>
                    <a:pt x="211" y="201"/>
                    <a:pt x="211" y="201"/>
                    <a:pt x="212" y="200"/>
                  </a:cubicBezTo>
                  <a:cubicBezTo>
                    <a:pt x="212" y="204"/>
                    <a:pt x="216" y="205"/>
                    <a:pt x="220" y="206"/>
                  </a:cubicBezTo>
                  <a:cubicBezTo>
                    <a:pt x="226" y="204"/>
                    <a:pt x="224" y="212"/>
                    <a:pt x="230" y="212"/>
                  </a:cubicBezTo>
                  <a:cubicBezTo>
                    <a:pt x="235" y="213"/>
                    <a:pt x="230" y="215"/>
                    <a:pt x="231" y="217"/>
                  </a:cubicBezTo>
                  <a:cubicBezTo>
                    <a:pt x="231" y="218"/>
                    <a:pt x="230" y="218"/>
                    <a:pt x="229" y="218"/>
                  </a:cubicBezTo>
                  <a:cubicBezTo>
                    <a:pt x="231" y="219"/>
                    <a:pt x="234" y="218"/>
                    <a:pt x="235" y="220"/>
                  </a:cubicBezTo>
                  <a:cubicBezTo>
                    <a:pt x="234" y="225"/>
                    <a:pt x="228" y="223"/>
                    <a:pt x="224" y="225"/>
                  </a:cubicBezTo>
                  <a:cubicBezTo>
                    <a:pt x="221" y="228"/>
                    <a:pt x="217" y="229"/>
                    <a:pt x="213" y="230"/>
                  </a:cubicBezTo>
                  <a:cubicBezTo>
                    <a:pt x="213" y="233"/>
                    <a:pt x="208" y="235"/>
                    <a:pt x="211" y="238"/>
                  </a:cubicBezTo>
                  <a:cubicBezTo>
                    <a:pt x="211" y="239"/>
                    <a:pt x="213" y="240"/>
                    <a:pt x="212" y="241"/>
                  </a:cubicBezTo>
                  <a:cubicBezTo>
                    <a:pt x="212" y="243"/>
                    <a:pt x="213" y="245"/>
                    <a:pt x="215" y="246"/>
                  </a:cubicBezTo>
                  <a:cubicBezTo>
                    <a:pt x="215" y="245"/>
                    <a:pt x="215" y="245"/>
                    <a:pt x="215" y="245"/>
                  </a:cubicBezTo>
                  <a:cubicBezTo>
                    <a:pt x="217" y="247"/>
                    <a:pt x="220" y="245"/>
                    <a:pt x="221" y="248"/>
                  </a:cubicBezTo>
                  <a:cubicBezTo>
                    <a:pt x="221" y="248"/>
                    <a:pt x="222" y="249"/>
                    <a:pt x="221" y="250"/>
                  </a:cubicBezTo>
                  <a:cubicBezTo>
                    <a:pt x="224" y="250"/>
                    <a:pt x="224" y="250"/>
                    <a:pt x="224" y="250"/>
                  </a:cubicBezTo>
                  <a:cubicBezTo>
                    <a:pt x="225" y="250"/>
                    <a:pt x="226" y="250"/>
                    <a:pt x="226" y="252"/>
                  </a:cubicBezTo>
                  <a:cubicBezTo>
                    <a:pt x="228" y="252"/>
                    <a:pt x="228" y="252"/>
                    <a:pt x="228" y="252"/>
                  </a:cubicBezTo>
                  <a:cubicBezTo>
                    <a:pt x="230" y="250"/>
                    <a:pt x="234" y="250"/>
                    <a:pt x="235" y="248"/>
                  </a:cubicBezTo>
                  <a:cubicBezTo>
                    <a:pt x="234" y="248"/>
                    <a:pt x="234" y="247"/>
                    <a:pt x="233" y="247"/>
                  </a:cubicBezTo>
                  <a:cubicBezTo>
                    <a:pt x="233" y="246"/>
                    <a:pt x="234" y="245"/>
                    <a:pt x="235" y="244"/>
                  </a:cubicBezTo>
                  <a:cubicBezTo>
                    <a:pt x="239" y="244"/>
                    <a:pt x="245" y="239"/>
                    <a:pt x="249" y="243"/>
                  </a:cubicBezTo>
                  <a:cubicBezTo>
                    <a:pt x="247" y="244"/>
                    <a:pt x="251" y="245"/>
                    <a:pt x="249" y="246"/>
                  </a:cubicBezTo>
                  <a:cubicBezTo>
                    <a:pt x="250" y="247"/>
                    <a:pt x="249" y="248"/>
                    <a:pt x="249" y="250"/>
                  </a:cubicBezTo>
                  <a:cubicBezTo>
                    <a:pt x="247" y="250"/>
                    <a:pt x="247" y="253"/>
                    <a:pt x="244" y="253"/>
                  </a:cubicBezTo>
                  <a:cubicBezTo>
                    <a:pt x="246" y="253"/>
                    <a:pt x="246" y="256"/>
                    <a:pt x="248" y="255"/>
                  </a:cubicBezTo>
                  <a:cubicBezTo>
                    <a:pt x="249" y="252"/>
                    <a:pt x="254" y="255"/>
                    <a:pt x="256" y="253"/>
                  </a:cubicBezTo>
                  <a:cubicBezTo>
                    <a:pt x="260" y="254"/>
                    <a:pt x="264" y="253"/>
                    <a:pt x="267" y="251"/>
                  </a:cubicBezTo>
                  <a:cubicBezTo>
                    <a:pt x="271" y="251"/>
                    <a:pt x="273" y="247"/>
                    <a:pt x="277" y="248"/>
                  </a:cubicBezTo>
                  <a:cubicBezTo>
                    <a:pt x="281" y="245"/>
                    <a:pt x="286" y="245"/>
                    <a:pt x="290" y="243"/>
                  </a:cubicBezTo>
                  <a:cubicBezTo>
                    <a:pt x="294" y="247"/>
                    <a:pt x="286" y="247"/>
                    <a:pt x="287" y="251"/>
                  </a:cubicBezTo>
                  <a:cubicBezTo>
                    <a:pt x="287" y="254"/>
                    <a:pt x="283" y="259"/>
                    <a:pt x="288" y="261"/>
                  </a:cubicBezTo>
                  <a:cubicBezTo>
                    <a:pt x="286" y="263"/>
                    <a:pt x="286" y="263"/>
                    <a:pt x="286" y="263"/>
                  </a:cubicBezTo>
                  <a:cubicBezTo>
                    <a:pt x="282" y="270"/>
                    <a:pt x="271" y="268"/>
                    <a:pt x="265" y="267"/>
                  </a:cubicBezTo>
                  <a:cubicBezTo>
                    <a:pt x="258" y="269"/>
                    <a:pt x="252" y="271"/>
                    <a:pt x="245" y="273"/>
                  </a:cubicBezTo>
                  <a:cubicBezTo>
                    <a:pt x="246" y="275"/>
                    <a:pt x="243" y="277"/>
                    <a:pt x="241" y="278"/>
                  </a:cubicBezTo>
                  <a:cubicBezTo>
                    <a:pt x="241" y="277"/>
                    <a:pt x="241" y="277"/>
                    <a:pt x="241" y="277"/>
                  </a:cubicBezTo>
                  <a:cubicBezTo>
                    <a:pt x="240" y="278"/>
                    <a:pt x="240" y="278"/>
                    <a:pt x="240" y="278"/>
                  </a:cubicBezTo>
                  <a:cubicBezTo>
                    <a:pt x="239" y="277"/>
                    <a:pt x="239" y="277"/>
                    <a:pt x="239" y="277"/>
                  </a:cubicBezTo>
                  <a:cubicBezTo>
                    <a:pt x="237" y="279"/>
                    <a:pt x="234" y="279"/>
                    <a:pt x="231" y="280"/>
                  </a:cubicBezTo>
                  <a:cubicBezTo>
                    <a:pt x="231" y="281"/>
                    <a:pt x="232" y="282"/>
                    <a:pt x="232" y="283"/>
                  </a:cubicBezTo>
                  <a:cubicBezTo>
                    <a:pt x="233" y="284"/>
                    <a:pt x="231" y="285"/>
                    <a:pt x="230" y="286"/>
                  </a:cubicBezTo>
                  <a:cubicBezTo>
                    <a:pt x="231" y="287"/>
                    <a:pt x="231" y="287"/>
                    <a:pt x="231" y="287"/>
                  </a:cubicBezTo>
                  <a:cubicBezTo>
                    <a:pt x="230" y="288"/>
                    <a:pt x="231" y="290"/>
                    <a:pt x="229" y="291"/>
                  </a:cubicBezTo>
                  <a:cubicBezTo>
                    <a:pt x="226" y="293"/>
                    <a:pt x="224" y="290"/>
                    <a:pt x="220" y="291"/>
                  </a:cubicBezTo>
                  <a:cubicBezTo>
                    <a:pt x="217" y="293"/>
                    <a:pt x="212" y="294"/>
                    <a:pt x="208" y="294"/>
                  </a:cubicBezTo>
                  <a:cubicBezTo>
                    <a:pt x="207" y="296"/>
                    <a:pt x="203" y="295"/>
                    <a:pt x="202" y="297"/>
                  </a:cubicBezTo>
                  <a:cubicBezTo>
                    <a:pt x="207" y="297"/>
                    <a:pt x="212" y="296"/>
                    <a:pt x="216" y="294"/>
                  </a:cubicBezTo>
                  <a:cubicBezTo>
                    <a:pt x="220" y="295"/>
                    <a:pt x="222" y="298"/>
                    <a:pt x="226" y="298"/>
                  </a:cubicBezTo>
                  <a:cubicBezTo>
                    <a:pt x="223" y="301"/>
                    <a:pt x="218" y="302"/>
                    <a:pt x="214" y="303"/>
                  </a:cubicBezTo>
                  <a:cubicBezTo>
                    <a:pt x="214" y="303"/>
                    <a:pt x="214" y="303"/>
                    <a:pt x="214" y="303"/>
                  </a:cubicBezTo>
                  <a:cubicBezTo>
                    <a:pt x="218" y="303"/>
                    <a:pt x="221" y="301"/>
                    <a:pt x="225" y="302"/>
                  </a:cubicBezTo>
                  <a:cubicBezTo>
                    <a:pt x="224" y="304"/>
                    <a:pt x="221" y="303"/>
                    <a:pt x="220" y="304"/>
                  </a:cubicBezTo>
                  <a:cubicBezTo>
                    <a:pt x="219" y="304"/>
                    <a:pt x="217" y="306"/>
                    <a:pt x="215" y="305"/>
                  </a:cubicBezTo>
                  <a:cubicBezTo>
                    <a:pt x="215" y="306"/>
                    <a:pt x="214" y="307"/>
                    <a:pt x="213" y="307"/>
                  </a:cubicBezTo>
                  <a:cubicBezTo>
                    <a:pt x="214" y="307"/>
                    <a:pt x="214" y="307"/>
                    <a:pt x="215" y="307"/>
                  </a:cubicBezTo>
                  <a:cubicBezTo>
                    <a:pt x="220" y="306"/>
                    <a:pt x="225" y="304"/>
                    <a:pt x="231" y="304"/>
                  </a:cubicBezTo>
                  <a:cubicBezTo>
                    <a:pt x="235" y="304"/>
                    <a:pt x="233" y="309"/>
                    <a:pt x="237" y="308"/>
                  </a:cubicBezTo>
                  <a:cubicBezTo>
                    <a:pt x="238" y="309"/>
                    <a:pt x="239" y="309"/>
                    <a:pt x="239" y="310"/>
                  </a:cubicBezTo>
                  <a:cubicBezTo>
                    <a:pt x="240" y="314"/>
                    <a:pt x="244" y="315"/>
                    <a:pt x="248" y="314"/>
                  </a:cubicBezTo>
                  <a:cubicBezTo>
                    <a:pt x="252" y="312"/>
                    <a:pt x="257" y="311"/>
                    <a:pt x="262" y="309"/>
                  </a:cubicBezTo>
                  <a:cubicBezTo>
                    <a:pt x="272" y="312"/>
                    <a:pt x="281" y="306"/>
                    <a:pt x="292" y="306"/>
                  </a:cubicBezTo>
                  <a:cubicBezTo>
                    <a:pt x="292" y="307"/>
                    <a:pt x="294" y="307"/>
                    <a:pt x="293" y="308"/>
                  </a:cubicBezTo>
                  <a:cubicBezTo>
                    <a:pt x="293" y="308"/>
                    <a:pt x="292" y="309"/>
                    <a:pt x="291" y="309"/>
                  </a:cubicBezTo>
                  <a:cubicBezTo>
                    <a:pt x="292" y="310"/>
                    <a:pt x="292" y="312"/>
                    <a:pt x="294" y="310"/>
                  </a:cubicBezTo>
                  <a:cubicBezTo>
                    <a:pt x="293" y="310"/>
                    <a:pt x="293" y="310"/>
                    <a:pt x="293" y="310"/>
                  </a:cubicBezTo>
                  <a:cubicBezTo>
                    <a:pt x="296" y="308"/>
                    <a:pt x="297" y="306"/>
                    <a:pt x="301" y="306"/>
                  </a:cubicBezTo>
                  <a:cubicBezTo>
                    <a:pt x="302" y="306"/>
                    <a:pt x="304" y="308"/>
                    <a:pt x="303" y="309"/>
                  </a:cubicBezTo>
                  <a:cubicBezTo>
                    <a:pt x="299" y="314"/>
                    <a:pt x="292" y="312"/>
                    <a:pt x="288" y="316"/>
                  </a:cubicBezTo>
                  <a:cubicBezTo>
                    <a:pt x="287" y="317"/>
                    <a:pt x="284" y="315"/>
                    <a:pt x="284" y="318"/>
                  </a:cubicBezTo>
                  <a:cubicBezTo>
                    <a:pt x="285" y="319"/>
                    <a:pt x="286" y="320"/>
                    <a:pt x="285" y="320"/>
                  </a:cubicBezTo>
                  <a:cubicBezTo>
                    <a:pt x="289" y="316"/>
                    <a:pt x="294" y="317"/>
                    <a:pt x="298" y="313"/>
                  </a:cubicBezTo>
                  <a:cubicBezTo>
                    <a:pt x="300" y="313"/>
                    <a:pt x="303" y="313"/>
                    <a:pt x="304" y="311"/>
                  </a:cubicBezTo>
                  <a:cubicBezTo>
                    <a:pt x="306" y="311"/>
                    <a:pt x="309" y="308"/>
                    <a:pt x="310" y="310"/>
                  </a:cubicBezTo>
                  <a:cubicBezTo>
                    <a:pt x="308" y="311"/>
                    <a:pt x="307" y="314"/>
                    <a:pt x="305" y="313"/>
                  </a:cubicBezTo>
                  <a:cubicBezTo>
                    <a:pt x="300" y="314"/>
                    <a:pt x="301" y="319"/>
                    <a:pt x="296" y="319"/>
                  </a:cubicBezTo>
                  <a:cubicBezTo>
                    <a:pt x="295" y="321"/>
                    <a:pt x="291" y="320"/>
                    <a:pt x="290" y="322"/>
                  </a:cubicBezTo>
                  <a:cubicBezTo>
                    <a:pt x="291" y="322"/>
                    <a:pt x="292" y="323"/>
                    <a:pt x="292" y="322"/>
                  </a:cubicBezTo>
                  <a:cubicBezTo>
                    <a:pt x="295" y="322"/>
                    <a:pt x="297" y="320"/>
                    <a:pt x="299" y="320"/>
                  </a:cubicBezTo>
                  <a:cubicBezTo>
                    <a:pt x="305" y="321"/>
                    <a:pt x="307" y="315"/>
                    <a:pt x="312" y="315"/>
                  </a:cubicBezTo>
                  <a:cubicBezTo>
                    <a:pt x="313" y="310"/>
                    <a:pt x="319" y="311"/>
                    <a:pt x="322" y="308"/>
                  </a:cubicBezTo>
                  <a:cubicBezTo>
                    <a:pt x="321" y="307"/>
                    <a:pt x="321" y="307"/>
                    <a:pt x="321" y="307"/>
                  </a:cubicBezTo>
                  <a:cubicBezTo>
                    <a:pt x="321" y="307"/>
                    <a:pt x="321" y="307"/>
                    <a:pt x="321" y="307"/>
                  </a:cubicBezTo>
                  <a:cubicBezTo>
                    <a:pt x="319" y="308"/>
                    <a:pt x="317" y="307"/>
                    <a:pt x="315" y="309"/>
                  </a:cubicBezTo>
                  <a:cubicBezTo>
                    <a:pt x="314" y="309"/>
                    <a:pt x="312" y="310"/>
                    <a:pt x="312" y="308"/>
                  </a:cubicBezTo>
                  <a:cubicBezTo>
                    <a:pt x="311" y="307"/>
                    <a:pt x="312" y="307"/>
                    <a:pt x="313" y="306"/>
                  </a:cubicBezTo>
                  <a:cubicBezTo>
                    <a:pt x="317" y="306"/>
                    <a:pt x="320" y="298"/>
                    <a:pt x="325" y="302"/>
                  </a:cubicBezTo>
                  <a:cubicBezTo>
                    <a:pt x="329" y="300"/>
                    <a:pt x="334" y="298"/>
                    <a:pt x="339" y="300"/>
                  </a:cubicBezTo>
                  <a:cubicBezTo>
                    <a:pt x="338" y="302"/>
                    <a:pt x="334" y="301"/>
                    <a:pt x="333" y="303"/>
                  </a:cubicBezTo>
                  <a:cubicBezTo>
                    <a:pt x="338" y="303"/>
                    <a:pt x="338" y="303"/>
                    <a:pt x="338" y="303"/>
                  </a:cubicBezTo>
                  <a:cubicBezTo>
                    <a:pt x="339" y="303"/>
                    <a:pt x="342" y="302"/>
                    <a:pt x="341" y="300"/>
                  </a:cubicBezTo>
                  <a:cubicBezTo>
                    <a:pt x="342" y="299"/>
                    <a:pt x="344" y="298"/>
                    <a:pt x="345" y="298"/>
                  </a:cubicBezTo>
                  <a:cubicBezTo>
                    <a:pt x="348" y="298"/>
                    <a:pt x="351" y="297"/>
                    <a:pt x="352" y="300"/>
                  </a:cubicBezTo>
                  <a:cubicBezTo>
                    <a:pt x="352" y="301"/>
                    <a:pt x="350" y="300"/>
                    <a:pt x="350" y="300"/>
                  </a:cubicBezTo>
                  <a:cubicBezTo>
                    <a:pt x="350" y="301"/>
                    <a:pt x="350" y="301"/>
                    <a:pt x="350" y="301"/>
                  </a:cubicBezTo>
                  <a:cubicBezTo>
                    <a:pt x="350" y="302"/>
                    <a:pt x="352" y="302"/>
                    <a:pt x="352" y="302"/>
                  </a:cubicBezTo>
                  <a:cubicBezTo>
                    <a:pt x="353" y="301"/>
                    <a:pt x="352" y="300"/>
                    <a:pt x="353" y="299"/>
                  </a:cubicBezTo>
                  <a:cubicBezTo>
                    <a:pt x="356" y="299"/>
                    <a:pt x="359" y="297"/>
                    <a:pt x="362" y="295"/>
                  </a:cubicBezTo>
                  <a:cubicBezTo>
                    <a:pt x="365" y="293"/>
                    <a:pt x="367" y="297"/>
                    <a:pt x="370" y="298"/>
                  </a:cubicBezTo>
                  <a:cubicBezTo>
                    <a:pt x="373" y="298"/>
                    <a:pt x="376" y="298"/>
                    <a:pt x="378" y="298"/>
                  </a:cubicBezTo>
                  <a:cubicBezTo>
                    <a:pt x="381" y="295"/>
                    <a:pt x="385" y="300"/>
                    <a:pt x="389" y="297"/>
                  </a:cubicBezTo>
                  <a:cubicBezTo>
                    <a:pt x="391" y="298"/>
                    <a:pt x="388" y="299"/>
                    <a:pt x="389" y="300"/>
                  </a:cubicBezTo>
                  <a:cubicBezTo>
                    <a:pt x="392" y="297"/>
                    <a:pt x="397" y="298"/>
                    <a:pt x="401" y="295"/>
                  </a:cubicBezTo>
                  <a:cubicBezTo>
                    <a:pt x="402" y="295"/>
                    <a:pt x="404" y="295"/>
                    <a:pt x="404" y="295"/>
                  </a:cubicBezTo>
                  <a:cubicBezTo>
                    <a:pt x="408" y="296"/>
                    <a:pt x="410" y="293"/>
                    <a:pt x="413" y="293"/>
                  </a:cubicBezTo>
                  <a:cubicBezTo>
                    <a:pt x="415" y="292"/>
                    <a:pt x="418" y="293"/>
                    <a:pt x="420" y="291"/>
                  </a:cubicBezTo>
                  <a:cubicBezTo>
                    <a:pt x="433" y="289"/>
                    <a:pt x="433" y="289"/>
                    <a:pt x="433" y="289"/>
                  </a:cubicBezTo>
                  <a:cubicBezTo>
                    <a:pt x="435" y="285"/>
                    <a:pt x="440" y="288"/>
                    <a:pt x="443" y="287"/>
                  </a:cubicBezTo>
                  <a:cubicBezTo>
                    <a:pt x="446" y="286"/>
                    <a:pt x="450" y="283"/>
                    <a:pt x="452" y="287"/>
                  </a:cubicBezTo>
                  <a:cubicBezTo>
                    <a:pt x="453" y="289"/>
                    <a:pt x="451" y="288"/>
                    <a:pt x="450" y="290"/>
                  </a:cubicBezTo>
                  <a:cubicBezTo>
                    <a:pt x="451" y="290"/>
                    <a:pt x="452" y="289"/>
                    <a:pt x="452" y="289"/>
                  </a:cubicBezTo>
                  <a:cubicBezTo>
                    <a:pt x="456" y="289"/>
                    <a:pt x="457" y="285"/>
                    <a:pt x="461" y="287"/>
                  </a:cubicBezTo>
                  <a:cubicBezTo>
                    <a:pt x="461" y="285"/>
                    <a:pt x="466" y="286"/>
                    <a:pt x="463" y="284"/>
                  </a:cubicBezTo>
                  <a:cubicBezTo>
                    <a:pt x="466" y="281"/>
                    <a:pt x="470" y="284"/>
                    <a:pt x="473" y="282"/>
                  </a:cubicBezTo>
                  <a:cubicBezTo>
                    <a:pt x="475" y="282"/>
                    <a:pt x="478" y="279"/>
                    <a:pt x="482" y="279"/>
                  </a:cubicBezTo>
                  <a:cubicBezTo>
                    <a:pt x="482" y="280"/>
                    <a:pt x="484" y="282"/>
                    <a:pt x="482" y="283"/>
                  </a:cubicBezTo>
                  <a:cubicBezTo>
                    <a:pt x="483" y="283"/>
                    <a:pt x="483" y="283"/>
                    <a:pt x="483" y="283"/>
                  </a:cubicBezTo>
                  <a:cubicBezTo>
                    <a:pt x="482" y="284"/>
                    <a:pt x="481" y="286"/>
                    <a:pt x="479" y="286"/>
                  </a:cubicBezTo>
                  <a:cubicBezTo>
                    <a:pt x="480" y="287"/>
                    <a:pt x="480" y="287"/>
                    <a:pt x="480" y="287"/>
                  </a:cubicBezTo>
                  <a:cubicBezTo>
                    <a:pt x="481" y="286"/>
                    <a:pt x="483" y="286"/>
                    <a:pt x="485" y="285"/>
                  </a:cubicBezTo>
                  <a:cubicBezTo>
                    <a:pt x="486" y="284"/>
                    <a:pt x="486" y="283"/>
                    <a:pt x="486" y="283"/>
                  </a:cubicBezTo>
                  <a:cubicBezTo>
                    <a:pt x="486" y="282"/>
                    <a:pt x="488" y="281"/>
                    <a:pt x="488" y="280"/>
                  </a:cubicBezTo>
                  <a:cubicBezTo>
                    <a:pt x="487" y="280"/>
                    <a:pt x="487" y="280"/>
                    <a:pt x="487" y="280"/>
                  </a:cubicBezTo>
                  <a:cubicBezTo>
                    <a:pt x="486" y="280"/>
                    <a:pt x="486" y="279"/>
                    <a:pt x="486" y="279"/>
                  </a:cubicBezTo>
                  <a:cubicBezTo>
                    <a:pt x="487" y="278"/>
                    <a:pt x="487" y="279"/>
                    <a:pt x="488" y="278"/>
                  </a:cubicBezTo>
                  <a:cubicBezTo>
                    <a:pt x="491" y="278"/>
                    <a:pt x="495" y="277"/>
                    <a:pt x="498" y="278"/>
                  </a:cubicBezTo>
                  <a:cubicBezTo>
                    <a:pt x="512" y="277"/>
                    <a:pt x="512" y="277"/>
                    <a:pt x="512" y="277"/>
                  </a:cubicBezTo>
                  <a:cubicBezTo>
                    <a:pt x="512" y="277"/>
                    <a:pt x="512" y="277"/>
                    <a:pt x="512" y="277"/>
                  </a:cubicBezTo>
                  <a:cubicBezTo>
                    <a:pt x="518" y="276"/>
                    <a:pt x="524" y="278"/>
                    <a:pt x="529" y="278"/>
                  </a:cubicBezTo>
                  <a:cubicBezTo>
                    <a:pt x="532" y="281"/>
                    <a:pt x="539" y="278"/>
                    <a:pt x="539" y="283"/>
                  </a:cubicBezTo>
                  <a:cubicBezTo>
                    <a:pt x="540" y="283"/>
                    <a:pt x="541" y="283"/>
                    <a:pt x="541" y="282"/>
                  </a:cubicBezTo>
                  <a:cubicBezTo>
                    <a:pt x="542" y="282"/>
                    <a:pt x="541" y="281"/>
                    <a:pt x="541" y="281"/>
                  </a:cubicBezTo>
                  <a:cubicBezTo>
                    <a:pt x="541" y="282"/>
                    <a:pt x="540" y="281"/>
                    <a:pt x="539" y="282"/>
                  </a:cubicBezTo>
                  <a:cubicBezTo>
                    <a:pt x="539" y="281"/>
                    <a:pt x="539" y="281"/>
                    <a:pt x="539" y="280"/>
                  </a:cubicBezTo>
                  <a:cubicBezTo>
                    <a:pt x="540" y="280"/>
                    <a:pt x="540" y="279"/>
                    <a:pt x="541" y="280"/>
                  </a:cubicBezTo>
                  <a:cubicBezTo>
                    <a:pt x="541" y="280"/>
                    <a:pt x="542" y="279"/>
                    <a:pt x="542" y="279"/>
                  </a:cubicBezTo>
                  <a:cubicBezTo>
                    <a:pt x="544" y="280"/>
                    <a:pt x="546" y="279"/>
                    <a:pt x="548" y="279"/>
                  </a:cubicBezTo>
                  <a:cubicBezTo>
                    <a:pt x="554" y="276"/>
                    <a:pt x="559" y="281"/>
                    <a:pt x="565" y="280"/>
                  </a:cubicBezTo>
                  <a:cubicBezTo>
                    <a:pt x="569" y="280"/>
                    <a:pt x="575" y="280"/>
                    <a:pt x="579" y="282"/>
                  </a:cubicBezTo>
                  <a:cubicBezTo>
                    <a:pt x="584" y="282"/>
                    <a:pt x="591" y="279"/>
                    <a:pt x="594" y="283"/>
                  </a:cubicBezTo>
                  <a:cubicBezTo>
                    <a:pt x="593" y="285"/>
                    <a:pt x="596" y="286"/>
                    <a:pt x="596" y="289"/>
                  </a:cubicBezTo>
                  <a:cubicBezTo>
                    <a:pt x="597" y="291"/>
                    <a:pt x="600" y="289"/>
                    <a:pt x="601" y="292"/>
                  </a:cubicBezTo>
                  <a:cubicBezTo>
                    <a:pt x="599" y="295"/>
                    <a:pt x="601" y="298"/>
                    <a:pt x="601" y="301"/>
                  </a:cubicBezTo>
                  <a:cubicBezTo>
                    <a:pt x="603" y="300"/>
                    <a:pt x="603" y="300"/>
                    <a:pt x="603" y="300"/>
                  </a:cubicBezTo>
                  <a:cubicBezTo>
                    <a:pt x="603" y="301"/>
                    <a:pt x="603" y="301"/>
                    <a:pt x="603" y="301"/>
                  </a:cubicBezTo>
                  <a:cubicBezTo>
                    <a:pt x="607" y="297"/>
                    <a:pt x="602" y="294"/>
                    <a:pt x="601" y="290"/>
                  </a:cubicBezTo>
                  <a:cubicBezTo>
                    <a:pt x="603" y="289"/>
                    <a:pt x="606" y="290"/>
                    <a:pt x="607" y="288"/>
                  </a:cubicBezTo>
                  <a:cubicBezTo>
                    <a:pt x="604" y="286"/>
                    <a:pt x="604" y="286"/>
                    <a:pt x="604" y="286"/>
                  </a:cubicBezTo>
                  <a:cubicBezTo>
                    <a:pt x="603" y="284"/>
                    <a:pt x="606" y="284"/>
                    <a:pt x="606" y="283"/>
                  </a:cubicBezTo>
                  <a:cubicBezTo>
                    <a:pt x="627" y="286"/>
                    <a:pt x="627" y="286"/>
                    <a:pt x="627" y="286"/>
                  </a:cubicBezTo>
                  <a:cubicBezTo>
                    <a:pt x="634" y="285"/>
                    <a:pt x="639" y="291"/>
                    <a:pt x="646" y="289"/>
                  </a:cubicBezTo>
                  <a:cubicBezTo>
                    <a:pt x="654" y="290"/>
                    <a:pt x="659" y="289"/>
                    <a:pt x="666" y="291"/>
                  </a:cubicBezTo>
                  <a:cubicBezTo>
                    <a:pt x="668" y="291"/>
                    <a:pt x="669" y="293"/>
                    <a:pt x="670" y="291"/>
                  </a:cubicBezTo>
                  <a:cubicBezTo>
                    <a:pt x="670" y="291"/>
                    <a:pt x="670" y="292"/>
                    <a:pt x="671" y="292"/>
                  </a:cubicBezTo>
                  <a:cubicBezTo>
                    <a:pt x="670" y="289"/>
                    <a:pt x="667" y="291"/>
                    <a:pt x="666" y="288"/>
                  </a:cubicBezTo>
                  <a:cubicBezTo>
                    <a:pt x="657" y="287"/>
                    <a:pt x="649" y="283"/>
                    <a:pt x="639" y="284"/>
                  </a:cubicBezTo>
                  <a:cubicBezTo>
                    <a:pt x="637" y="283"/>
                    <a:pt x="636" y="282"/>
                    <a:pt x="635" y="280"/>
                  </a:cubicBezTo>
                  <a:cubicBezTo>
                    <a:pt x="636" y="279"/>
                    <a:pt x="639" y="280"/>
                    <a:pt x="640" y="279"/>
                  </a:cubicBezTo>
                  <a:cubicBezTo>
                    <a:pt x="641" y="276"/>
                    <a:pt x="638" y="276"/>
                    <a:pt x="637" y="275"/>
                  </a:cubicBezTo>
                  <a:cubicBezTo>
                    <a:pt x="635" y="272"/>
                    <a:pt x="640" y="274"/>
                    <a:pt x="641" y="272"/>
                  </a:cubicBezTo>
                  <a:cubicBezTo>
                    <a:pt x="641" y="271"/>
                    <a:pt x="640" y="270"/>
                    <a:pt x="641" y="270"/>
                  </a:cubicBezTo>
                  <a:cubicBezTo>
                    <a:pt x="640" y="269"/>
                    <a:pt x="641" y="269"/>
                    <a:pt x="641" y="268"/>
                  </a:cubicBezTo>
                  <a:cubicBezTo>
                    <a:pt x="638" y="267"/>
                    <a:pt x="639" y="264"/>
                    <a:pt x="638" y="262"/>
                  </a:cubicBezTo>
                  <a:cubicBezTo>
                    <a:pt x="635" y="262"/>
                    <a:pt x="634" y="261"/>
                    <a:pt x="633" y="260"/>
                  </a:cubicBezTo>
                  <a:cubicBezTo>
                    <a:pt x="634" y="258"/>
                    <a:pt x="636" y="259"/>
                    <a:pt x="639" y="259"/>
                  </a:cubicBezTo>
                  <a:cubicBezTo>
                    <a:pt x="639" y="259"/>
                    <a:pt x="641" y="259"/>
                    <a:pt x="641" y="258"/>
                  </a:cubicBezTo>
                  <a:cubicBezTo>
                    <a:pt x="636" y="257"/>
                    <a:pt x="636" y="257"/>
                    <a:pt x="636" y="257"/>
                  </a:cubicBezTo>
                  <a:cubicBezTo>
                    <a:pt x="635" y="254"/>
                    <a:pt x="631" y="256"/>
                    <a:pt x="629" y="255"/>
                  </a:cubicBezTo>
                  <a:cubicBezTo>
                    <a:pt x="626" y="254"/>
                    <a:pt x="623" y="254"/>
                    <a:pt x="621" y="254"/>
                  </a:cubicBezTo>
                  <a:cubicBezTo>
                    <a:pt x="611" y="253"/>
                    <a:pt x="602" y="251"/>
                    <a:pt x="592" y="252"/>
                  </a:cubicBezTo>
                  <a:cubicBezTo>
                    <a:pt x="591" y="251"/>
                    <a:pt x="589" y="250"/>
                    <a:pt x="589" y="249"/>
                  </a:cubicBezTo>
                  <a:cubicBezTo>
                    <a:pt x="590" y="248"/>
                    <a:pt x="591" y="247"/>
                    <a:pt x="592" y="247"/>
                  </a:cubicBezTo>
                  <a:cubicBezTo>
                    <a:pt x="592" y="246"/>
                    <a:pt x="591" y="246"/>
                    <a:pt x="592" y="245"/>
                  </a:cubicBezTo>
                  <a:cubicBezTo>
                    <a:pt x="598" y="242"/>
                    <a:pt x="605" y="241"/>
                    <a:pt x="612" y="240"/>
                  </a:cubicBezTo>
                  <a:cubicBezTo>
                    <a:pt x="617" y="238"/>
                    <a:pt x="623" y="240"/>
                    <a:pt x="627" y="237"/>
                  </a:cubicBezTo>
                  <a:cubicBezTo>
                    <a:pt x="628" y="238"/>
                    <a:pt x="629" y="237"/>
                    <a:pt x="630" y="237"/>
                  </a:cubicBezTo>
                  <a:cubicBezTo>
                    <a:pt x="633" y="235"/>
                    <a:pt x="637" y="236"/>
                    <a:pt x="640" y="234"/>
                  </a:cubicBezTo>
                  <a:cubicBezTo>
                    <a:pt x="641" y="233"/>
                    <a:pt x="643" y="235"/>
                    <a:pt x="644" y="233"/>
                  </a:cubicBezTo>
                  <a:cubicBezTo>
                    <a:pt x="648" y="232"/>
                    <a:pt x="654" y="232"/>
                    <a:pt x="657" y="230"/>
                  </a:cubicBezTo>
                  <a:cubicBezTo>
                    <a:pt x="661" y="232"/>
                    <a:pt x="666" y="230"/>
                    <a:pt x="669" y="228"/>
                  </a:cubicBezTo>
                  <a:cubicBezTo>
                    <a:pt x="672" y="226"/>
                    <a:pt x="675" y="226"/>
                    <a:pt x="678" y="226"/>
                  </a:cubicBezTo>
                  <a:cubicBezTo>
                    <a:pt x="677" y="226"/>
                    <a:pt x="677" y="225"/>
                    <a:pt x="677" y="224"/>
                  </a:cubicBezTo>
                  <a:cubicBezTo>
                    <a:pt x="681" y="223"/>
                    <a:pt x="681" y="223"/>
                    <a:pt x="681" y="223"/>
                  </a:cubicBezTo>
                  <a:cubicBezTo>
                    <a:pt x="683" y="219"/>
                    <a:pt x="689" y="220"/>
                    <a:pt x="693" y="218"/>
                  </a:cubicBezTo>
                  <a:cubicBezTo>
                    <a:pt x="696" y="219"/>
                    <a:pt x="700" y="219"/>
                    <a:pt x="703" y="217"/>
                  </a:cubicBezTo>
                  <a:cubicBezTo>
                    <a:pt x="702" y="216"/>
                    <a:pt x="701" y="216"/>
                    <a:pt x="700" y="216"/>
                  </a:cubicBezTo>
                  <a:cubicBezTo>
                    <a:pt x="698" y="216"/>
                    <a:pt x="694" y="215"/>
                    <a:pt x="691" y="215"/>
                  </a:cubicBezTo>
                  <a:cubicBezTo>
                    <a:pt x="687" y="217"/>
                    <a:pt x="682" y="214"/>
                    <a:pt x="677" y="217"/>
                  </a:cubicBezTo>
                  <a:cubicBezTo>
                    <a:pt x="676" y="216"/>
                    <a:pt x="674" y="218"/>
                    <a:pt x="673" y="216"/>
                  </a:cubicBezTo>
                  <a:cubicBezTo>
                    <a:pt x="674" y="215"/>
                    <a:pt x="674" y="215"/>
                    <a:pt x="674" y="215"/>
                  </a:cubicBezTo>
                  <a:cubicBezTo>
                    <a:pt x="673" y="215"/>
                    <a:pt x="672" y="214"/>
                    <a:pt x="671" y="213"/>
                  </a:cubicBezTo>
                  <a:cubicBezTo>
                    <a:pt x="671" y="210"/>
                    <a:pt x="676" y="211"/>
                    <a:pt x="677" y="209"/>
                  </a:cubicBezTo>
                  <a:cubicBezTo>
                    <a:pt x="675" y="208"/>
                    <a:pt x="675" y="208"/>
                    <a:pt x="675" y="208"/>
                  </a:cubicBezTo>
                  <a:cubicBezTo>
                    <a:pt x="677" y="208"/>
                    <a:pt x="678" y="206"/>
                    <a:pt x="679" y="204"/>
                  </a:cubicBezTo>
                  <a:cubicBezTo>
                    <a:pt x="682" y="206"/>
                    <a:pt x="684" y="202"/>
                    <a:pt x="687" y="203"/>
                  </a:cubicBezTo>
                  <a:cubicBezTo>
                    <a:pt x="692" y="203"/>
                    <a:pt x="695" y="199"/>
                    <a:pt x="701" y="200"/>
                  </a:cubicBezTo>
                  <a:cubicBezTo>
                    <a:pt x="704" y="201"/>
                    <a:pt x="705" y="198"/>
                    <a:pt x="707" y="200"/>
                  </a:cubicBezTo>
                  <a:cubicBezTo>
                    <a:pt x="707" y="199"/>
                    <a:pt x="708" y="199"/>
                    <a:pt x="709" y="199"/>
                  </a:cubicBezTo>
                  <a:cubicBezTo>
                    <a:pt x="711" y="200"/>
                    <a:pt x="715" y="197"/>
                    <a:pt x="717" y="201"/>
                  </a:cubicBezTo>
                  <a:cubicBezTo>
                    <a:pt x="721" y="195"/>
                    <a:pt x="731" y="199"/>
                    <a:pt x="736" y="196"/>
                  </a:cubicBezTo>
                  <a:cubicBezTo>
                    <a:pt x="737" y="194"/>
                    <a:pt x="741" y="197"/>
                    <a:pt x="740" y="194"/>
                  </a:cubicBezTo>
                  <a:close/>
                  <a:moveTo>
                    <a:pt x="98" y="122"/>
                  </a:moveTo>
                  <a:cubicBezTo>
                    <a:pt x="99" y="120"/>
                    <a:pt x="99" y="120"/>
                    <a:pt x="99" y="120"/>
                  </a:cubicBezTo>
                  <a:cubicBezTo>
                    <a:pt x="100" y="120"/>
                    <a:pt x="100" y="121"/>
                    <a:pt x="100" y="122"/>
                  </a:cubicBezTo>
                  <a:lnTo>
                    <a:pt x="98" y="122"/>
                  </a:lnTo>
                  <a:close/>
                  <a:moveTo>
                    <a:pt x="114" y="66"/>
                  </a:moveTo>
                  <a:cubicBezTo>
                    <a:pt x="115" y="65"/>
                    <a:pt x="114" y="64"/>
                    <a:pt x="113" y="63"/>
                  </a:cubicBezTo>
                  <a:cubicBezTo>
                    <a:pt x="116" y="62"/>
                    <a:pt x="118" y="62"/>
                    <a:pt x="121" y="62"/>
                  </a:cubicBezTo>
                  <a:cubicBezTo>
                    <a:pt x="122" y="63"/>
                    <a:pt x="121" y="63"/>
                    <a:pt x="121" y="64"/>
                  </a:cubicBezTo>
                  <a:cubicBezTo>
                    <a:pt x="119" y="65"/>
                    <a:pt x="118" y="70"/>
                    <a:pt x="114" y="66"/>
                  </a:cubicBezTo>
                  <a:close/>
                  <a:moveTo>
                    <a:pt x="133" y="59"/>
                  </a:moveTo>
                  <a:cubicBezTo>
                    <a:pt x="132" y="60"/>
                    <a:pt x="132" y="61"/>
                    <a:pt x="131" y="61"/>
                  </a:cubicBezTo>
                  <a:cubicBezTo>
                    <a:pt x="132" y="62"/>
                    <a:pt x="132" y="62"/>
                    <a:pt x="132" y="63"/>
                  </a:cubicBezTo>
                  <a:cubicBezTo>
                    <a:pt x="131" y="63"/>
                    <a:pt x="130" y="62"/>
                    <a:pt x="130" y="62"/>
                  </a:cubicBezTo>
                  <a:cubicBezTo>
                    <a:pt x="129" y="58"/>
                    <a:pt x="134" y="59"/>
                    <a:pt x="136" y="58"/>
                  </a:cubicBezTo>
                  <a:cubicBezTo>
                    <a:pt x="138" y="59"/>
                    <a:pt x="140" y="59"/>
                    <a:pt x="141" y="58"/>
                  </a:cubicBezTo>
                  <a:cubicBezTo>
                    <a:pt x="139" y="60"/>
                    <a:pt x="136" y="60"/>
                    <a:pt x="133" y="59"/>
                  </a:cubicBezTo>
                  <a:close/>
                  <a:moveTo>
                    <a:pt x="250" y="245"/>
                  </a:moveTo>
                  <a:cubicBezTo>
                    <a:pt x="253" y="245"/>
                    <a:pt x="253" y="245"/>
                    <a:pt x="253" y="245"/>
                  </a:cubicBezTo>
                  <a:cubicBezTo>
                    <a:pt x="252" y="246"/>
                    <a:pt x="250" y="246"/>
                    <a:pt x="250" y="245"/>
                  </a:cubicBezTo>
                  <a:close/>
                  <a:moveTo>
                    <a:pt x="228" y="298"/>
                  </a:moveTo>
                  <a:cubicBezTo>
                    <a:pt x="230" y="294"/>
                    <a:pt x="224" y="296"/>
                    <a:pt x="226" y="293"/>
                  </a:cubicBezTo>
                  <a:cubicBezTo>
                    <a:pt x="230" y="292"/>
                    <a:pt x="228" y="297"/>
                    <a:pt x="231" y="296"/>
                  </a:cubicBezTo>
                  <a:cubicBezTo>
                    <a:pt x="231" y="297"/>
                    <a:pt x="231" y="297"/>
                    <a:pt x="232" y="297"/>
                  </a:cubicBezTo>
                  <a:cubicBezTo>
                    <a:pt x="231" y="300"/>
                    <a:pt x="230" y="297"/>
                    <a:pt x="228" y="298"/>
                  </a:cubicBezTo>
                  <a:close/>
                  <a:moveTo>
                    <a:pt x="239" y="282"/>
                  </a:moveTo>
                  <a:cubicBezTo>
                    <a:pt x="239" y="280"/>
                    <a:pt x="239" y="280"/>
                    <a:pt x="239" y="280"/>
                  </a:cubicBezTo>
                  <a:cubicBezTo>
                    <a:pt x="241" y="280"/>
                    <a:pt x="242" y="280"/>
                    <a:pt x="243" y="281"/>
                  </a:cubicBezTo>
                  <a:cubicBezTo>
                    <a:pt x="242" y="282"/>
                    <a:pt x="241" y="282"/>
                    <a:pt x="239" y="282"/>
                  </a:cubicBezTo>
                  <a:close/>
                  <a:moveTo>
                    <a:pt x="390" y="294"/>
                  </a:moveTo>
                  <a:cubicBezTo>
                    <a:pt x="389" y="294"/>
                    <a:pt x="389" y="294"/>
                    <a:pt x="389" y="294"/>
                  </a:cubicBezTo>
                  <a:cubicBezTo>
                    <a:pt x="389" y="294"/>
                    <a:pt x="389" y="294"/>
                    <a:pt x="389" y="294"/>
                  </a:cubicBezTo>
                  <a:cubicBezTo>
                    <a:pt x="389" y="293"/>
                    <a:pt x="389" y="293"/>
                    <a:pt x="389" y="293"/>
                  </a:cubicBezTo>
                  <a:cubicBezTo>
                    <a:pt x="389" y="293"/>
                    <a:pt x="390" y="293"/>
                    <a:pt x="390" y="294"/>
                  </a:cubicBezTo>
                  <a:close/>
                  <a:moveTo>
                    <a:pt x="421" y="42"/>
                  </a:moveTo>
                  <a:cubicBezTo>
                    <a:pt x="420" y="41"/>
                    <a:pt x="420" y="41"/>
                    <a:pt x="420" y="41"/>
                  </a:cubicBezTo>
                  <a:cubicBezTo>
                    <a:pt x="420" y="41"/>
                    <a:pt x="420" y="41"/>
                    <a:pt x="421" y="41"/>
                  </a:cubicBezTo>
                  <a:cubicBezTo>
                    <a:pt x="421" y="41"/>
                    <a:pt x="421" y="41"/>
                    <a:pt x="421" y="41"/>
                  </a:cubicBezTo>
                  <a:cubicBezTo>
                    <a:pt x="422" y="40"/>
                    <a:pt x="422" y="40"/>
                    <a:pt x="422" y="40"/>
                  </a:cubicBezTo>
                  <a:cubicBezTo>
                    <a:pt x="422" y="40"/>
                    <a:pt x="423" y="41"/>
                    <a:pt x="423" y="41"/>
                  </a:cubicBezTo>
                  <a:cubicBezTo>
                    <a:pt x="422" y="42"/>
                    <a:pt x="422" y="42"/>
                    <a:pt x="421" y="42"/>
                  </a:cubicBezTo>
                  <a:close/>
                  <a:moveTo>
                    <a:pt x="517" y="257"/>
                  </a:moveTo>
                  <a:cubicBezTo>
                    <a:pt x="516" y="257"/>
                    <a:pt x="514" y="258"/>
                    <a:pt x="513" y="257"/>
                  </a:cubicBezTo>
                  <a:cubicBezTo>
                    <a:pt x="513" y="257"/>
                    <a:pt x="512" y="258"/>
                    <a:pt x="512" y="258"/>
                  </a:cubicBezTo>
                  <a:cubicBezTo>
                    <a:pt x="511" y="257"/>
                    <a:pt x="511" y="257"/>
                    <a:pt x="511" y="257"/>
                  </a:cubicBezTo>
                  <a:cubicBezTo>
                    <a:pt x="510" y="258"/>
                    <a:pt x="508" y="257"/>
                    <a:pt x="507" y="257"/>
                  </a:cubicBezTo>
                  <a:cubicBezTo>
                    <a:pt x="510" y="257"/>
                    <a:pt x="513" y="255"/>
                    <a:pt x="516" y="256"/>
                  </a:cubicBezTo>
                  <a:cubicBezTo>
                    <a:pt x="516" y="257"/>
                    <a:pt x="516" y="257"/>
                    <a:pt x="517" y="257"/>
                  </a:cubicBezTo>
                  <a:cubicBezTo>
                    <a:pt x="517" y="257"/>
                    <a:pt x="517" y="257"/>
                    <a:pt x="517" y="257"/>
                  </a:cubicBezTo>
                  <a:cubicBezTo>
                    <a:pt x="517" y="257"/>
                    <a:pt x="517" y="257"/>
                    <a:pt x="517" y="257"/>
                  </a:cubicBezTo>
                  <a:close/>
                  <a:moveTo>
                    <a:pt x="525" y="255"/>
                  </a:moveTo>
                  <a:cubicBezTo>
                    <a:pt x="524" y="254"/>
                    <a:pt x="522" y="256"/>
                    <a:pt x="521" y="254"/>
                  </a:cubicBezTo>
                  <a:cubicBezTo>
                    <a:pt x="528" y="252"/>
                    <a:pt x="528" y="252"/>
                    <a:pt x="528" y="252"/>
                  </a:cubicBezTo>
                  <a:cubicBezTo>
                    <a:pt x="528" y="253"/>
                    <a:pt x="528" y="253"/>
                    <a:pt x="528" y="253"/>
                  </a:cubicBezTo>
                  <a:cubicBezTo>
                    <a:pt x="529" y="253"/>
                    <a:pt x="529" y="253"/>
                    <a:pt x="529" y="252"/>
                  </a:cubicBezTo>
                  <a:cubicBezTo>
                    <a:pt x="530" y="252"/>
                    <a:pt x="531" y="253"/>
                    <a:pt x="532" y="254"/>
                  </a:cubicBezTo>
                  <a:cubicBezTo>
                    <a:pt x="530" y="256"/>
                    <a:pt x="527" y="254"/>
                    <a:pt x="525" y="255"/>
                  </a:cubicBezTo>
                  <a:close/>
                  <a:moveTo>
                    <a:pt x="556" y="102"/>
                  </a:moveTo>
                  <a:cubicBezTo>
                    <a:pt x="554" y="103"/>
                    <a:pt x="554" y="103"/>
                    <a:pt x="554" y="103"/>
                  </a:cubicBezTo>
                  <a:cubicBezTo>
                    <a:pt x="553" y="102"/>
                    <a:pt x="553" y="102"/>
                    <a:pt x="553" y="102"/>
                  </a:cubicBezTo>
                  <a:lnTo>
                    <a:pt x="556" y="102"/>
                  </a:lnTo>
                  <a:close/>
                  <a:moveTo>
                    <a:pt x="540" y="249"/>
                  </a:moveTo>
                  <a:cubicBezTo>
                    <a:pt x="540" y="248"/>
                    <a:pt x="540" y="248"/>
                    <a:pt x="539" y="248"/>
                  </a:cubicBezTo>
                  <a:cubicBezTo>
                    <a:pt x="540" y="248"/>
                    <a:pt x="540" y="247"/>
                    <a:pt x="540" y="247"/>
                  </a:cubicBezTo>
                  <a:cubicBezTo>
                    <a:pt x="540" y="247"/>
                    <a:pt x="540" y="246"/>
                    <a:pt x="540" y="246"/>
                  </a:cubicBezTo>
                  <a:cubicBezTo>
                    <a:pt x="541" y="244"/>
                    <a:pt x="542" y="248"/>
                    <a:pt x="544" y="247"/>
                  </a:cubicBezTo>
                  <a:cubicBezTo>
                    <a:pt x="544" y="249"/>
                    <a:pt x="547" y="246"/>
                    <a:pt x="549" y="247"/>
                  </a:cubicBezTo>
                  <a:cubicBezTo>
                    <a:pt x="548" y="247"/>
                    <a:pt x="549" y="248"/>
                    <a:pt x="549" y="248"/>
                  </a:cubicBezTo>
                  <a:cubicBezTo>
                    <a:pt x="550" y="247"/>
                    <a:pt x="551" y="248"/>
                    <a:pt x="552" y="249"/>
                  </a:cubicBezTo>
                  <a:cubicBezTo>
                    <a:pt x="547" y="248"/>
                    <a:pt x="544" y="248"/>
                    <a:pt x="540" y="249"/>
                  </a:cubicBezTo>
                  <a:close/>
                  <a:moveTo>
                    <a:pt x="561" y="239"/>
                  </a:moveTo>
                  <a:cubicBezTo>
                    <a:pt x="556" y="238"/>
                    <a:pt x="554" y="244"/>
                    <a:pt x="549" y="242"/>
                  </a:cubicBezTo>
                  <a:cubicBezTo>
                    <a:pt x="547" y="245"/>
                    <a:pt x="542" y="244"/>
                    <a:pt x="539" y="243"/>
                  </a:cubicBezTo>
                  <a:cubicBezTo>
                    <a:pt x="540" y="239"/>
                    <a:pt x="540" y="239"/>
                    <a:pt x="540" y="239"/>
                  </a:cubicBezTo>
                  <a:cubicBezTo>
                    <a:pt x="546" y="240"/>
                    <a:pt x="548" y="234"/>
                    <a:pt x="554" y="234"/>
                  </a:cubicBezTo>
                  <a:cubicBezTo>
                    <a:pt x="556" y="231"/>
                    <a:pt x="560" y="233"/>
                    <a:pt x="561" y="235"/>
                  </a:cubicBezTo>
                  <a:cubicBezTo>
                    <a:pt x="563" y="237"/>
                    <a:pt x="561" y="238"/>
                    <a:pt x="561" y="239"/>
                  </a:cubicBezTo>
                  <a:close/>
                  <a:moveTo>
                    <a:pt x="567" y="237"/>
                  </a:moveTo>
                  <a:cubicBezTo>
                    <a:pt x="566" y="237"/>
                    <a:pt x="565" y="236"/>
                    <a:pt x="564" y="237"/>
                  </a:cubicBezTo>
                  <a:cubicBezTo>
                    <a:pt x="564" y="237"/>
                    <a:pt x="564" y="237"/>
                    <a:pt x="564" y="237"/>
                  </a:cubicBezTo>
                  <a:cubicBezTo>
                    <a:pt x="564" y="236"/>
                    <a:pt x="566" y="236"/>
                    <a:pt x="567" y="237"/>
                  </a:cubicBezTo>
                  <a:close/>
                  <a:moveTo>
                    <a:pt x="565" y="244"/>
                  </a:moveTo>
                  <a:cubicBezTo>
                    <a:pt x="564" y="244"/>
                    <a:pt x="564" y="244"/>
                    <a:pt x="564" y="244"/>
                  </a:cubicBezTo>
                  <a:cubicBezTo>
                    <a:pt x="566" y="242"/>
                    <a:pt x="565" y="239"/>
                    <a:pt x="568" y="239"/>
                  </a:cubicBezTo>
                  <a:cubicBezTo>
                    <a:pt x="568" y="238"/>
                    <a:pt x="567" y="237"/>
                    <a:pt x="568" y="237"/>
                  </a:cubicBezTo>
                  <a:cubicBezTo>
                    <a:pt x="569" y="237"/>
                    <a:pt x="570" y="237"/>
                    <a:pt x="570" y="238"/>
                  </a:cubicBezTo>
                  <a:cubicBezTo>
                    <a:pt x="569" y="238"/>
                    <a:pt x="570" y="239"/>
                    <a:pt x="570" y="240"/>
                  </a:cubicBezTo>
                  <a:cubicBezTo>
                    <a:pt x="571" y="240"/>
                    <a:pt x="571" y="241"/>
                    <a:pt x="573" y="241"/>
                  </a:cubicBezTo>
                  <a:cubicBezTo>
                    <a:pt x="571" y="243"/>
                    <a:pt x="568" y="244"/>
                    <a:pt x="565" y="244"/>
                  </a:cubicBezTo>
                  <a:close/>
                  <a:moveTo>
                    <a:pt x="636" y="274"/>
                  </a:moveTo>
                  <a:cubicBezTo>
                    <a:pt x="635" y="273"/>
                    <a:pt x="634" y="273"/>
                    <a:pt x="633" y="273"/>
                  </a:cubicBezTo>
                  <a:cubicBezTo>
                    <a:pt x="634" y="272"/>
                    <a:pt x="636" y="273"/>
                    <a:pt x="636" y="274"/>
                  </a:cubicBezTo>
                  <a:close/>
                  <a:moveTo>
                    <a:pt x="591" y="138"/>
                  </a:moveTo>
                  <a:cubicBezTo>
                    <a:pt x="592" y="139"/>
                    <a:pt x="595" y="138"/>
                    <a:pt x="596" y="139"/>
                  </a:cubicBezTo>
                  <a:cubicBezTo>
                    <a:pt x="595" y="141"/>
                    <a:pt x="595" y="142"/>
                    <a:pt x="595" y="143"/>
                  </a:cubicBezTo>
                  <a:cubicBezTo>
                    <a:pt x="594" y="143"/>
                    <a:pt x="592" y="144"/>
                    <a:pt x="591" y="143"/>
                  </a:cubicBezTo>
                  <a:cubicBezTo>
                    <a:pt x="591" y="142"/>
                    <a:pt x="590" y="140"/>
                    <a:pt x="591" y="138"/>
                  </a:cubicBezTo>
                  <a:close/>
                  <a:moveTo>
                    <a:pt x="586" y="238"/>
                  </a:moveTo>
                  <a:cubicBezTo>
                    <a:pt x="586" y="238"/>
                    <a:pt x="585" y="238"/>
                    <a:pt x="585" y="237"/>
                  </a:cubicBezTo>
                  <a:cubicBezTo>
                    <a:pt x="587" y="238"/>
                    <a:pt x="587" y="236"/>
                    <a:pt x="588" y="237"/>
                  </a:cubicBezTo>
                  <a:cubicBezTo>
                    <a:pt x="588" y="238"/>
                    <a:pt x="587" y="239"/>
                    <a:pt x="586" y="238"/>
                  </a:cubicBezTo>
                  <a:close/>
                  <a:moveTo>
                    <a:pt x="603" y="229"/>
                  </a:moveTo>
                  <a:cubicBezTo>
                    <a:pt x="600" y="228"/>
                    <a:pt x="594" y="227"/>
                    <a:pt x="592" y="230"/>
                  </a:cubicBezTo>
                  <a:cubicBezTo>
                    <a:pt x="591" y="230"/>
                    <a:pt x="590" y="230"/>
                    <a:pt x="589" y="230"/>
                  </a:cubicBezTo>
                  <a:cubicBezTo>
                    <a:pt x="589" y="230"/>
                    <a:pt x="589" y="230"/>
                    <a:pt x="589" y="230"/>
                  </a:cubicBezTo>
                  <a:cubicBezTo>
                    <a:pt x="589" y="230"/>
                    <a:pt x="589" y="230"/>
                    <a:pt x="589" y="230"/>
                  </a:cubicBezTo>
                  <a:cubicBezTo>
                    <a:pt x="589" y="230"/>
                    <a:pt x="589" y="230"/>
                    <a:pt x="588" y="230"/>
                  </a:cubicBezTo>
                  <a:cubicBezTo>
                    <a:pt x="589" y="231"/>
                    <a:pt x="589" y="231"/>
                    <a:pt x="589" y="231"/>
                  </a:cubicBezTo>
                  <a:cubicBezTo>
                    <a:pt x="590" y="233"/>
                    <a:pt x="587" y="234"/>
                    <a:pt x="586" y="235"/>
                  </a:cubicBezTo>
                  <a:cubicBezTo>
                    <a:pt x="584" y="235"/>
                    <a:pt x="582" y="236"/>
                    <a:pt x="581" y="234"/>
                  </a:cubicBezTo>
                  <a:cubicBezTo>
                    <a:pt x="581" y="232"/>
                    <a:pt x="584" y="233"/>
                    <a:pt x="583" y="231"/>
                  </a:cubicBezTo>
                  <a:cubicBezTo>
                    <a:pt x="583" y="230"/>
                    <a:pt x="583" y="230"/>
                    <a:pt x="583" y="230"/>
                  </a:cubicBezTo>
                  <a:cubicBezTo>
                    <a:pt x="584" y="228"/>
                    <a:pt x="587" y="230"/>
                    <a:pt x="589" y="230"/>
                  </a:cubicBezTo>
                  <a:cubicBezTo>
                    <a:pt x="589" y="230"/>
                    <a:pt x="589" y="230"/>
                    <a:pt x="589" y="230"/>
                  </a:cubicBezTo>
                  <a:cubicBezTo>
                    <a:pt x="593" y="224"/>
                    <a:pt x="602" y="227"/>
                    <a:pt x="608" y="225"/>
                  </a:cubicBezTo>
                  <a:cubicBezTo>
                    <a:pt x="609" y="225"/>
                    <a:pt x="610" y="225"/>
                    <a:pt x="611" y="225"/>
                  </a:cubicBezTo>
                  <a:cubicBezTo>
                    <a:pt x="608" y="227"/>
                    <a:pt x="605" y="227"/>
                    <a:pt x="603" y="229"/>
                  </a:cubicBezTo>
                  <a:close/>
                  <a:moveTo>
                    <a:pt x="661" y="215"/>
                  </a:moveTo>
                  <a:cubicBezTo>
                    <a:pt x="660" y="215"/>
                    <a:pt x="660" y="215"/>
                    <a:pt x="660" y="215"/>
                  </a:cubicBezTo>
                  <a:cubicBezTo>
                    <a:pt x="661" y="214"/>
                    <a:pt x="662" y="213"/>
                    <a:pt x="662" y="213"/>
                  </a:cubicBezTo>
                  <a:cubicBezTo>
                    <a:pt x="662" y="214"/>
                    <a:pt x="661" y="214"/>
                    <a:pt x="661" y="215"/>
                  </a:cubicBezTo>
                  <a:close/>
                  <a:moveTo>
                    <a:pt x="727" y="193"/>
                  </a:moveTo>
                  <a:cubicBezTo>
                    <a:pt x="727" y="192"/>
                    <a:pt x="727" y="192"/>
                    <a:pt x="727" y="192"/>
                  </a:cubicBezTo>
                  <a:cubicBezTo>
                    <a:pt x="726" y="193"/>
                    <a:pt x="726" y="193"/>
                    <a:pt x="725" y="193"/>
                  </a:cubicBezTo>
                  <a:cubicBezTo>
                    <a:pt x="725" y="191"/>
                    <a:pt x="727" y="192"/>
                    <a:pt x="728" y="191"/>
                  </a:cubicBezTo>
                  <a:cubicBezTo>
                    <a:pt x="729" y="191"/>
                    <a:pt x="730" y="191"/>
                    <a:pt x="731" y="192"/>
                  </a:cubicBezTo>
                  <a:cubicBezTo>
                    <a:pt x="730" y="194"/>
                    <a:pt x="729" y="191"/>
                    <a:pt x="727" y="193"/>
                  </a:cubicBezTo>
                  <a:close/>
                </a:path>
              </a:pathLst>
            </a:custGeom>
            <a:blipFill>
              <a:blip r:embed="rId5"/>
              <a:stretch>
                <a:fillRect l="-50000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76" name="Freeform 11"/>
            <p:cNvSpPr>
              <a:spLocks/>
            </p:cNvSpPr>
            <p:nvPr/>
          </p:nvSpPr>
          <p:spPr bwMode="auto">
            <a:xfrm>
              <a:off x="11114088" y="2828925"/>
              <a:ext cx="9525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77" name="Freeform 12"/>
            <p:cNvSpPr>
              <a:spLocks/>
            </p:cNvSpPr>
            <p:nvPr/>
          </p:nvSpPr>
          <p:spPr bwMode="auto">
            <a:xfrm>
              <a:off x="7289800" y="3748088"/>
              <a:ext cx="77787" cy="47625"/>
            </a:xfrm>
            <a:custGeom>
              <a:avLst/>
              <a:gdLst>
                <a:gd name="T0" fmla="*/ 0 w 8"/>
                <a:gd name="T1" fmla="*/ 5 h 5"/>
                <a:gd name="T2" fmla="*/ 4 w 8"/>
                <a:gd name="T3" fmla="*/ 0 h 5"/>
                <a:gd name="T4" fmla="*/ 0 w 8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0" y="5"/>
                  </a:moveTo>
                  <a:cubicBezTo>
                    <a:pt x="2" y="3"/>
                    <a:pt x="8" y="3"/>
                    <a:pt x="4" y="0"/>
                  </a:cubicBezTo>
                  <a:cubicBezTo>
                    <a:pt x="4" y="1"/>
                    <a:pt x="0" y="3"/>
                    <a:pt x="0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78" name="Freeform 13"/>
            <p:cNvSpPr>
              <a:spLocks/>
            </p:cNvSpPr>
            <p:nvPr/>
          </p:nvSpPr>
          <p:spPr bwMode="auto">
            <a:xfrm>
              <a:off x="7327900" y="3736975"/>
              <a:ext cx="0" cy="11113"/>
            </a:xfrm>
            <a:custGeom>
              <a:avLst/>
              <a:gdLst>
                <a:gd name="T0" fmla="*/ 1 h 1"/>
                <a:gd name="T1" fmla="*/ 0 h 1"/>
                <a:gd name="T2" fmla="*/ 1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79" name="Freeform 14"/>
            <p:cNvSpPr>
              <a:spLocks/>
            </p:cNvSpPr>
            <p:nvPr/>
          </p:nvSpPr>
          <p:spPr bwMode="auto">
            <a:xfrm>
              <a:off x="10228263" y="1387475"/>
              <a:ext cx="0" cy="9525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80" name="Freeform 15"/>
            <p:cNvSpPr>
              <a:spLocks/>
            </p:cNvSpPr>
            <p:nvPr/>
          </p:nvSpPr>
          <p:spPr bwMode="auto">
            <a:xfrm>
              <a:off x="6934200" y="308927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81" name="Freeform 16"/>
            <p:cNvSpPr>
              <a:spLocks/>
            </p:cNvSpPr>
            <p:nvPr/>
          </p:nvSpPr>
          <p:spPr bwMode="auto">
            <a:xfrm>
              <a:off x="10228263" y="1397000"/>
              <a:ext cx="952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82" name="Freeform 17"/>
            <p:cNvSpPr>
              <a:spLocks/>
            </p:cNvSpPr>
            <p:nvPr/>
          </p:nvSpPr>
          <p:spPr bwMode="auto">
            <a:xfrm>
              <a:off x="8118475" y="682625"/>
              <a:ext cx="952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83" name="Freeform 18"/>
            <p:cNvSpPr>
              <a:spLocks/>
            </p:cNvSpPr>
            <p:nvPr/>
          </p:nvSpPr>
          <p:spPr bwMode="auto">
            <a:xfrm>
              <a:off x="8061325" y="682625"/>
              <a:ext cx="57150" cy="19050"/>
            </a:xfrm>
            <a:custGeom>
              <a:avLst/>
              <a:gdLst>
                <a:gd name="T0" fmla="*/ 0 w 6"/>
                <a:gd name="T1" fmla="*/ 2 h 2"/>
                <a:gd name="T2" fmla="*/ 6 w 6"/>
                <a:gd name="T3" fmla="*/ 0 h 2"/>
                <a:gd name="T4" fmla="*/ 0 w 6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0" y="2"/>
                  </a:moveTo>
                  <a:cubicBezTo>
                    <a:pt x="2" y="2"/>
                    <a:pt x="4" y="0"/>
                    <a:pt x="6" y="0"/>
                  </a:cubicBezTo>
                  <a:cubicBezTo>
                    <a:pt x="4" y="0"/>
                    <a:pt x="2" y="1"/>
                    <a:pt x="0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84" name="Freeform 19"/>
            <p:cNvSpPr>
              <a:spLocks/>
            </p:cNvSpPr>
            <p:nvPr/>
          </p:nvSpPr>
          <p:spPr bwMode="auto">
            <a:xfrm>
              <a:off x="4640263" y="895350"/>
              <a:ext cx="49212" cy="57150"/>
            </a:xfrm>
            <a:custGeom>
              <a:avLst/>
              <a:gdLst>
                <a:gd name="T0" fmla="*/ 2 w 5"/>
                <a:gd name="T1" fmla="*/ 5 h 6"/>
                <a:gd name="T2" fmla="*/ 4 w 5"/>
                <a:gd name="T3" fmla="*/ 1 h 6"/>
                <a:gd name="T4" fmla="*/ 1 w 5"/>
                <a:gd name="T5" fmla="*/ 0 h 6"/>
                <a:gd name="T6" fmla="*/ 1 w 5"/>
                <a:gd name="T7" fmla="*/ 6 h 6"/>
                <a:gd name="T8" fmla="*/ 2 w 5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2" y="5"/>
                  </a:moveTo>
                  <a:cubicBezTo>
                    <a:pt x="2" y="4"/>
                    <a:pt x="5" y="3"/>
                    <a:pt x="4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4"/>
                    <a:pt x="1" y="6"/>
                  </a:cubicBezTo>
                  <a:cubicBezTo>
                    <a:pt x="1" y="5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85" name="Freeform 20"/>
            <p:cNvSpPr>
              <a:spLocks/>
            </p:cNvSpPr>
            <p:nvPr/>
          </p:nvSpPr>
          <p:spPr bwMode="auto">
            <a:xfrm>
              <a:off x="5141913" y="1058863"/>
              <a:ext cx="19050" cy="9525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1 h 1"/>
                <a:gd name="T4" fmla="*/ 2 w 2"/>
                <a:gd name="T5" fmla="*/ 1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86" name="Freeform 21"/>
            <p:cNvSpPr>
              <a:spLocks/>
            </p:cNvSpPr>
            <p:nvPr/>
          </p:nvSpPr>
          <p:spPr bwMode="auto">
            <a:xfrm>
              <a:off x="10160000" y="1290638"/>
              <a:ext cx="58737" cy="20638"/>
            </a:xfrm>
            <a:custGeom>
              <a:avLst/>
              <a:gdLst>
                <a:gd name="T0" fmla="*/ 6 w 6"/>
                <a:gd name="T1" fmla="*/ 1 h 2"/>
                <a:gd name="T2" fmla="*/ 0 w 6"/>
                <a:gd name="T3" fmla="*/ 0 h 2"/>
                <a:gd name="T4" fmla="*/ 6 w 6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4" y="0"/>
                    <a:pt x="1" y="1"/>
                    <a:pt x="0" y="0"/>
                  </a:cubicBezTo>
                  <a:cubicBezTo>
                    <a:pt x="1" y="2"/>
                    <a:pt x="4" y="1"/>
                    <a:pt x="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87" name="Freeform 22"/>
            <p:cNvSpPr>
              <a:spLocks/>
            </p:cNvSpPr>
            <p:nvPr/>
          </p:nvSpPr>
          <p:spPr bwMode="auto">
            <a:xfrm>
              <a:off x="10363200" y="1311275"/>
              <a:ext cx="163512" cy="47625"/>
            </a:xfrm>
            <a:custGeom>
              <a:avLst/>
              <a:gdLst>
                <a:gd name="T0" fmla="*/ 6 w 17"/>
                <a:gd name="T1" fmla="*/ 1 h 5"/>
                <a:gd name="T2" fmla="*/ 11 w 17"/>
                <a:gd name="T3" fmla="*/ 1 h 5"/>
                <a:gd name="T4" fmla="*/ 12 w 17"/>
                <a:gd name="T5" fmla="*/ 2 h 5"/>
                <a:gd name="T6" fmla="*/ 17 w 17"/>
                <a:gd name="T7" fmla="*/ 1 h 5"/>
                <a:gd name="T8" fmla="*/ 6 w 17"/>
                <a:gd name="T9" fmla="*/ 0 h 5"/>
                <a:gd name="T10" fmla="*/ 0 w 17"/>
                <a:gd name="T11" fmla="*/ 0 h 5"/>
                <a:gd name="T12" fmla="*/ 6 w 17"/>
                <a:gd name="T1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">
                  <a:moveTo>
                    <a:pt x="6" y="1"/>
                  </a:moveTo>
                  <a:cubicBezTo>
                    <a:pt x="7" y="4"/>
                    <a:pt x="10" y="4"/>
                    <a:pt x="11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4" y="5"/>
                    <a:pt x="15" y="2"/>
                    <a:pt x="17" y="1"/>
                  </a:cubicBezTo>
                  <a:cubicBezTo>
                    <a:pt x="13" y="0"/>
                    <a:pt x="9" y="2"/>
                    <a:pt x="6" y="0"/>
                  </a:cubicBezTo>
                  <a:cubicBezTo>
                    <a:pt x="4" y="2"/>
                    <a:pt x="2" y="0"/>
                    <a:pt x="0" y="0"/>
                  </a:cubicBezTo>
                  <a:cubicBezTo>
                    <a:pt x="2" y="1"/>
                    <a:pt x="4" y="2"/>
                    <a:pt x="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88" name="Freeform 23"/>
            <p:cNvSpPr>
              <a:spLocks/>
            </p:cNvSpPr>
            <p:nvPr/>
          </p:nvSpPr>
          <p:spPr bwMode="auto">
            <a:xfrm>
              <a:off x="10536238" y="1330325"/>
              <a:ext cx="47625" cy="0"/>
            </a:xfrm>
            <a:custGeom>
              <a:avLst/>
              <a:gdLst>
                <a:gd name="T0" fmla="*/ 0 w 30"/>
                <a:gd name="T1" fmla="*/ 0 w 30"/>
                <a:gd name="T2" fmla="*/ 30 w 30"/>
                <a:gd name="T3" fmla="*/ 0 w 3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0">
                  <a:moveTo>
                    <a:pt x="0" y="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89" name="Freeform 24"/>
            <p:cNvSpPr>
              <a:spLocks/>
            </p:cNvSpPr>
            <p:nvPr/>
          </p:nvSpPr>
          <p:spPr bwMode="auto">
            <a:xfrm>
              <a:off x="5353050" y="1339850"/>
              <a:ext cx="203200" cy="212725"/>
            </a:xfrm>
            <a:custGeom>
              <a:avLst/>
              <a:gdLst>
                <a:gd name="T0" fmla="*/ 2 w 21"/>
                <a:gd name="T1" fmla="*/ 9 h 22"/>
                <a:gd name="T2" fmla="*/ 2 w 21"/>
                <a:gd name="T3" fmla="*/ 12 h 22"/>
                <a:gd name="T4" fmla="*/ 10 w 21"/>
                <a:gd name="T5" fmla="*/ 21 h 22"/>
                <a:gd name="T6" fmla="*/ 15 w 21"/>
                <a:gd name="T7" fmla="*/ 16 h 22"/>
                <a:gd name="T8" fmla="*/ 19 w 21"/>
                <a:gd name="T9" fmla="*/ 10 h 22"/>
                <a:gd name="T10" fmla="*/ 19 w 21"/>
                <a:gd name="T11" fmla="*/ 7 h 22"/>
                <a:gd name="T12" fmla="*/ 17 w 21"/>
                <a:gd name="T13" fmla="*/ 8 h 22"/>
                <a:gd name="T14" fmla="*/ 15 w 21"/>
                <a:gd name="T15" fmla="*/ 7 h 22"/>
                <a:gd name="T16" fmla="*/ 14 w 21"/>
                <a:gd name="T17" fmla="*/ 2 h 22"/>
                <a:gd name="T18" fmla="*/ 7 w 21"/>
                <a:gd name="T19" fmla="*/ 2 h 22"/>
                <a:gd name="T20" fmla="*/ 4 w 21"/>
                <a:gd name="T21" fmla="*/ 7 h 22"/>
                <a:gd name="T22" fmla="*/ 2 w 21"/>
                <a:gd name="T23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2">
                  <a:moveTo>
                    <a:pt x="2" y="9"/>
                  </a:moveTo>
                  <a:cubicBezTo>
                    <a:pt x="1" y="10"/>
                    <a:pt x="0" y="11"/>
                    <a:pt x="2" y="12"/>
                  </a:cubicBezTo>
                  <a:cubicBezTo>
                    <a:pt x="2" y="16"/>
                    <a:pt x="10" y="15"/>
                    <a:pt x="10" y="21"/>
                  </a:cubicBezTo>
                  <a:cubicBezTo>
                    <a:pt x="13" y="22"/>
                    <a:pt x="13" y="18"/>
                    <a:pt x="15" y="16"/>
                  </a:cubicBezTo>
                  <a:cubicBezTo>
                    <a:pt x="18" y="16"/>
                    <a:pt x="16" y="11"/>
                    <a:pt x="19" y="10"/>
                  </a:cubicBezTo>
                  <a:cubicBezTo>
                    <a:pt x="17" y="8"/>
                    <a:pt x="21" y="9"/>
                    <a:pt x="19" y="7"/>
                  </a:cubicBezTo>
                  <a:cubicBezTo>
                    <a:pt x="18" y="7"/>
                    <a:pt x="18" y="7"/>
                    <a:pt x="17" y="8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6"/>
                    <a:pt x="14" y="4"/>
                    <a:pt x="14" y="2"/>
                  </a:cubicBezTo>
                  <a:cubicBezTo>
                    <a:pt x="11" y="0"/>
                    <a:pt x="9" y="2"/>
                    <a:pt x="7" y="2"/>
                  </a:cubicBezTo>
                  <a:cubicBezTo>
                    <a:pt x="6" y="3"/>
                    <a:pt x="3" y="4"/>
                    <a:pt x="4" y="7"/>
                  </a:cubicBezTo>
                  <a:cubicBezTo>
                    <a:pt x="4" y="8"/>
                    <a:pt x="3" y="9"/>
                    <a:pt x="2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90" name="Freeform 25"/>
            <p:cNvSpPr>
              <a:spLocks/>
            </p:cNvSpPr>
            <p:nvPr/>
          </p:nvSpPr>
          <p:spPr bwMode="auto">
            <a:xfrm>
              <a:off x="9717088" y="1368425"/>
              <a:ext cx="30162" cy="19050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0 h 2"/>
                <a:gd name="T4" fmla="*/ 0 w 3"/>
                <a:gd name="T5" fmla="*/ 1 h 2"/>
                <a:gd name="T6" fmla="*/ 1 w 3"/>
                <a:gd name="T7" fmla="*/ 2 h 2"/>
                <a:gd name="T8" fmla="*/ 1 w 3"/>
                <a:gd name="T9" fmla="*/ 1 h 2"/>
                <a:gd name="T10" fmla="*/ 3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91" name="Freeform 26"/>
            <p:cNvSpPr>
              <a:spLocks/>
            </p:cNvSpPr>
            <p:nvPr/>
          </p:nvSpPr>
          <p:spPr bwMode="auto">
            <a:xfrm>
              <a:off x="9669463" y="1368425"/>
              <a:ext cx="19050" cy="9525"/>
            </a:xfrm>
            <a:custGeom>
              <a:avLst/>
              <a:gdLst>
                <a:gd name="T0" fmla="*/ 0 w 12"/>
                <a:gd name="T1" fmla="*/ 0 h 6"/>
                <a:gd name="T2" fmla="*/ 12 w 12"/>
                <a:gd name="T3" fmla="*/ 6 h 6"/>
                <a:gd name="T4" fmla="*/ 12 w 12"/>
                <a:gd name="T5" fmla="*/ 0 h 6"/>
                <a:gd name="T6" fmla="*/ 0 w 12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6">
                  <a:moveTo>
                    <a:pt x="0" y="0"/>
                  </a:moveTo>
                  <a:lnTo>
                    <a:pt x="12" y="6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92" name="Freeform 27"/>
            <p:cNvSpPr>
              <a:spLocks/>
            </p:cNvSpPr>
            <p:nvPr/>
          </p:nvSpPr>
          <p:spPr bwMode="auto">
            <a:xfrm>
              <a:off x="9640888" y="1427163"/>
              <a:ext cx="95250" cy="28575"/>
            </a:xfrm>
            <a:custGeom>
              <a:avLst/>
              <a:gdLst>
                <a:gd name="T0" fmla="*/ 0 w 10"/>
                <a:gd name="T1" fmla="*/ 3 h 3"/>
                <a:gd name="T2" fmla="*/ 2 w 10"/>
                <a:gd name="T3" fmla="*/ 3 h 3"/>
                <a:gd name="T4" fmla="*/ 10 w 10"/>
                <a:gd name="T5" fmla="*/ 2 h 3"/>
                <a:gd name="T6" fmla="*/ 8 w 10"/>
                <a:gd name="T7" fmla="*/ 1 h 3"/>
                <a:gd name="T8" fmla="*/ 0 w 10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">
                  <a:moveTo>
                    <a:pt x="0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5" y="3"/>
                    <a:pt x="8" y="3"/>
                    <a:pt x="10" y="2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6" y="3"/>
                    <a:pt x="2" y="0"/>
                    <a:pt x="0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93" name="Freeform 28"/>
            <p:cNvSpPr>
              <a:spLocks/>
            </p:cNvSpPr>
            <p:nvPr/>
          </p:nvSpPr>
          <p:spPr bwMode="auto">
            <a:xfrm>
              <a:off x="9823450" y="1436688"/>
              <a:ext cx="28575" cy="19050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2 h 2"/>
                <a:gd name="T4" fmla="*/ 1 w 3"/>
                <a:gd name="T5" fmla="*/ 1 h 2"/>
                <a:gd name="T6" fmla="*/ 2 w 3"/>
                <a:gd name="T7" fmla="*/ 2 h 2"/>
                <a:gd name="T8" fmla="*/ 3 w 3"/>
                <a:gd name="T9" fmla="*/ 1 h 2"/>
                <a:gd name="T10" fmla="*/ 0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94" name="Freeform 29"/>
            <p:cNvSpPr>
              <a:spLocks/>
            </p:cNvSpPr>
            <p:nvPr/>
          </p:nvSpPr>
          <p:spPr bwMode="auto">
            <a:xfrm>
              <a:off x="5334000" y="1716088"/>
              <a:ext cx="106362" cy="68263"/>
            </a:xfrm>
            <a:custGeom>
              <a:avLst/>
              <a:gdLst>
                <a:gd name="T0" fmla="*/ 7 w 11"/>
                <a:gd name="T1" fmla="*/ 0 h 7"/>
                <a:gd name="T2" fmla="*/ 0 w 11"/>
                <a:gd name="T3" fmla="*/ 6 h 7"/>
                <a:gd name="T4" fmla="*/ 3 w 11"/>
                <a:gd name="T5" fmla="*/ 7 h 7"/>
                <a:gd name="T6" fmla="*/ 4 w 11"/>
                <a:gd name="T7" fmla="*/ 5 h 7"/>
                <a:gd name="T8" fmla="*/ 8 w 11"/>
                <a:gd name="T9" fmla="*/ 5 h 7"/>
                <a:gd name="T10" fmla="*/ 11 w 11"/>
                <a:gd name="T11" fmla="*/ 1 h 7"/>
                <a:gd name="T12" fmla="*/ 7 w 11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7">
                  <a:moveTo>
                    <a:pt x="7" y="0"/>
                  </a:moveTo>
                  <a:cubicBezTo>
                    <a:pt x="6" y="3"/>
                    <a:pt x="0" y="2"/>
                    <a:pt x="0" y="6"/>
                  </a:cubicBezTo>
                  <a:cubicBezTo>
                    <a:pt x="2" y="6"/>
                    <a:pt x="2" y="7"/>
                    <a:pt x="3" y="7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7" y="3"/>
                    <a:pt x="8" y="5"/>
                  </a:cubicBezTo>
                  <a:cubicBezTo>
                    <a:pt x="9" y="3"/>
                    <a:pt x="11" y="3"/>
                    <a:pt x="11" y="1"/>
                  </a:cubicBezTo>
                  <a:cubicBezTo>
                    <a:pt x="10" y="0"/>
                    <a:pt x="9" y="0"/>
                    <a:pt x="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95" name="Freeform 30"/>
            <p:cNvSpPr>
              <a:spLocks/>
            </p:cNvSpPr>
            <p:nvPr/>
          </p:nvSpPr>
          <p:spPr bwMode="auto">
            <a:xfrm>
              <a:off x="5295900" y="179387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96" name="Freeform 31"/>
            <p:cNvSpPr>
              <a:spLocks/>
            </p:cNvSpPr>
            <p:nvPr/>
          </p:nvSpPr>
          <p:spPr bwMode="auto">
            <a:xfrm>
              <a:off x="5227638" y="1793875"/>
              <a:ext cx="68262" cy="38100"/>
            </a:xfrm>
            <a:custGeom>
              <a:avLst/>
              <a:gdLst>
                <a:gd name="T0" fmla="*/ 6 w 7"/>
                <a:gd name="T1" fmla="*/ 0 h 4"/>
                <a:gd name="T2" fmla="*/ 0 w 7"/>
                <a:gd name="T3" fmla="*/ 3 h 4"/>
                <a:gd name="T4" fmla="*/ 7 w 7"/>
                <a:gd name="T5" fmla="*/ 0 h 4"/>
                <a:gd name="T6" fmla="*/ 6 w 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6" y="0"/>
                  </a:moveTo>
                  <a:cubicBezTo>
                    <a:pt x="4" y="1"/>
                    <a:pt x="0" y="0"/>
                    <a:pt x="0" y="3"/>
                  </a:cubicBezTo>
                  <a:cubicBezTo>
                    <a:pt x="3" y="4"/>
                    <a:pt x="4" y="2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97" name="Freeform 32"/>
            <p:cNvSpPr>
              <a:spLocks/>
            </p:cNvSpPr>
            <p:nvPr/>
          </p:nvSpPr>
          <p:spPr bwMode="auto">
            <a:xfrm>
              <a:off x="5295900" y="1774825"/>
              <a:ext cx="9525" cy="19050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1"/>
                    <a:pt x="1" y="1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98" name="Freeform 33"/>
            <p:cNvSpPr>
              <a:spLocks/>
            </p:cNvSpPr>
            <p:nvPr/>
          </p:nvSpPr>
          <p:spPr bwMode="auto">
            <a:xfrm>
              <a:off x="5189538" y="1831975"/>
              <a:ext cx="28575" cy="20638"/>
            </a:xfrm>
            <a:custGeom>
              <a:avLst/>
              <a:gdLst>
                <a:gd name="T0" fmla="*/ 0 w 3"/>
                <a:gd name="T1" fmla="*/ 2 h 2"/>
                <a:gd name="T2" fmla="*/ 2 w 3"/>
                <a:gd name="T3" fmla="*/ 2 h 2"/>
                <a:gd name="T4" fmla="*/ 3 w 3"/>
                <a:gd name="T5" fmla="*/ 0 h 2"/>
                <a:gd name="T6" fmla="*/ 0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3" y="1"/>
                    <a:pt x="3" y="0"/>
                  </a:cubicBezTo>
                  <a:cubicBezTo>
                    <a:pt x="2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99" name="Freeform 34"/>
            <p:cNvSpPr>
              <a:spLocks/>
            </p:cNvSpPr>
            <p:nvPr/>
          </p:nvSpPr>
          <p:spPr bwMode="auto">
            <a:xfrm>
              <a:off x="4659313" y="1949450"/>
              <a:ext cx="49212" cy="47625"/>
            </a:xfrm>
            <a:custGeom>
              <a:avLst/>
              <a:gdLst>
                <a:gd name="T0" fmla="*/ 4 w 5"/>
                <a:gd name="T1" fmla="*/ 0 h 5"/>
                <a:gd name="T2" fmla="*/ 2 w 5"/>
                <a:gd name="T3" fmla="*/ 3 h 5"/>
                <a:gd name="T4" fmla="*/ 5 w 5"/>
                <a:gd name="T5" fmla="*/ 3 h 5"/>
                <a:gd name="T6" fmla="*/ 4 w 5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3" y="0"/>
                    <a:pt x="0" y="2"/>
                    <a:pt x="2" y="3"/>
                  </a:cubicBezTo>
                  <a:cubicBezTo>
                    <a:pt x="3" y="5"/>
                    <a:pt x="4" y="3"/>
                    <a:pt x="5" y="3"/>
                  </a:cubicBezTo>
                  <a:cubicBezTo>
                    <a:pt x="4" y="2"/>
                    <a:pt x="4" y="1"/>
                    <a:pt x="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00" name="Freeform 35"/>
            <p:cNvSpPr>
              <a:spLocks/>
            </p:cNvSpPr>
            <p:nvPr/>
          </p:nvSpPr>
          <p:spPr bwMode="auto">
            <a:xfrm>
              <a:off x="4987925" y="2006600"/>
              <a:ext cx="0" cy="9525"/>
            </a:xfrm>
            <a:custGeom>
              <a:avLst/>
              <a:gdLst>
                <a:gd name="T0" fmla="*/ 0 h 1"/>
                <a:gd name="T1" fmla="*/ 0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01" name="Freeform 36"/>
            <p:cNvSpPr>
              <a:spLocks/>
            </p:cNvSpPr>
            <p:nvPr/>
          </p:nvSpPr>
          <p:spPr bwMode="auto">
            <a:xfrm>
              <a:off x="4987925" y="1987550"/>
              <a:ext cx="38100" cy="28575"/>
            </a:xfrm>
            <a:custGeom>
              <a:avLst/>
              <a:gdLst>
                <a:gd name="T0" fmla="*/ 1 w 4"/>
                <a:gd name="T1" fmla="*/ 1 h 3"/>
                <a:gd name="T2" fmla="*/ 2 w 4"/>
                <a:gd name="T3" fmla="*/ 0 h 3"/>
                <a:gd name="T4" fmla="*/ 0 w 4"/>
                <a:gd name="T5" fmla="*/ 2 h 3"/>
                <a:gd name="T6" fmla="*/ 4 w 4"/>
                <a:gd name="T7" fmla="*/ 2 h 3"/>
                <a:gd name="T8" fmla="*/ 1 w 4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1" y="1"/>
                  </a:moveTo>
                  <a:cubicBezTo>
                    <a:pt x="1" y="1"/>
                    <a:pt x="2" y="1"/>
                    <a:pt x="2" y="0"/>
                  </a:cubicBezTo>
                  <a:cubicBezTo>
                    <a:pt x="0" y="0"/>
                    <a:pt x="0" y="2"/>
                    <a:pt x="0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0"/>
                    <a:pt x="2" y="3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02" name="Freeform 37"/>
            <p:cNvSpPr>
              <a:spLocks/>
            </p:cNvSpPr>
            <p:nvPr/>
          </p:nvSpPr>
          <p:spPr bwMode="auto">
            <a:xfrm>
              <a:off x="11672888" y="2162175"/>
              <a:ext cx="38100" cy="28575"/>
            </a:xfrm>
            <a:custGeom>
              <a:avLst/>
              <a:gdLst>
                <a:gd name="T0" fmla="*/ 4 w 4"/>
                <a:gd name="T1" fmla="*/ 0 h 3"/>
                <a:gd name="T2" fmla="*/ 1 w 4"/>
                <a:gd name="T3" fmla="*/ 3 h 3"/>
                <a:gd name="T4" fmla="*/ 4 w 4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cubicBezTo>
                    <a:pt x="2" y="0"/>
                    <a:pt x="0" y="2"/>
                    <a:pt x="1" y="3"/>
                  </a:cubicBezTo>
                  <a:cubicBezTo>
                    <a:pt x="2" y="2"/>
                    <a:pt x="4" y="1"/>
                    <a:pt x="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03" name="Freeform 38"/>
            <p:cNvSpPr>
              <a:spLocks/>
            </p:cNvSpPr>
            <p:nvPr/>
          </p:nvSpPr>
          <p:spPr bwMode="auto">
            <a:xfrm>
              <a:off x="11480800" y="2268538"/>
              <a:ext cx="38100" cy="28575"/>
            </a:xfrm>
            <a:custGeom>
              <a:avLst/>
              <a:gdLst>
                <a:gd name="T0" fmla="*/ 4 w 4"/>
                <a:gd name="T1" fmla="*/ 2 h 3"/>
                <a:gd name="T2" fmla="*/ 0 w 4"/>
                <a:gd name="T3" fmla="*/ 1 h 3"/>
                <a:gd name="T4" fmla="*/ 1 w 4"/>
                <a:gd name="T5" fmla="*/ 3 h 3"/>
                <a:gd name="T6" fmla="*/ 4 w 4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4" y="2"/>
                  </a:moveTo>
                  <a:cubicBezTo>
                    <a:pt x="3" y="2"/>
                    <a:pt x="2" y="0"/>
                    <a:pt x="0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04" name="Freeform 39"/>
            <p:cNvSpPr>
              <a:spLocks/>
            </p:cNvSpPr>
            <p:nvPr/>
          </p:nvSpPr>
          <p:spPr bwMode="auto">
            <a:xfrm>
              <a:off x="6210300" y="2460625"/>
              <a:ext cx="39687" cy="20638"/>
            </a:xfrm>
            <a:custGeom>
              <a:avLst/>
              <a:gdLst>
                <a:gd name="T0" fmla="*/ 4 w 4"/>
                <a:gd name="T1" fmla="*/ 0 h 2"/>
                <a:gd name="T2" fmla="*/ 0 w 4"/>
                <a:gd name="T3" fmla="*/ 2 h 2"/>
                <a:gd name="T4" fmla="*/ 4 w 4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3" y="1"/>
                    <a:pt x="1" y="0"/>
                    <a:pt x="0" y="2"/>
                  </a:cubicBezTo>
                  <a:cubicBezTo>
                    <a:pt x="1" y="1"/>
                    <a:pt x="4" y="2"/>
                    <a:pt x="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05" name="Freeform 40"/>
            <p:cNvSpPr>
              <a:spLocks/>
            </p:cNvSpPr>
            <p:nvPr/>
          </p:nvSpPr>
          <p:spPr bwMode="auto">
            <a:xfrm>
              <a:off x="11722100" y="2519363"/>
              <a:ext cx="57150" cy="47625"/>
            </a:xfrm>
            <a:custGeom>
              <a:avLst/>
              <a:gdLst>
                <a:gd name="T0" fmla="*/ 0 w 6"/>
                <a:gd name="T1" fmla="*/ 2 h 5"/>
                <a:gd name="T2" fmla="*/ 1 w 6"/>
                <a:gd name="T3" fmla="*/ 4 h 5"/>
                <a:gd name="T4" fmla="*/ 6 w 6"/>
                <a:gd name="T5" fmla="*/ 1 h 5"/>
                <a:gd name="T6" fmla="*/ 0 w 6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5">
                  <a:moveTo>
                    <a:pt x="0" y="2"/>
                  </a:moveTo>
                  <a:cubicBezTo>
                    <a:pt x="0" y="3"/>
                    <a:pt x="1" y="3"/>
                    <a:pt x="1" y="4"/>
                  </a:cubicBezTo>
                  <a:cubicBezTo>
                    <a:pt x="4" y="5"/>
                    <a:pt x="4" y="2"/>
                    <a:pt x="6" y="1"/>
                  </a:cubicBezTo>
                  <a:cubicBezTo>
                    <a:pt x="4" y="0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06" name="Freeform 41"/>
            <p:cNvSpPr>
              <a:spLocks/>
            </p:cNvSpPr>
            <p:nvPr/>
          </p:nvSpPr>
          <p:spPr bwMode="auto">
            <a:xfrm>
              <a:off x="11663363" y="2587625"/>
              <a:ext cx="19050" cy="9525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0 h 1"/>
                <a:gd name="T4" fmla="*/ 1 w 2"/>
                <a:gd name="T5" fmla="*/ 1 h 1"/>
                <a:gd name="T6" fmla="*/ 2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07" name="Freeform 42"/>
            <p:cNvSpPr>
              <a:spLocks/>
            </p:cNvSpPr>
            <p:nvPr/>
          </p:nvSpPr>
          <p:spPr bwMode="auto">
            <a:xfrm>
              <a:off x="11557000" y="2597150"/>
              <a:ext cx="106362" cy="87313"/>
            </a:xfrm>
            <a:custGeom>
              <a:avLst/>
              <a:gdLst>
                <a:gd name="T0" fmla="*/ 2 w 11"/>
                <a:gd name="T1" fmla="*/ 8 h 9"/>
                <a:gd name="T2" fmla="*/ 6 w 11"/>
                <a:gd name="T3" fmla="*/ 8 h 9"/>
                <a:gd name="T4" fmla="*/ 9 w 11"/>
                <a:gd name="T5" fmla="*/ 7 h 9"/>
                <a:gd name="T6" fmla="*/ 10 w 11"/>
                <a:gd name="T7" fmla="*/ 0 h 9"/>
                <a:gd name="T8" fmla="*/ 1 w 11"/>
                <a:gd name="T9" fmla="*/ 4 h 9"/>
                <a:gd name="T10" fmla="*/ 2 w 11"/>
                <a:gd name="T11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2" y="8"/>
                  </a:moveTo>
                  <a:cubicBezTo>
                    <a:pt x="3" y="9"/>
                    <a:pt x="5" y="7"/>
                    <a:pt x="6" y="8"/>
                  </a:cubicBezTo>
                  <a:cubicBezTo>
                    <a:pt x="7" y="8"/>
                    <a:pt x="8" y="6"/>
                    <a:pt x="9" y="7"/>
                  </a:cubicBezTo>
                  <a:cubicBezTo>
                    <a:pt x="8" y="4"/>
                    <a:pt x="11" y="3"/>
                    <a:pt x="10" y="0"/>
                  </a:cubicBezTo>
                  <a:cubicBezTo>
                    <a:pt x="8" y="3"/>
                    <a:pt x="4" y="4"/>
                    <a:pt x="1" y="4"/>
                  </a:cubicBezTo>
                  <a:cubicBezTo>
                    <a:pt x="3" y="5"/>
                    <a:pt x="0" y="7"/>
                    <a:pt x="2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08" name="Freeform 43"/>
            <p:cNvSpPr>
              <a:spLocks/>
            </p:cNvSpPr>
            <p:nvPr/>
          </p:nvSpPr>
          <p:spPr bwMode="auto">
            <a:xfrm>
              <a:off x="11431588" y="2616200"/>
              <a:ext cx="49212" cy="38100"/>
            </a:xfrm>
            <a:custGeom>
              <a:avLst/>
              <a:gdLst>
                <a:gd name="T0" fmla="*/ 0 w 5"/>
                <a:gd name="T1" fmla="*/ 3 h 4"/>
                <a:gd name="T2" fmla="*/ 2 w 5"/>
                <a:gd name="T3" fmla="*/ 4 h 4"/>
                <a:gd name="T4" fmla="*/ 5 w 5"/>
                <a:gd name="T5" fmla="*/ 0 h 4"/>
                <a:gd name="T6" fmla="*/ 0 w 5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0" y="3"/>
                  </a:moveTo>
                  <a:cubicBezTo>
                    <a:pt x="0" y="4"/>
                    <a:pt x="1" y="4"/>
                    <a:pt x="2" y="4"/>
                  </a:cubicBezTo>
                  <a:cubicBezTo>
                    <a:pt x="4" y="4"/>
                    <a:pt x="4" y="2"/>
                    <a:pt x="5" y="0"/>
                  </a:cubicBezTo>
                  <a:cubicBezTo>
                    <a:pt x="3" y="3"/>
                    <a:pt x="1" y="1"/>
                    <a:pt x="0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09" name="Freeform 44"/>
            <p:cNvSpPr>
              <a:spLocks/>
            </p:cNvSpPr>
            <p:nvPr/>
          </p:nvSpPr>
          <p:spPr bwMode="auto">
            <a:xfrm>
              <a:off x="11123613" y="2644775"/>
              <a:ext cx="39687" cy="28575"/>
            </a:xfrm>
            <a:custGeom>
              <a:avLst/>
              <a:gdLst>
                <a:gd name="T0" fmla="*/ 0 w 4"/>
                <a:gd name="T1" fmla="*/ 1 h 3"/>
                <a:gd name="T2" fmla="*/ 4 w 4"/>
                <a:gd name="T3" fmla="*/ 1 h 3"/>
                <a:gd name="T4" fmla="*/ 0 w 4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0" y="1"/>
                  </a:moveTo>
                  <a:cubicBezTo>
                    <a:pt x="1" y="3"/>
                    <a:pt x="3" y="3"/>
                    <a:pt x="4" y="1"/>
                  </a:cubicBezTo>
                  <a:cubicBezTo>
                    <a:pt x="3" y="0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10" name="Freeform 45"/>
            <p:cNvSpPr>
              <a:spLocks/>
            </p:cNvSpPr>
            <p:nvPr/>
          </p:nvSpPr>
          <p:spPr bwMode="auto">
            <a:xfrm>
              <a:off x="6037263" y="2663825"/>
              <a:ext cx="28575" cy="20638"/>
            </a:xfrm>
            <a:custGeom>
              <a:avLst/>
              <a:gdLst>
                <a:gd name="T0" fmla="*/ 0 w 3"/>
                <a:gd name="T1" fmla="*/ 1 h 2"/>
                <a:gd name="T2" fmla="*/ 3 w 3"/>
                <a:gd name="T3" fmla="*/ 2 h 2"/>
                <a:gd name="T4" fmla="*/ 0 w 3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cubicBezTo>
                    <a:pt x="1" y="2"/>
                    <a:pt x="2" y="1"/>
                    <a:pt x="3" y="2"/>
                  </a:cubicBezTo>
                  <a:cubicBezTo>
                    <a:pt x="3" y="1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11" name="Freeform 46"/>
            <p:cNvSpPr>
              <a:spLocks/>
            </p:cNvSpPr>
            <p:nvPr/>
          </p:nvSpPr>
          <p:spPr bwMode="auto">
            <a:xfrm>
              <a:off x="11606213" y="2684463"/>
              <a:ext cx="95250" cy="85725"/>
            </a:xfrm>
            <a:custGeom>
              <a:avLst/>
              <a:gdLst>
                <a:gd name="T0" fmla="*/ 2 w 10"/>
                <a:gd name="T1" fmla="*/ 7 h 9"/>
                <a:gd name="T2" fmla="*/ 10 w 10"/>
                <a:gd name="T3" fmla="*/ 7 h 9"/>
                <a:gd name="T4" fmla="*/ 10 w 10"/>
                <a:gd name="T5" fmla="*/ 5 h 9"/>
                <a:gd name="T6" fmla="*/ 2 w 10"/>
                <a:gd name="T7" fmla="*/ 4 h 9"/>
                <a:gd name="T8" fmla="*/ 2 w 10"/>
                <a:gd name="T9" fmla="*/ 3 h 9"/>
                <a:gd name="T10" fmla="*/ 2 w 10"/>
                <a:gd name="T11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9">
                  <a:moveTo>
                    <a:pt x="2" y="7"/>
                  </a:moveTo>
                  <a:cubicBezTo>
                    <a:pt x="4" y="6"/>
                    <a:pt x="7" y="9"/>
                    <a:pt x="10" y="7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0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0" y="6"/>
                    <a:pt x="2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12" name="Freeform 47"/>
            <p:cNvSpPr>
              <a:spLocks/>
            </p:cNvSpPr>
            <p:nvPr/>
          </p:nvSpPr>
          <p:spPr bwMode="auto">
            <a:xfrm>
              <a:off x="6075363" y="2741613"/>
              <a:ext cx="30162" cy="9525"/>
            </a:xfrm>
            <a:custGeom>
              <a:avLst/>
              <a:gdLst>
                <a:gd name="T0" fmla="*/ 6 w 19"/>
                <a:gd name="T1" fmla="*/ 6 h 6"/>
                <a:gd name="T2" fmla="*/ 19 w 19"/>
                <a:gd name="T3" fmla="*/ 0 h 6"/>
                <a:gd name="T4" fmla="*/ 0 w 19"/>
                <a:gd name="T5" fmla="*/ 0 h 6"/>
                <a:gd name="T6" fmla="*/ 6 w 19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6">
                  <a:moveTo>
                    <a:pt x="6" y="6"/>
                  </a:moveTo>
                  <a:lnTo>
                    <a:pt x="19" y="0"/>
                  </a:lnTo>
                  <a:lnTo>
                    <a:pt x="0" y="0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13" name="Freeform 48"/>
            <p:cNvSpPr>
              <a:spLocks/>
            </p:cNvSpPr>
            <p:nvPr/>
          </p:nvSpPr>
          <p:spPr bwMode="auto">
            <a:xfrm>
              <a:off x="5989638" y="2779713"/>
              <a:ext cx="19050" cy="11113"/>
            </a:xfrm>
            <a:custGeom>
              <a:avLst/>
              <a:gdLst>
                <a:gd name="T0" fmla="*/ 6 w 12"/>
                <a:gd name="T1" fmla="*/ 7 h 7"/>
                <a:gd name="T2" fmla="*/ 12 w 12"/>
                <a:gd name="T3" fmla="*/ 0 h 7"/>
                <a:gd name="T4" fmla="*/ 0 w 12"/>
                <a:gd name="T5" fmla="*/ 0 h 7"/>
                <a:gd name="T6" fmla="*/ 6 w 12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7">
                  <a:moveTo>
                    <a:pt x="6" y="7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6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14" name="Freeform 49"/>
            <p:cNvSpPr>
              <a:spLocks/>
            </p:cNvSpPr>
            <p:nvPr/>
          </p:nvSpPr>
          <p:spPr bwMode="auto">
            <a:xfrm>
              <a:off x="11152188" y="2847975"/>
              <a:ext cx="96837" cy="115888"/>
            </a:xfrm>
            <a:custGeom>
              <a:avLst/>
              <a:gdLst>
                <a:gd name="T0" fmla="*/ 1 w 10"/>
                <a:gd name="T1" fmla="*/ 10 h 12"/>
                <a:gd name="T2" fmla="*/ 10 w 10"/>
                <a:gd name="T3" fmla="*/ 2 h 12"/>
                <a:gd name="T4" fmla="*/ 0 w 10"/>
                <a:gd name="T5" fmla="*/ 2 h 12"/>
                <a:gd name="T6" fmla="*/ 3 w 10"/>
                <a:gd name="T7" fmla="*/ 7 h 12"/>
                <a:gd name="T8" fmla="*/ 1 w 10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1" y="10"/>
                  </a:moveTo>
                  <a:cubicBezTo>
                    <a:pt x="8" y="12"/>
                    <a:pt x="5" y="3"/>
                    <a:pt x="10" y="2"/>
                  </a:cubicBezTo>
                  <a:cubicBezTo>
                    <a:pt x="6" y="0"/>
                    <a:pt x="3" y="3"/>
                    <a:pt x="0" y="2"/>
                  </a:cubicBezTo>
                  <a:cubicBezTo>
                    <a:pt x="0" y="4"/>
                    <a:pt x="1" y="6"/>
                    <a:pt x="3" y="7"/>
                  </a:cubicBezTo>
                  <a:cubicBezTo>
                    <a:pt x="2" y="8"/>
                    <a:pt x="2" y="10"/>
                    <a:pt x="1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15" name="Freeform 50"/>
            <p:cNvSpPr>
              <a:spLocks/>
            </p:cNvSpPr>
            <p:nvPr/>
          </p:nvSpPr>
          <p:spPr bwMode="auto">
            <a:xfrm>
              <a:off x="10883900" y="2906713"/>
              <a:ext cx="47625" cy="19050"/>
            </a:xfrm>
            <a:custGeom>
              <a:avLst/>
              <a:gdLst>
                <a:gd name="T0" fmla="*/ 5 w 5"/>
                <a:gd name="T1" fmla="*/ 1 h 2"/>
                <a:gd name="T2" fmla="*/ 0 w 5"/>
                <a:gd name="T3" fmla="*/ 1 h 2"/>
                <a:gd name="T4" fmla="*/ 5 w 5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5" y="1"/>
                  </a:moveTo>
                  <a:cubicBezTo>
                    <a:pt x="4" y="0"/>
                    <a:pt x="1" y="0"/>
                    <a:pt x="0" y="1"/>
                  </a:cubicBezTo>
                  <a:cubicBezTo>
                    <a:pt x="2" y="2"/>
                    <a:pt x="3" y="0"/>
                    <a:pt x="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16" name="Freeform 51"/>
            <p:cNvSpPr>
              <a:spLocks/>
            </p:cNvSpPr>
            <p:nvPr/>
          </p:nvSpPr>
          <p:spPr bwMode="auto">
            <a:xfrm>
              <a:off x="10796588" y="2935288"/>
              <a:ext cx="47625" cy="28575"/>
            </a:xfrm>
            <a:custGeom>
              <a:avLst/>
              <a:gdLst>
                <a:gd name="T0" fmla="*/ 5 w 5"/>
                <a:gd name="T1" fmla="*/ 3 h 3"/>
                <a:gd name="T2" fmla="*/ 4 w 5"/>
                <a:gd name="T3" fmla="*/ 1 h 3"/>
                <a:gd name="T4" fmla="*/ 0 w 5"/>
                <a:gd name="T5" fmla="*/ 2 h 3"/>
                <a:gd name="T6" fmla="*/ 5 w 5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3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3" y="2"/>
                    <a:pt x="0" y="0"/>
                    <a:pt x="0" y="2"/>
                  </a:cubicBezTo>
                  <a:cubicBezTo>
                    <a:pt x="2" y="3"/>
                    <a:pt x="3" y="0"/>
                    <a:pt x="5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17" name="Freeform 52"/>
            <p:cNvSpPr>
              <a:spLocks/>
            </p:cNvSpPr>
            <p:nvPr/>
          </p:nvSpPr>
          <p:spPr bwMode="auto">
            <a:xfrm>
              <a:off x="10893425" y="2925763"/>
              <a:ext cx="114300" cy="47625"/>
            </a:xfrm>
            <a:custGeom>
              <a:avLst/>
              <a:gdLst>
                <a:gd name="T0" fmla="*/ 12 w 12"/>
                <a:gd name="T1" fmla="*/ 2 h 5"/>
                <a:gd name="T2" fmla="*/ 0 w 12"/>
                <a:gd name="T3" fmla="*/ 4 h 5"/>
                <a:gd name="T4" fmla="*/ 7 w 12"/>
                <a:gd name="T5" fmla="*/ 4 h 5"/>
                <a:gd name="T6" fmla="*/ 12 w 12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5">
                  <a:moveTo>
                    <a:pt x="12" y="2"/>
                  </a:moveTo>
                  <a:cubicBezTo>
                    <a:pt x="8" y="4"/>
                    <a:pt x="3" y="0"/>
                    <a:pt x="0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12" y="5"/>
                    <a:pt x="12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18" name="Freeform 53"/>
            <p:cNvSpPr>
              <a:spLocks/>
            </p:cNvSpPr>
            <p:nvPr/>
          </p:nvSpPr>
          <p:spPr bwMode="auto">
            <a:xfrm>
              <a:off x="6769100" y="3109913"/>
              <a:ext cx="153987" cy="66675"/>
            </a:xfrm>
            <a:custGeom>
              <a:avLst/>
              <a:gdLst>
                <a:gd name="T0" fmla="*/ 5 w 16"/>
                <a:gd name="T1" fmla="*/ 4 h 7"/>
                <a:gd name="T2" fmla="*/ 16 w 16"/>
                <a:gd name="T3" fmla="*/ 3 h 7"/>
                <a:gd name="T4" fmla="*/ 14 w 16"/>
                <a:gd name="T5" fmla="*/ 4 h 7"/>
                <a:gd name="T6" fmla="*/ 8 w 16"/>
                <a:gd name="T7" fmla="*/ 1 h 7"/>
                <a:gd name="T8" fmla="*/ 0 w 16"/>
                <a:gd name="T9" fmla="*/ 2 h 7"/>
                <a:gd name="T10" fmla="*/ 5 w 16"/>
                <a:gd name="T11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7">
                  <a:moveTo>
                    <a:pt x="5" y="4"/>
                  </a:moveTo>
                  <a:cubicBezTo>
                    <a:pt x="9" y="7"/>
                    <a:pt x="13" y="4"/>
                    <a:pt x="16" y="3"/>
                  </a:cubicBezTo>
                  <a:cubicBezTo>
                    <a:pt x="15" y="2"/>
                    <a:pt x="14" y="4"/>
                    <a:pt x="14" y="4"/>
                  </a:cubicBezTo>
                  <a:cubicBezTo>
                    <a:pt x="11" y="3"/>
                    <a:pt x="8" y="3"/>
                    <a:pt x="8" y="1"/>
                  </a:cubicBezTo>
                  <a:cubicBezTo>
                    <a:pt x="5" y="1"/>
                    <a:pt x="2" y="0"/>
                    <a:pt x="0" y="2"/>
                  </a:cubicBezTo>
                  <a:cubicBezTo>
                    <a:pt x="2" y="2"/>
                    <a:pt x="4" y="3"/>
                    <a:pt x="5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19" name="Freeform 54"/>
            <p:cNvSpPr>
              <a:spLocks/>
            </p:cNvSpPr>
            <p:nvPr/>
          </p:nvSpPr>
          <p:spPr bwMode="auto">
            <a:xfrm>
              <a:off x="7058025" y="3119438"/>
              <a:ext cx="165100" cy="76200"/>
            </a:xfrm>
            <a:custGeom>
              <a:avLst/>
              <a:gdLst>
                <a:gd name="T0" fmla="*/ 17 w 17"/>
                <a:gd name="T1" fmla="*/ 2 h 8"/>
                <a:gd name="T2" fmla="*/ 14 w 17"/>
                <a:gd name="T3" fmla="*/ 2 h 8"/>
                <a:gd name="T4" fmla="*/ 0 w 17"/>
                <a:gd name="T5" fmla="*/ 3 h 8"/>
                <a:gd name="T6" fmla="*/ 0 w 17"/>
                <a:gd name="T7" fmla="*/ 3 h 8"/>
                <a:gd name="T8" fmla="*/ 2 w 17"/>
                <a:gd name="T9" fmla="*/ 4 h 8"/>
                <a:gd name="T10" fmla="*/ 0 w 17"/>
                <a:gd name="T11" fmla="*/ 7 h 8"/>
                <a:gd name="T12" fmla="*/ 17 w 17"/>
                <a:gd name="T13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17" y="2"/>
                  </a:moveTo>
                  <a:cubicBezTo>
                    <a:pt x="16" y="2"/>
                    <a:pt x="14" y="1"/>
                    <a:pt x="14" y="2"/>
                  </a:cubicBezTo>
                  <a:cubicBezTo>
                    <a:pt x="9" y="0"/>
                    <a:pt x="5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2" y="4"/>
                  </a:cubicBezTo>
                  <a:cubicBezTo>
                    <a:pt x="2" y="5"/>
                    <a:pt x="1" y="6"/>
                    <a:pt x="0" y="7"/>
                  </a:cubicBezTo>
                  <a:cubicBezTo>
                    <a:pt x="6" y="8"/>
                    <a:pt x="12" y="4"/>
                    <a:pt x="17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20" name="Freeform 55"/>
            <p:cNvSpPr>
              <a:spLocks/>
            </p:cNvSpPr>
            <p:nvPr/>
          </p:nvSpPr>
          <p:spPr bwMode="auto">
            <a:xfrm>
              <a:off x="6586538" y="3341688"/>
              <a:ext cx="38100" cy="28575"/>
            </a:xfrm>
            <a:custGeom>
              <a:avLst/>
              <a:gdLst>
                <a:gd name="T0" fmla="*/ 4 w 4"/>
                <a:gd name="T1" fmla="*/ 3 h 3"/>
                <a:gd name="T2" fmla="*/ 2 w 4"/>
                <a:gd name="T3" fmla="*/ 0 h 3"/>
                <a:gd name="T4" fmla="*/ 1 w 4"/>
                <a:gd name="T5" fmla="*/ 1 h 3"/>
                <a:gd name="T6" fmla="*/ 4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4" y="3"/>
                  </a:moveTo>
                  <a:cubicBezTo>
                    <a:pt x="3" y="2"/>
                    <a:pt x="4" y="1"/>
                    <a:pt x="2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3"/>
                    <a:pt x="2" y="3"/>
                    <a:pt x="4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21" name="Freeform 56"/>
            <p:cNvSpPr>
              <a:spLocks/>
            </p:cNvSpPr>
            <p:nvPr/>
          </p:nvSpPr>
          <p:spPr bwMode="auto">
            <a:xfrm>
              <a:off x="9496425" y="3360738"/>
              <a:ext cx="47625" cy="38100"/>
            </a:xfrm>
            <a:custGeom>
              <a:avLst/>
              <a:gdLst>
                <a:gd name="T0" fmla="*/ 0 w 5"/>
                <a:gd name="T1" fmla="*/ 2 h 4"/>
                <a:gd name="T2" fmla="*/ 2 w 5"/>
                <a:gd name="T3" fmla="*/ 4 h 4"/>
                <a:gd name="T4" fmla="*/ 5 w 5"/>
                <a:gd name="T5" fmla="*/ 2 h 4"/>
                <a:gd name="T6" fmla="*/ 0 w 5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0" y="2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3" y="2"/>
                    <a:pt x="1" y="0"/>
                    <a:pt x="0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22" name="Freeform 57"/>
            <p:cNvSpPr>
              <a:spLocks/>
            </p:cNvSpPr>
            <p:nvPr/>
          </p:nvSpPr>
          <p:spPr bwMode="auto">
            <a:xfrm>
              <a:off x="9486900" y="3398838"/>
              <a:ext cx="66675" cy="30163"/>
            </a:xfrm>
            <a:custGeom>
              <a:avLst/>
              <a:gdLst>
                <a:gd name="T0" fmla="*/ 3 w 7"/>
                <a:gd name="T1" fmla="*/ 0 h 3"/>
                <a:gd name="T2" fmla="*/ 0 w 7"/>
                <a:gd name="T3" fmla="*/ 2 h 3"/>
                <a:gd name="T4" fmla="*/ 7 w 7"/>
                <a:gd name="T5" fmla="*/ 1 h 3"/>
                <a:gd name="T6" fmla="*/ 3 w 7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3"/>
                    <a:pt x="5" y="1"/>
                    <a:pt x="7" y="1"/>
                  </a:cubicBezTo>
                  <a:cubicBezTo>
                    <a:pt x="6" y="1"/>
                    <a:pt x="4" y="2"/>
                    <a:pt x="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23" name="Freeform 58"/>
            <p:cNvSpPr>
              <a:spLocks/>
            </p:cNvSpPr>
            <p:nvPr/>
          </p:nvSpPr>
          <p:spPr bwMode="auto">
            <a:xfrm>
              <a:off x="9659938" y="3360738"/>
              <a:ext cx="57150" cy="38100"/>
            </a:xfrm>
            <a:custGeom>
              <a:avLst/>
              <a:gdLst>
                <a:gd name="T0" fmla="*/ 0 w 6"/>
                <a:gd name="T1" fmla="*/ 1 h 4"/>
                <a:gd name="T2" fmla="*/ 6 w 6"/>
                <a:gd name="T3" fmla="*/ 2 h 4"/>
                <a:gd name="T4" fmla="*/ 0 w 6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0" y="1"/>
                  </a:moveTo>
                  <a:cubicBezTo>
                    <a:pt x="1" y="4"/>
                    <a:pt x="4" y="2"/>
                    <a:pt x="6" y="2"/>
                  </a:cubicBezTo>
                  <a:cubicBezTo>
                    <a:pt x="5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24" name="Freeform 59"/>
            <p:cNvSpPr>
              <a:spLocks/>
            </p:cNvSpPr>
            <p:nvPr/>
          </p:nvSpPr>
          <p:spPr bwMode="auto">
            <a:xfrm>
              <a:off x="9996488" y="3370263"/>
              <a:ext cx="212725" cy="68263"/>
            </a:xfrm>
            <a:custGeom>
              <a:avLst/>
              <a:gdLst>
                <a:gd name="T0" fmla="*/ 21 w 22"/>
                <a:gd name="T1" fmla="*/ 1 h 7"/>
                <a:gd name="T2" fmla="*/ 8 w 22"/>
                <a:gd name="T3" fmla="*/ 2 h 7"/>
                <a:gd name="T4" fmla="*/ 4 w 22"/>
                <a:gd name="T5" fmla="*/ 1 h 7"/>
                <a:gd name="T6" fmla="*/ 0 w 22"/>
                <a:gd name="T7" fmla="*/ 1 h 7"/>
                <a:gd name="T8" fmla="*/ 1 w 22"/>
                <a:gd name="T9" fmla="*/ 2 h 7"/>
                <a:gd name="T10" fmla="*/ 0 w 22"/>
                <a:gd name="T11" fmla="*/ 3 h 7"/>
                <a:gd name="T12" fmla="*/ 7 w 22"/>
                <a:gd name="T13" fmla="*/ 5 h 7"/>
                <a:gd name="T14" fmla="*/ 18 w 22"/>
                <a:gd name="T15" fmla="*/ 5 h 7"/>
                <a:gd name="T16" fmla="*/ 22 w 22"/>
                <a:gd name="T17" fmla="*/ 3 h 7"/>
                <a:gd name="T18" fmla="*/ 21 w 22"/>
                <a:gd name="T1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7">
                  <a:moveTo>
                    <a:pt x="21" y="1"/>
                  </a:moveTo>
                  <a:cubicBezTo>
                    <a:pt x="17" y="3"/>
                    <a:pt x="13" y="2"/>
                    <a:pt x="8" y="2"/>
                  </a:cubicBezTo>
                  <a:cubicBezTo>
                    <a:pt x="7" y="2"/>
                    <a:pt x="5" y="2"/>
                    <a:pt x="4" y="1"/>
                  </a:cubicBezTo>
                  <a:cubicBezTo>
                    <a:pt x="3" y="1"/>
                    <a:pt x="1" y="0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1" y="7"/>
                    <a:pt x="4" y="4"/>
                    <a:pt x="7" y="5"/>
                  </a:cubicBezTo>
                  <a:cubicBezTo>
                    <a:pt x="10" y="1"/>
                    <a:pt x="14" y="6"/>
                    <a:pt x="18" y="5"/>
                  </a:cubicBezTo>
                  <a:cubicBezTo>
                    <a:pt x="18" y="3"/>
                    <a:pt x="21" y="5"/>
                    <a:pt x="22" y="3"/>
                  </a:cubicBezTo>
                  <a:cubicBezTo>
                    <a:pt x="22" y="2"/>
                    <a:pt x="22" y="2"/>
                    <a:pt x="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25" name="Freeform 60"/>
            <p:cNvSpPr>
              <a:spLocks/>
            </p:cNvSpPr>
            <p:nvPr/>
          </p:nvSpPr>
          <p:spPr bwMode="auto">
            <a:xfrm>
              <a:off x="6634163" y="3398838"/>
              <a:ext cx="58737" cy="49213"/>
            </a:xfrm>
            <a:custGeom>
              <a:avLst/>
              <a:gdLst>
                <a:gd name="T0" fmla="*/ 6 w 6"/>
                <a:gd name="T1" fmla="*/ 4 h 5"/>
                <a:gd name="T2" fmla="*/ 0 w 6"/>
                <a:gd name="T3" fmla="*/ 0 h 5"/>
                <a:gd name="T4" fmla="*/ 6 w 6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5">
                  <a:moveTo>
                    <a:pt x="6" y="4"/>
                  </a:moveTo>
                  <a:cubicBezTo>
                    <a:pt x="4" y="2"/>
                    <a:pt x="3" y="0"/>
                    <a:pt x="0" y="0"/>
                  </a:cubicBezTo>
                  <a:cubicBezTo>
                    <a:pt x="2" y="1"/>
                    <a:pt x="2" y="5"/>
                    <a:pt x="6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26" name="Freeform 61"/>
            <p:cNvSpPr>
              <a:spLocks/>
            </p:cNvSpPr>
            <p:nvPr/>
          </p:nvSpPr>
          <p:spPr bwMode="auto">
            <a:xfrm>
              <a:off x="9321800" y="3398838"/>
              <a:ext cx="58737" cy="39688"/>
            </a:xfrm>
            <a:custGeom>
              <a:avLst/>
              <a:gdLst>
                <a:gd name="T0" fmla="*/ 0 w 6"/>
                <a:gd name="T1" fmla="*/ 4 h 4"/>
                <a:gd name="T2" fmla="*/ 1 w 6"/>
                <a:gd name="T3" fmla="*/ 4 h 4"/>
                <a:gd name="T4" fmla="*/ 6 w 6"/>
                <a:gd name="T5" fmla="*/ 4 h 4"/>
                <a:gd name="T6" fmla="*/ 0 w 6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2" y="3"/>
                    <a:pt x="4" y="4"/>
                    <a:pt x="6" y="4"/>
                  </a:cubicBezTo>
                  <a:cubicBezTo>
                    <a:pt x="4" y="0"/>
                    <a:pt x="2" y="3"/>
                    <a:pt x="0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27" name="Freeform 62"/>
            <p:cNvSpPr>
              <a:spLocks/>
            </p:cNvSpPr>
            <p:nvPr/>
          </p:nvSpPr>
          <p:spPr bwMode="auto">
            <a:xfrm>
              <a:off x="9312275" y="3438525"/>
              <a:ext cx="9525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28" name="Freeform 63"/>
            <p:cNvSpPr>
              <a:spLocks/>
            </p:cNvSpPr>
            <p:nvPr/>
          </p:nvSpPr>
          <p:spPr bwMode="auto">
            <a:xfrm>
              <a:off x="9534525" y="3438525"/>
              <a:ext cx="47625" cy="28575"/>
            </a:xfrm>
            <a:custGeom>
              <a:avLst/>
              <a:gdLst>
                <a:gd name="T0" fmla="*/ 3 w 5"/>
                <a:gd name="T1" fmla="*/ 0 h 3"/>
                <a:gd name="T2" fmla="*/ 0 w 5"/>
                <a:gd name="T3" fmla="*/ 1 h 3"/>
                <a:gd name="T4" fmla="*/ 2 w 5"/>
                <a:gd name="T5" fmla="*/ 3 h 3"/>
                <a:gd name="T6" fmla="*/ 5 w 5"/>
                <a:gd name="T7" fmla="*/ 2 h 3"/>
                <a:gd name="T8" fmla="*/ 3 w 5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5" y="3"/>
                    <a:pt x="5" y="2"/>
                  </a:cubicBezTo>
                  <a:cubicBezTo>
                    <a:pt x="5" y="1"/>
                    <a:pt x="3" y="1"/>
                    <a:pt x="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29" name="Freeform 64"/>
            <p:cNvSpPr>
              <a:spLocks/>
            </p:cNvSpPr>
            <p:nvPr/>
          </p:nvSpPr>
          <p:spPr bwMode="auto">
            <a:xfrm>
              <a:off x="10488613" y="3429000"/>
              <a:ext cx="38100" cy="28575"/>
            </a:xfrm>
            <a:custGeom>
              <a:avLst/>
              <a:gdLst>
                <a:gd name="T0" fmla="*/ 0 w 4"/>
                <a:gd name="T1" fmla="*/ 1 h 3"/>
                <a:gd name="T2" fmla="*/ 0 w 4"/>
                <a:gd name="T3" fmla="*/ 2 h 3"/>
                <a:gd name="T4" fmla="*/ 4 w 4"/>
                <a:gd name="T5" fmla="*/ 2 h 3"/>
                <a:gd name="T6" fmla="*/ 0 w 4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1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2" y="2"/>
                    <a:pt x="3" y="3"/>
                    <a:pt x="4" y="2"/>
                  </a:cubicBezTo>
                  <a:cubicBezTo>
                    <a:pt x="3" y="1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30" name="Freeform 65"/>
            <p:cNvSpPr>
              <a:spLocks/>
            </p:cNvSpPr>
            <p:nvPr/>
          </p:nvSpPr>
          <p:spPr bwMode="auto">
            <a:xfrm>
              <a:off x="11760200" y="35448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31" name="Freeform 66"/>
            <p:cNvSpPr>
              <a:spLocks/>
            </p:cNvSpPr>
            <p:nvPr/>
          </p:nvSpPr>
          <p:spPr bwMode="auto">
            <a:xfrm>
              <a:off x="11760200" y="3544888"/>
              <a:ext cx="19050" cy="9525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32" name="Freeform 67"/>
            <p:cNvSpPr>
              <a:spLocks/>
            </p:cNvSpPr>
            <p:nvPr/>
          </p:nvSpPr>
          <p:spPr bwMode="auto">
            <a:xfrm>
              <a:off x="11682413" y="3514725"/>
              <a:ext cx="77787" cy="39688"/>
            </a:xfrm>
            <a:custGeom>
              <a:avLst/>
              <a:gdLst>
                <a:gd name="T0" fmla="*/ 4 w 8"/>
                <a:gd name="T1" fmla="*/ 1 h 4"/>
                <a:gd name="T2" fmla="*/ 3 w 8"/>
                <a:gd name="T3" fmla="*/ 1 h 4"/>
                <a:gd name="T4" fmla="*/ 3 w 8"/>
                <a:gd name="T5" fmla="*/ 0 h 4"/>
                <a:gd name="T6" fmla="*/ 0 w 8"/>
                <a:gd name="T7" fmla="*/ 1 h 4"/>
                <a:gd name="T8" fmla="*/ 3 w 8"/>
                <a:gd name="T9" fmla="*/ 2 h 4"/>
                <a:gd name="T10" fmla="*/ 8 w 8"/>
                <a:gd name="T11" fmla="*/ 4 h 4"/>
                <a:gd name="T12" fmla="*/ 8 w 8"/>
                <a:gd name="T13" fmla="*/ 3 h 4"/>
                <a:gd name="T14" fmla="*/ 4 w 8"/>
                <a:gd name="T1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4">
                  <a:moveTo>
                    <a:pt x="4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1"/>
                    <a:pt x="3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1" y="1"/>
                    <a:pt x="2" y="3"/>
                    <a:pt x="3" y="2"/>
                  </a:cubicBezTo>
                  <a:cubicBezTo>
                    <a:pt x="4" y="3"/>
                    <a:pt x="6" y="4"/>
                    <a:pt x="8" y="4"/>
                  </a:cubicBezTo>
                  <a:cubicBezTo>
                    <a:pt x="7" y="4"/>
                    <a:pt x="8" y="4"/>
                    <a:pt x="8" y="3"/>
                  </a:cubicBezTo>
                  <a:cubicBezTo>
                    <a:pt x="7" y="3"/>
                    <a:pt x="5" y="3"/>
                    <a:pt x="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33" name="Freeform 68"/>
            <p:cNvSpPr>
              <a:spLocks/>
            </p:cNvSpPr>
            <p:nvPr/>
          </p:nvSpPr>
          <p:spPr bwMode="auto">
            <a:xfrm>
              <a:off x="6403975" y="3514725"/>
              <a:ext cx="76200" cy="49213"/>
            </a:xfrm>
            <a:custGeom>
              <a:avLst/>
              <a:gdLst>
                <a:gd name="T0" fmla="*/ 0 w 8"/>
                <a:gd name="T1" fmla="*/ 4 h 5"/>
                <a:gd name="T2" fmla="*/ 8 w 8"/>
                <a:gd name="T3" fmla="*/ 2 h 5"/>
                <a:gd name="T4" fmla="*/ 0 w 8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0" y="4"/>
                  </a:moveTo>
                  <a:cubicBezTo>
                    <a:pt x="3" y="5"/>
                    <a:pt x="6" y="2"/>
                    <a:pt x="8" y="2"/>
                  </a:cubicBezTo>
                  <a:cubicBezTo>
                    <a:pt x="5" y="2"/>
                    <a:pt x="1" y="0"/>
                    <a:pt x="0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34" name="Freeform 69"/>
            <p:cNvSpPr>
              <a:spLocks/>
            </p:cNvSpPr>
            <p:nvPr/>
          </p:nvSpPr>
          <p:spPr bwMode="auto">
            <a:xfrm>
              <a:off x="11114088" y="3544888"/>
              <a:ext cx="163512" cy="57150"/>
            </a:xfrm>
            <a:custGeom>
              <a:avLst/>
              <a:gdLst>
                <a:gd name="T0" fmla="*/ 11 w 17"/>
                <a:gd name="T1" fmla="*/ 3 h 6"/>
                <a:gd name="T2" fmla="*/ 8 w 17"/>
                <a:gd name="T3" fmla="*/ 3 h 6"/>
                <a:gd name="T4" fmla="*/ 4 w 17"/>
                <a:gd name="T5" fmla="*/ 0 h 6"/>
                <a:gd name="T6" fmla="*/ 3 w 17"/>
                <a:gd name="T7" fmla="*/ 4 h 6"/>
                <a:gd name="T8" fmla="*/ 8 w 17"/>
                <a:gd name="T9" fmla="*/ 3 h 6"/>
                <a:gd name="T10" fmla="*/ 16 w 17"/>
                <a:gd name="T11" fmla="*/ 6 h 6"/>
                <a:gd name="T12" fmla="*/ 17 w 17"/>
                <a:gd name="T13" fmla="*/ 5 h 6"/>
                <a:gd name="T14" fmla="*/ 11 w 17"/>
                <a:gd name="T1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">
                  <a:moveTo>
                    <a:pt x="11" y="3"/>
                  </a:moveTo>
                  <a:cubicBezTo>
                    <a:pt x="10" y="3"/>
                    <a:pt x="9" y="2"/>
                    <a:pt x="8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0" y="3"/>
                    <a:pt x="3" y="4"/>
                  </a:cubicBezTo>
                  <a:cubicBezTo>
                    <a:pt x="5" y="4"/>
                    <a:pt x="7" y="5"/>
                    <a:pt x="8" y="3"/>
                  </a:cubicBezTo>
                  <a:cubicBezTo>
                    <a:pt x="10" y="4"/>
                    <a:pt x="13" y="6"/>
                    <a:pt x="16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2"/>
                    <a:pt x="13" y="3"/>
                    <a:pt x="11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35" name="Freeform 70"/>
            <p:cNvSpPr>
              <a:spLocks/>
            </p:cNvSpPr>
            <p:nvPr/>
          </p:nvSpPr>
          <p:spPr bwMode="auto">
            <a:xfrm>
              <a:off x="8147050" y="3554413"/>
              <a:ext cx="241300" cy="106363"/>
            </a:xfrm>
            <a:custGeom>
              <a:avLst/>
              <a:gdLst>
                <a:gd name="T0" fmla="*/ 23 w 25"/>
                <a:gd name="T1" fmla="*/ 1 h 11"/>
                <a:gd name="T2" fmla="*/ 20 w 25"/>
                <a:gd name="T3" fmla="*/ 1 h 11"/>
                <a:gd name="T4" fmla="*/ 19 w 25"/>
                <a:gd name="T5" fmla="*/ 2 h 11"/>
                <a:gd name="T6" fmla="*/ 19 w 25"/>
                <a:gd name="T7" fmla="*/ 3 h 11"/>
                <a:gd name="T8" fmla="*/ 18 w 25"/>
                <a:gd name="T9" fmla="*/ 4 h 11"/>
                <a:gd name="T10" fmla="*/ 17 w 25"/>
                <a:gd name="T11" fmla="*/ 3 h 11"/>
                <a:gd name="T12" fmla="*/ 5 w 25"/>
                <a:gd name="T13" fmla="*/ 8 h 11"/>
                <a:gd name="T14" fmla="*/ 0 w 25"/>
                <a:gd name="T15" fmla="*/ 11 h 11"/>
                <a:gd name="T16" fmla="*/ 3 w 25"/>
                <a:gd name="T17" fmla="*/ 10 h 11"/>
                <a:gd name="T18" fmla="*/ 17 w 25"/>
                <a:gd name="T19" fmla="*/ 6 h 11"/>
                <a:gd name="T20" fmla="*/ 25 w 25"/>
                <a:gd name="T21" fmla="*/ 1 h 11"/>
                <a:gd name="T22" fmla="*/ 25 w 25"/>
                <a:gd name="T23" fmla="*/ 0 h 11"/>
                <a:gd name="T24" fmla="*/ 23 w 25"/>
                <a:gd name="T2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11">
                  <a:moveTo>
                    <a:pt x="23" y="1"/>
                  </a:moveTo>
                  <a:cubicBezTo>
                    <a:pt x="22" y="0"/>
                    <a:pt x="21" y="2"/>
                    <a:pt x="20" y="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9" y="3"/>
                    <a:pt x="19" y="3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3" y="3"/>
                    <a:pt x="9" y="7"/>
                    <a:pt x="5" y="8"/>
                  </a:cubicBezTo>
                  <a:cubicBezTo>
                    <a:pt x="4" y="11"/>
                    <a:pt x="0" y="9"/>
                    <a:pt x="0" y="11"/>
                  </a:cubicBezTo>
                  <a:cubicBezTo>
                    <a:pt x="1" y="11"/>
                    <a:pt x="3" y="11"/>
                    <a:pt x="3" y="10"/>
                  </a:cubicBezTo>
                  <a:cubicBezTo>
                    <a:pt x="8" y="11"/>
                    <a:pt x="13" y="9"/>
                    <a:pt x="17" y="6"/>
                  </a:cubicBezTo>
                  <a:cubicBezTo>
                    <a:pt x="19" y="4"/>
                    <a:pt x="22" y="3"/>
                    <a:pt x="25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4" y="1"/>
                    <a:pt x="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36" name="Freeform 71"/>
            <p:cNvSpPr>
              <a:spLocks/>
            </p:cNvSpPr>
            <p:nvPr/>
          </p:nvSpPr>
          <p:spPr bwMode="auto">
            <a:xfrm>
              <a:off x="11528425" y="3563938"/>
              <a:ext cx="241300" cy="47625"/>
            </a:xfrm>
            <a:custGeom>
              <a:avLst/>
              <a:gdLst>
                <a:gd name="T0" fmla="*/ 12 w 25"/>
                <a:gd name="T1" fmla="*/ 1 h 5"/>
                <a:gd name="T2" fmla="*/ 0 w 25"/>
                <a:gd name="T3" fmla="*/ 1 h 5"/>
                <a:gd name="T4" fmla="*/ 9 w 25"/>
                <a:gd name="T5" fmla="*/ 4 h 5"/>
                <a:gd name="T6" fmla="*/ 18 w 25"/>
                <a:gd name="T7" fmla="*/ 2 h 5"/>
                <a:gd name="T8" fmla="*/ 25 w 25"/>
                <a:gd name="T9" fmla="*/ 3 h 5"/>
                <a:gd name="T10" fmla="*/ 25 w 25"/>
                <a:gd name="T11" fmla="*/ 2 h 5"/>
                <a:gd name="T12" fmla="*/ 12 w 25"/>
                <a:gd name="T1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5">
                  <a:moveTo>
                    <a:pt x="12" y="1"/>
                  </a:moveTo>
                  <a:cubicBezTo>
                    <a:pt x="9" y="3"/>
                    <a:pt x="4" y="0"/>
                    <a:pt x="0" y="1"/>
                  </a:cubicBezTo>
                  <a:cubicBezTo>
                    <a:pt x="3" y="3"/>
                    <a:pt x="6" y="5"/>
                    <a:pt x="9" y="4"/>
                  </a:cubicBezTo>
                  <a:cubicBezTo>
                    <a:pt x="11" y="1"/>
                    <a:pt x="15" y="4"/>
                    <a:pt x="18" y="2"/>
                  </a:cubicBezTo>
                  <a:cubicBezTo>
                    <a:pt x="21" y="2"/>
                    <a:pt x="22" y="2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1" y="0"/>
                    <a:pt x="16" y="0"/>
                    <a:pt x="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37" name="Freeform 72"/>
            <p:cNvSpPr>
              <a:spLocks/>
            </p:cNvSpPr>
            <p:nvPr/>
          </p:nvSpPr>
          <p:spPr bwMode="auto">
            <a:xfrm>
              <a:off x="6191250" y="3573463"/>
              <a:ext cx="144462" cy="38100"/>
            </a:xfrm>
            <a:custGeom>
              <a:avLst/>
              <a:gdLst>
                <a:gd name="T0" fmla="*/ 5 w 15"/>
                <a:gd name="T1" fmla="*/ 1 h 4"/>
                <a:gd name="T2" fmla="*/ 5 w 15"/>
                <a:gd name="T3" fmla="*/ 1 h 4"/>
                <a:gd name="T4" fmla="*/ 1 w 15"/>
                <a:gd name="T5" fmla="*/ 2 h 4"/>
                <a:gd name="T6" fmla="*/ 0 w 15"/>
                <a:gd name="T7" fmla="*/ 4 h 4"/>
                <a:gd name="T8" fmla="*/ 5 w 15"/>
                <a:gd name="T9" fmla="*/ 2 h 4"/>
                <a:gd name="T10" fmla="*/ 12 w 15"/>
                <a:gd name="T11" fmla="*/ 1 h 4"/>
                <a:gd name="T12" fmla="*/ 15 w 15"/>
                <a:gd name="T13" fmla="*/ 0 h 4"/>
                <a:gd name="T14" fmla="*/ 5 w 15"/>
                <a:gd name="T1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4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3" y="1"/>
                    <a:pt x="3" y="4"/>
                    <a:pt x="1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3" y="3"/>
                    <a:pt x="5" y="2"/>
                  </a:cubicBezTo>
                  <a:cubicBezTo>
                    <a:pt x="7" y="2"/>
                    <a:pt x="10" y="1"/>
                    <a:pt x="12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1" y="0"/>
                    <a:pt x="8" y="0"/>
                    <a:pt x="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38" name="Freeform 73"/>
            <p:cNvSpPr>
              <a:spLocks/>
            </p:cNvSpPr>
            <p:nvPr/>
          </p:nvSpPr>
          <p:spPr bwMode="auto">
            <a:xfrm>
              <a:off x="7781925" y="3573463"/>
              <a:ext cx="461962" cy="250825"/>
            </a:xfrm>
            <a:custGeom>
              <a:avLst/>
              <a:gdLst>
                <a:gd name="T0" fmla="*/ 48 w 48"/>
                <a:gd name="T1" fmla="*/ 0 h 26"/>
                <a:gd name="T2" fmla="*/ 41 w 48"/>
                <a:gd name="T3" fmla="*/ 1 h 26"/>
                <a:gd name="T4" fmla="*/ 28 w 48"/>
                <a:gd name="T5" fmla="*/ 9 h 26"/>
                <a:gd name="T6" fmla="*/ 24 w 48"/>
                <a:gd name="T7" fmla="*/ 8 h 26"/>
                <a:gd name="T8" fmla="*/ 23 w 48"/>
                <a:gd name="T9" fmla="*/ 11 h 26"/>
                <a:gd name="T10" fmla="*/ 24 w 48"/>
                <a:gd name="T11" fmla="*/ 11 h 26"/>
                <a:gd name="T12" fmla="*/ 10 w 48"/>
                <a:gd name="T13" fmla="*/ 20 h 26"/>
                <a:gd name="T14" fmla="*/ 8 w 48"/>
                <a:gd name="T15" fmla="*/ 19 h 26"/>
                <a:gd name="T16" fmla="*/ 7 w 48"/>
                <a:gd name="T17" fmla="*/ 20 h 26"/>
                <a:gd name="T18" fmla="*/ 6 w 48"/>
                <a:gd name="T19" fmla="*/ 19 h 26"/>
                <a:gd name="T20" fmla="*/ 4 w 48"/>
                <a:gd name="T21" fmla="*/ 22 h 26"/>
                <a:gd name="T22" fmla="*/ 1 w 48"/>
                <a:gd name="T23" fmla="*/ 26 h 26"/>
                <a:gd name="T24" fmla="*/ 12 w 48"/>
                <a:gd name="T25" fmla="*/ 21 h 26"/>
                <a:gd name="T26" fmla="*/ 29 w 48"/>
                <a:gd name="T27" fmla="*/ 13 h 26"/>
                <a:gd name="T28" fmla="*/ 28 w 48"/>
                <a:gd name="T29" fmla="*/ 10 h 26"/>
                <a:gd name="T30" fmla="*/ 37 w 48"/>
                <a:gd name="T31" fmla="*/ 6 h 26"/>
                <a:gd name="T32" fmla="*/ 48 w 48"/>
                <a:gd name="T3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26">
                  <a:moveTo>
                    <a:pt x="48" y="0"/>
                  </a:moveTo>
                  <a:cubicBezTo>
                    <a:pt x="46" y="0"/>
                    <a:pt x="43" y="1"/>
                    <a:pt x="41" y="1"/>
                  </a:cubicBezTo>
                  <a:cubicBezTo>
                    <a:pt x="37" y="5"/>
                    <a:pt x="30" y="4"/>
                    <a:pt x="28" y="9"/>
                  </a:cubicBezTo>
                  <a:cubicBezTo>
                    <a:pt x="27" y="10"/>
                    <a:pt x="25" y="9"/>
                    <a:pt x="24" y="8"/>
                  </a:cubicBezTo>
                  <a:cubicBezTo>
                    <a:pt x="23" y="9"/>
                    <a:pt x="22" y="10"/>
                    <a:pt x="23" y="11"/>
                  </a:cubicBezTo>
                  <a:cubicBezTo>
                    <a:pt x="23" y="11"/>
                    <a:pt x="24" y="11"/>
                    <a:pt x="24" y="11"/>
                  </a:cubicBezTo>
                  <a:cubicBezTo>
                    <a:pt x="23" y="19"/>
                    <a:pt x="13" y="14"/>
                    <a:pt x="10" y="20"/>
                  </a:cubicBezTo>
                  <a:cubicBezTo>
                    <a:pt x="9" y="19"/>
                    <a:pt x="8" y="20"/>
                    <a:pt x="8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7" y="20"/>
                    <a:pt x="4" y="21"/>
                    <a:pt x="4" y="22"/>
                  </a:cubicBezTo>
                  <a:cubicBezTo>
                    <a:pt x="3" y="24"/>
                    <a:pt x="0" y="24"/>
                    <a:pt x="1" y="26"/>
                  </a:cubicBezTo>
                  <a:cubicBezTo>
                    <a:pt x="5" y="25"/>
                    <a:pt x="8" y="22"/>
                    <a:pt x="12" y="21"/>
                  </a:cubicBezTo>
                  <a:cubicBezTo>
                    <a:pt x="18" y="18"/>
                    <a:pt x="23" y="16"/>
                    <a:pt x="29" y="13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30" y="7"/>
                    <a:pt x="34" y="8"/>
                    <a:pt x="37" y="6"/>
                  </a:cubicBezTo>
                  <a:cubicBezTo>
                    <a:pt x="40" y="3"/>
                    <a:pt x="45" y="3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39" name="Freeform 74"/>
            <p:cNvSpPr>
              <a:spLocks/>
            </p:cNvSpPr>
            <p:nvPr/>
          </p:nvSpPr>
          <p:spPr bwMode="auto">
            <a:xfrm>
              <a:off x="11152188" y="3602038"/>
              <a:ext cx="20637" cy="19050"/>
            </a:xfrm>
            <a:custGeom>
              <a:avLst/>
              <a:gdLst>
                <a:gd name="T0" fmla="*/ 1 w 2"/>
                <a:gd name="T1" fmla="*/ 0 h 2"/>
                <a:gd name="T2" fmla="*/ 0 w 2"/>
                <a:gd name="T3" fmla="*/ 2 h 2"/>
                <a:gd name="T4" fmla="*/ 1 w 2"/>
                <a:gd name="T5" fmla="*/ 2 h 2"/>
                <a:gd name="T6" fmla="*/ 2 w 2"/>
                <a:gd name="T7" fmla="*/ 1 h 2"/>
                <a:gd name="T8" fmla="*/ 1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2" y="1"/>
                    <a:pt x="0" y="1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40" name="Freeform 75"/>
            <p:cNvSpPr>
              <a:spLocks/>
            </p:cNvSpPr>
            <p:nvPr/>
          </p:nvSpPr>
          <p:spPr bwMode="auto">
            <a:xfrm>
              <a:off x="6538913" y="3630613"/>
              <a:ext cx="19050" cy="11113"/>
            </a:xfrm>
            <a:custGeom>
              <a:avLst/>
              <a:gdLst>
                <a:gd name="T0" fmla="*/ 0 w 12"/>
                <a:gd name="T1" fmla="*/ 7 h 7"/>
                <a:gd name="T2" fmla="*/ 12 w 12"/>
                <a:gd name="T3" fmla="*/ 0 h 7"/>
                <a:gd name="T4" fmla="*/ 0 w 12"/>
                <a:gd name="T5" fmla="*/ 0 h 7"/>
                <a:gd name="T6" fmla="*/ 0 w 12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7">
                  <a:moveTo>
                    <a:pt x="0" y="7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41" name="Freeform 76"/>
            <p:cNvSpPr>
              <a:spLocks/>
            </p:cNvSpPr>
            <p:nvPr/>
          </p:nvSpPr>
          <p:spPr bwMode="auto">
            <a:xfrm>
              <a:off x="8118475" y="3670300"/>
              <a:ext cx="19050" cy="0"/>
            </a:xfrm>
            <a:custGeom>
              <a:avLst/>
              <a:gdLst>
                <a:gd name="T0" fmla="*/ 12 w 12"/>
                <a:gd name="T1" fmla="*/ 12 w 12"/>
                <a:gd name="T2" fmla="*/ 0 w 12"/>
                <a:gd name="T3" fmla="*/ 12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2">
                  <a:moveTo>
                    <a:pt x="12" y="0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42" name="Freeform 77"/>
            <p:cNvSpPr>
              <a:spLocks/>
            </p:cNvSpPr>
            <p:nvPr/>
          </p:nvSpPr>
          <p:spPr bwMode="auto">
            <a:xfrm>
              <a:off x="7453313" y="3767138"/>
              <a:ext cx="96837" cy="96838"/>
            </a:xfrm>
            <a:custGeom>
              <a:avLst/>
              <a:gdLst>
                <a:gd name="T0" fmla="*/ 10 w 10"/>
                <a:gd name="T1" fmla="*/ 5 h 10"/>
                <a:gd name="T2" fmla="*/ 4 w 10"/>
                <a:gd name="T3" fmla="*/ 6 h 10"/>
                <a:gd name="T4" fmla="*/ 0 w 10"/>
                <a:gd name="T5" fmla="*/ 9 h 10"/>
                <a:gd name="T6" fmla="*/ 10 w 10"/>
                <a:gd name="T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0">
                  <a:moveTo>
                    <a:pt x="10" y="5"/>
                  </a:moveTo>
                  <a:cubicBezTo>
                    <a:pt x="8" y="0"/>
                    <a:pt x="7" y="7"/>
                    <a:pt x="4" y="6"/>
                  </a:cubicBezTo>
                  <a:cubicBezTo>
                    <a:pt x="2" y="6"/>
                    <a:pt x="0" y="8"/>
                    <a:pt x="0" y="9"/>
                  </a:cubicBezTo>
                  <a:cubicBezTo>
                    <a:pt x="4" y="10"/>
                    <a:pt x="7" y="7"/>
                    <a:pt x="10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43" name="Freeform 78"/>
            <p:cNvSpPr>
              <a:spLocks/>
            </p:cNvSpPr>
            <p:nvPr/>
          </p:nvSpPr>
          <p:spPr bwMode="auto">
            <a:xfrm>
              <a:off x="7145338" y="3843338"/>
              <a:ext cx="28575" cy="20638"/>
            </a:xfrm>
            <a:custGeom>
              <a:avLst/>
              <a:gdLst>
                <a:gd name="T0" fmla="*/ 0 w 3"/>
                <a:gd name="T1" fmla="*/ 1 h 2"/>
                <a:gd name="T2" fmla="*/ 3 w 3"/>
                <a:gd name="T3" fmla="*/ 1 h 2"/>
                <a:gd name="T4" fmla="*/ 0 w 3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cubicBezTo>
                    <a:pt x="1" y="1"/>
                    <a:pt x="3" y="2"/>
                    <a:pt x="3" y="1"/>
                  </a:cubicBezTo>
                  <a:cubicBezTo>
                    <a:pt x="3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44" name="Freeform 79"/>
            <p:cNvSpPr>
              <a:spLocks/>
            </p:cNvSpPr>
            <p:nvPr/>
          </p:nvSpPr>
          <p:spPr bwMode="auto">
            <a:xfrm>
              <a:off x="7261225" y="3854450"/>
              <a:ext cx="28575" cy="28575"/>
            </a:xfrm>
            <a:custGeom>
              <a:avLst/>
              <a:gdLst>
                <a:gd name="T0" fmla="*/ 2 w 3"/>
                <a:gd name="T1" fmla="*/ 3 h 3"/>
                <a:gd name="T2" fmla="*/ 3 w 3"/>
                <a:gd name="T3" fmla="*/ 0 h 3"/>
                <a:gd name="T4" fmla="*/ 2 w 3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2" y="3"/>
                  </a:moveTo>
                  <a:cubicBezTo>
                    <a:pt x="3" y="2"/>
                    <a:pt x="2" y="1"/>
                    <a:pt x="3" y="0"/>
                  </a:cubicBezTo>
                  <a:cubicBezTo>
                    <a:pt x="0" y="0"/>
                    <a:pt x="2" y="2"/>
                    <a:pt x="2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45" name="Freeform 80"/>
            <p:cNvSpPr>
              <a:spLocks/>
            </p:cNvSpPr>
            <p:nvPr/>
          </p:nvSpPr>
          <p:spPr bwMode="auto">
            <a:xfrm>
              <a:off x="7462838" y="3873500"/>
              <a:ext cx="96837" cy="87313"/>
            </a:xfrm>
            <a:custGeom>
              <a:avLst/>
              <a:gdLst>
                <a:gd name="T0" fmla="*/ 10 w 10"/>
                <a:gd name="T1" fmla="*/ 1 h 9"/>
                <a:gd name="T2" fmla="*/ 10 w 10"/>
                <a:gd name="T3" fmla="*/ 1 h 9"/>
                <a:gd name="T4" fmla="*/ 0 w 10"/>
                <a:gd name="T5" fmla="*/ 2 h 9"/>
                <a:gd name="T6" fmla="*/ 0 w 10"/>
                <a:gd name="T7" fmla="*/ 5 h 9"/>
                <a:gd name="T8" fmla="*/ 6 w 10"/>
                <a:gd name="T9" fmla="*/ 7 h 9"/>
                <a:gd name="T10" fmla="*/ 5 w 10"/>
                <a:gd name="T11" fmla="*/ 8 h 9"/>
                <a:gd name="T12" fmla="*/ 4 w 10"/>
                <a:gd name="T13" fmla="*/ 8 h 9"/>
                <a:gd name="T14" fmla="*/ 5 w 10"/>
                <a:gd name="T15" fmla="*/ 9 h 9"/>
                <a:gd name="T16" fmla="*/ 10 w 10"/>
                <a:gd name="T17" fmla="*/ 6 h 9"/>
                <a:gd name="T18" fmla="*/ 9 w 10"/>
                <a:gd name="T19" fmla="*/ 5 h 9"/>
                <a:gd name="T20" fmla="*/ 10 w 10"/>
                <a:gd name="T21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9">
                  <a:moveTo>
                    <a:pt x="10" y="1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7" y="4"/>
                    <a:pt x="3" y="0"/>
                    <a:pt x="0" y="2"/>
                  </a:cubicBezTo>
                  <a:cubicBezTo>
                    <a:pt x="2" y="3"/>
                    <a:pt x="0" y="4"/>
                    <a:pt x="0" y="5"/>
                  </a:cubicBezTo>
                  <a:cubicBezTo>
                    <a:pt x="2" y="7"/>
                    <a:pt x="5" y="6"/>
                    <a:pt x="6" y="7"/>
                  </a:cubicBezTo>
                  <a:cubicBezTo>
                    <a:pt x="6" y="8"/>
                    <a:pt x="6" y="8"/>
                    <a:pt x="5" y="8"/>
                  </a:cubicBezTo>
                  <a:cubicBezTo>
                    <a:pt x="5" y="8"/>
                    <a:pt x="4" y="8"/>
                    <a:pt x="4" y="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7" y="9"/>
                    <a:pt x="9" y="8"/>
                    <a:pt x="10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7" y="4"/>
                    <a:pt x="9" y="2"/>
                    <a:pt x="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46" name="Freeform 81"/>
            <p:cNvSpPr>
              <a:spLocks/>
            </p:cNvSpPr>
            <p:nvPr/>
          </p:nvSpPr>
          <p:spPr bwMode="auto">
            <a:xfrm>
              <a:off x="6808788" y="4017963"/>
              <a:ext cx="28575" cy="19050"/>
            </a:xfrm>
            <a:custGeom>
              <a:avLst/>
              <a:gdLst>
                <a:gd name="T0" fmla="*/ 0 w 3"/>
                <a:gd name="T1" fmla="*/ 2 h 2"/>
                <a:gd name="T2" fmla="*/ 3 w 3"/>
                <a:gd name="T3" fmla="*/ 0 h 2"/>
                <a:gd name="T4" fmla="*/ 0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1" y="2"/>
                    <a:pt x="2" y="1"/>
                    <a:pt x="3" y="0"/>
                  </a:cubicBezTo>
                  <a:cubicBezTo>
                    <a:pt x="2" y="0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47" name="Freeform 82"/>
            <p:cNvSpPr>
              <a:spLocks/>
            </p:cNvSpPr>
            <p:nvPr/>
          </p:nvSpPr>
          <p:spPr bwMode="auto">
            <a:xfrm>
              <a:off x="6711950" y="4037013"/>
              <a:ext cx="66675" cy="39688"/>
            </a:xfrm>
            <a:custGeom>
              <a:avLst/>
              <a:gdLst>
                <a:gd name="T0" fmla="*/ 1 w 7"/>
                <a:gd name="T1" fmla="*/ 4 h 4"/>
                <a:gd name="T2" fmla="*/ 3 w 7"/>
                <a:gd name="T3" fmla="*/ 4 h 4"/>
                <a:gd name="T4" fmla="*/ 7 w 7"/>
                <a:gd name="T5" fmla="*/ 1 h 4"/>
                <a:gd name="T6" fmla="*/ 2 w 7"/>
                <a:gd name="T7" fmla="*/ 2 h 4"/>
                <a:gd name="T8" fmla="*/ 1 w 7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1" y="4"/>
                  </a:moveTo>
                  <a:cubicBezTo>
                    <a:pt x="2" y="4"/>
                    <a:pt x="2" y="3"/>
                    <a:pt x="3" y="4"/>
                  </a:cubicBezTo>
                  <a:cubicBezTo>
                    <a:pt x="5" y="3"/>
                    <a:pt x="5" y="1"/>
                    <a:pt x="7" y="1"/>
                  </a:cubicBezTo>
                  <a:cubicBezTo>
                    <a:pt x="5" y="0"/>
                    <a:pt x="4" y="2"/>
                    <a:pt x="2" y="2"/>
                  </a:cubicBezTo>
                  <a:cubicBezTo>
                    <a:pt x="2" y="3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48" name="Freeform 83"/>
            <p:cNvSpPr>
              <a:spLocks/>
            </p:cNvSpPr>
            <p:nvPr/>
          </p:nvSpPr>
          <p:spPr bwMode="auto">
            <a:xfrm>
              <a:off x="6673850" y="4095750"/>
              <a:ext cx="19050" cy="19050"/>
            </a:xfrm>
            <a:custGeom>
              <a:avLst/>
              <a:gdLst>
                <a:gd name="T0" fmla="*/ 0 w 2"/>
                <a:gd name="T1" fmla="*/ 1 h 2"/>
                <a:gd name="T2" fmla="*/ 2 w 2"/>
                <a:gd name="T3" fmla="*/ 0 h 2"/>
                <a:gd name="T4" fmla="*/ 0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2" y="2"/>
                    <a:pt x="2" y="0"/>
                    <a:pt x="2" y="0"/>
                  </a:cubicBezTo>
                  <a:cubicBezTo>
                    <a:pt x="2" y="0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49" name="Freeform 84"/>
            <p:cNvSpPr>
              <a:spLocks/>
            </p:cNvSpPr>
            <p:nvPr/>
          </p:nvSpPr>
          <p:spPr bwMode="auto">
            <a:xfrm>
              <a:off x="6692900" y="4095750"/>
              <a:ext cx="952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</p:grpSp>
      <p:grpSp>
        <p:nvGrpSpPr>
          <p:cNvPr id="250" name="组合 249"/>
          <p:cNvGrpSpPr/>
          <p:nvPr/>
        </p:nvGrpSpPr>
        <p:grpSpPr>
          <a:xfrm>
            <a:off x="6337631" y="3368279"/>
            <a:ext cx="2438943" cy="1275159"/>
            <a:chOff x="4583113" y="352425"/>
            <a:chExt cx="7196137" cy="3762375"/>
          </a:xfrm>
        </p:grpSpPr>
        <p:sp>
          <p:nvSpPr>
            <p:cNvPr id="251" name="Freeform 5"/>
            <p:cNvSpPr>
              <a:spLocks/>
            </p:cNvSpPr>
            <p:nvPr/>
          </p:nvSpPr>
          <p:spPr bwMode="auto">
            <a:xfrm>
              <a:off x="4583113" y="352425"/>
              <a:ext cx="38100" cy="20638"/>
            </a:xfrm>
            <a:custGeom>
              <a:avLst/>
              <a:gdLst>
                <a:gd name="T0" fmla="*/ 4 w 4"/>
                <a:gd name="T1" fmla="*/ 1 h 2"/>
                <a:gd name="T2" fmla="*/ 0 w 4"/>
                <a:gd name="T3" fmla="*/ 1 h 2"/>
                <a:gd name="T4" fmla="*/ 1 w 4"/>
                <a:gd name="T5" fmla="*/ 2 h 2"/>
                <a:gd name="T6" fmla="*/ 4 w 4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4" y="1"/>
                  </a:moveTo>
                  <a:cubicBezTo>
                    <a:pt x="2" y="1"/>
                    <a:pt x="1" y="0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4" y="2"/>
                    <a:pt x="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52" name="Freeform 6"/>
            <p:cNvSpPr>
              <a:spLocks/>
            </p:cNvSpPr>
            <p:nvPr/>
          </p:nvSpPr>
          <p:spPr bwMode="auto">
            <a:xfrm>
              <a:off x="6634163" y="35734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53" name="Freeform 7"/>
            <p:cNvSpPr>
              <a:spLocks/>
            </p:cNvSpPr>
            <p:nvPr/>
          </p:nvSpPr>
          <p:spPr bwMode="auto">
            <a:xfrm>
              <a:off x="6634163" y="3573463"/>
              <a:ext cx="9525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54" name="Freeform 8"/>
            <p:cNvSpPr>
              <a:spLocks/>
            </p:cNvSpPr>
            <p:nvPr/>
          </p:nvSpPr>
          <p:spPr bwMode="auto">
            <a:xfrm>
              <a:off x="6577013" y="3621088"/>
              <a:ext cx="38100" cy="9525"/>
            </a:xfrm>
            <a:custGeom>
              <a:avLst/>
              <a:gdLst>
                <a:gd name="T0" fmla="*/ 0 w 4"/>
                <a:gd name="T1" fmla="*/ 1 h 1"/>
                <a:gd name="T2" fmla="*/ 4 w 4"/>
                <a:gd name="T3" fmla="*/ 0 h 1"/>
                <a:gd name="T4" fmla="*/ 0 w 4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cubicBezTo>
                    <a:pt x="1" y="1"/>
                    <a:pt x="3" y="0"/>
                    <a:pt x="4" y="0"/>
                  </a:cubicBezTo>
                  <a:cubicBezTo>
                    <a:pt x="3" y="0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55" name="Freeform 9"/>
            <p:cNvSpPr>
              <a:spLocks/>
            </p:cNvSpPr>
            <p:nvPr/>
          </p:nvSpPr>
          <p:spPr bwMode="auto">
            <a:xfrm>
              <a:off x="6615113" y="3611563"/>
              <a:ext cx="19050" cy="9525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1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56" name="Freeform 10"/>
            <p:cNvSpPr>
              <a:spLocks noEditPoints="1"/>
            </p:cNvSpPr>
            <p:nvPr/>
          </p:nvSpPr>
          <p:spPr bwMode="auto">
            <a:xfrm>
              <a:off x="4583113" y="642938"/>
              <a:ext cx="7196137" cy="3124200"/>
            </a:xfrm>
            <a:custGeom>
              <a:avLst/>
              <a:gdLst>
                <a:gd name="T0" fmla="*/ 736 w 747"/>
                <a:gd name="T1" fmla="*/ 184 h 323"/>
                <a:gd name="T2" fmla="*/ 716 w 747"/>
                <a:gd name="T3" fmla="*/ 177 h 323"/>
                <a:gd name="T4" fmla="*/ 695 w 747"/>
                <a:gd name="T5" fmla="*/ 182 h 323"/>
                <a:gd name="T6" fmla="*/ 708 w 747"/>
                <a:gd name="T7" fmla="*/ 172 h 323"/>
                <a:gd name="T8" fmla="*/ 630 w 747"/>
                <a:gd name="T9" fmla="*/ 153 h 323"/>
                <a:gd name="T10" fmla="*/ 627 w 747"/>
                <a:gd name="T11" fmla="*/ 126 h 323"/>
                <a:gd name="T12" fmla="*/ 585 w 747"/>
                <a:gd name="T13" fmla="*/ 93 h 323"/>
                <a:gd name="T14" fmla="*/ 522 w 747"/>
                <a:gd name="T15" fmla="*/ 83 h 323"/>
                <a:gd name="T16" fmla="*/ 517 w 747"/>
                <a:gd name="T17" fmla="*/ 72 h 323"/>
                <a:gd name="T18" fmla="*/ 564 w 747"/>
                <a:gd name="T19" fmla="*/ 74 h 323"/>
                <a:gd name="T20" fmla="*/ 556 w 747"/>
                <a:gd name="T21" fmla="*/ 72 h 323"/>
                <a:gd name="T22" fmla="*/ 563 w 747"/>
                <a:gd name="T23" fmla="*/ 67 h 323"/>
                <a:gd name="T24" fmla="*/ 498 w 747"/>
                <a:gd name="T25" fmla="*/ 56 h 323"/>
                <a:gd name="T26" fmla="*/ 480 w 747"/>
                <a:gd name="T27" fmla="*/ 43 h 323"/>
                <a:gd name="T28" fmla="*/ 522 w 747"/>
                <a:gd name="T29" fmla="*/ 28 h 323"/>
                <a:gd name="T30" fmla="*/ 479 w 747"/>
                <a:gd name="T31" fmla="*/ 22 h 323"/>
                <a:gd name="T32" fmla="*/ 367 w 747"/>
                <a:gd name="T33" fmla="*/ 11 h 323"/>
                <a:gd name="T34" fmla="*/ 293 w 747"/>
                <a:gd name="T35" fmla="*/ 3 h 323"/>
                <a:gd name="T36" fmla="*/ 191 w 747"/>
                <a:gd name="T37" fmla="*/ 13 h 323"/>
                <a:gd name="T38" fmla="*/ 142 w 747"/>
                <a:gd name="T39" fmla="*/ 8 h 323"/>
                <a:gd name="T40" fmla="*/ 36 w 747"/>
                <a:gd name="T41" fmla="*/ 32 h 323"/>
                <a:gd name="T42" fmla="*/ 74 w 747"/>
                <a:gd name="T43" fmla="*/ 33 h 323"/>
                <a:gd name="T44" fmla="*/ 85 w 747"/>
                <a:gd name="T45" fmla="*/ 38 h 323"/>
                <a:gd name="T46" fmla="*/ 16 w 747"/>
                <a:gd name="T47" fmla="*/ 63 h 323"/>
                <a:gd name="T48" fmla="*/ 20 w 747"/>
                <a:gd name="T49" fmla="*/ 83 h 323"/>
                <a:gd name="T50" fmla="*/ 76 w 747"/>
                <a:gd name="T51" fmla="*/ 67 h 323"/>
                <a:gd name="T52" fmla="*/ 106 w 747"/>
                <a:gd name="T53" fmla="*/ 70 h 323"/>
                <a:gd name="T54" fmla="*/ 89 w 747"/>
                <a:gd name="T55" fmla="*/ 124 h 323"/>
                <a:gd name="T56" fmla="*/ 142 w 747"/>
                <a:gd name="T57" fmla="*/ 160 h 323"/>
                <a:gd name="T58" fmla="*/ 134 w 747"/>
                <a:gd name="T59" fmla="*/ 176 h 323"/>
                <a:gd name="T60" fmla="*/ 162 w 747"/>
                <a:gd name="T61" fmla="*/ 186 h 323"/>
                <a:gd name="T62" fmla="*/ 205 w 747"/>
                <a:gd name="T63" fmla="*/ 192 h 323"/>
                <a:gd name="T64" fmla="*/ 220 w 747"/>
                <a:gd name="T65" fmla="*/ 206 h 323"/>
                <a:gd name="T66" fmla="*/ 221 w 747"/>
                <a:gd name="T67" fmla="*/ 248 h 323"/>
                <a:gd name="T68" fmla="*/ 244 w 747"/>
                <a:gd name="T69" fmla="*/ 253 h 323"/>
                <a:gd name="T70" fmla="*/ 241 w 747"/>
                <a:gd name="T71" fmla="*/ 278 h 323"/>
                <a:gd name="T72" fmla="*/ 202 w 747"/>
                <a:gd name="T73" fmla="*/ 297 h 323"/>
                <a:gd name="T74" fmla="*/ 237 w 747"/>
                <a:gd name="T75" fmla="*/ 308 h 323"/>
                <a:gd name="T76" fmla="*/ 288 w 747"/>
                <a:gd name="T77" fmla="*/ 316 h 323"/>
                <a:gd name="T78" fmla="*/ 312 w 747"/>
                <a:gd name="T79" fmla="*/ 315 h 323"/>
                <a:gd name="T80" fmla="*/ 341 w 747"/>
                <a:gd name="T81" fmla="*/ 300 h 323"/>
                <a:gd name="T82" fmla="*/ 389 w 747"/>
                <a:gd name="T83" fmla="*/ 300 h 323"/>
                <a:gd name="T84" fmla="*/ 463 w 747"/>
                <a:gd name="T85" fmla="*/ 284 h 323"/>
                <a:gd name="T86" fmla="*/ 486 w 747"/>
                <a:gd name="T87" fmla="*/ 279 h 323"/>
                <a:gd name="T88" fmla="*/ 541 w 747"/>
                <a:gd name="T89" fmla="*/ 280 h 323"/>
                <a:gd name="T90" fmla="*/ 601 w 747"/>
                <a:gd name="T91" fmla="*/ 290 h 323"/>
                <a:gd name="T92" fmla="*/ 635 w 747"/>
                <a:gd name="T93" fmla="*/ 280 h 323"/>
                <a:gd name="T94" fmla="*/ 629 w 747"/>
                <a:gd name="T95" fmla="*/ 255 h 323"/>
                <a:gd name="T96" fmla="*/ 657 w 747"/>
                <a:gd name="T97" fmla="*/ 230 h 323"/>
                <a:gd name="T98" fmla="*/ 674 w 747"/>
                <a:gd name="T99" fmla="*/ 215 h 323"/>
                <a:gd name="T100" fmla="*/ 740 w 747"/>
                <a:gd name="T101" fmla="*/ 194 h 323"/>
                <a:gd name="T102" fmla="*/ 131 w 747"/>
                <a:gd name="T103" fmla="*/ 61 h 323"/>
                <a:gd name="T104" fmla="*/ 231 w 747"/>
                <a:gd name="T105" fmla="*/ 296 h 323"/>
                <a:gd name="T106" fmla="*/ 390 w 747"/>
                <a:gd name="T107" fmla="*/ 294 h 323"/>
                <a:gd name="T108" fmla="*/ 511 w 747"/>
                <a:gd name="T109" fmla="*/ 257 h 323"/>
                <a:gd name="T110" fmla="*/ 532 w 747"/>
                <a:gd name="T111" fmla="*/ 254 h 323"/>
                <a:gd name="T112" fmla="*/ 549 w 747"/>
                <a:gd name="T113" fmla="*/ 247 h 323"/>
                <a:gd name="T114" fmla="*/ 567 w 747"/>
                <a:gd name="T115" fmla="*/ 237 h 323"/>
                <a:gd name="T116" fmla="*/ 565 w 747"/>
                <a:gd name="T117" fmla="*/ 244 h 323"/>
                <a:gd name="T118" fmla="*/ 588 w 747"/>
                <a:gd name="T119" fmla="*/ 237 h 323"/>
                <a:gd name="T120" fmla="*/ 583 w 747"/>
                <a:gd name="T121" fmla="*/ 231 h 323"/>
                <a:gd name="T122" fmla="*/ 727 w 747"/>
                <a:gd name="T123" fmla="*/ 19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47" h="323">
                  <a:moveTo>
                    <a:pt x="740" y="194"/>
                  </a:moveTo>
                  <a:cubicBezTo>
                    <a:pt x="738" y="194"/>
                    <a:pt x="738" y="194"/>
                    <a:pt x="738" y="194"/>
                  </a:cubicBezTo>
                  <a:cubicBezTo>
                    <a:pt x="738" y="193"/>
                    <a:pt x="736" y="194"/>
                    <a:pt x="736" y="192"/>
                  </a:cubicBezTo>
                  <a:cubicBezTo>
                    <a:pt x="734" y="192"/>
                    <a:pt x="733" y="192"/>
                    <a:pt x="732" y="191"/>
                  </a:cubicBezTo>
                  <a:cubicBezTo>
                    <a:pt x="733" y="191"/>
                    <a:pt x="733" y="191"/>
                    <a:pt x="733" y="191"/>
                  </a:cubicBezTo>
                  <a:cubicBezTo>
                    <a:pt x="734" y="190"/>
                    <a:pt x="736" y="189"/>
                    <a:pt x="736" y="191"/>
                  </a:cubicBezTo>
                  <a:cubicBezTo>
                    <a:pt x="740" y="191"/>
                    <a:pt x="740" y="188"/>
                    <a:pt x="743" y="187"/>
                  </a:cubicBezTo>
                  <a:cubicBezTo>
                    <a:pt x="743" y="187"/>
                    <a:pt x="743" y="187"/>
                    <a:pt x="743" y="187"/>
                  </a:cubicBezTo>
                  <a:cubicBezTo>
                    <a:pt x="745" y="187"/>
                    <a:pt x="746" y="188"/>
                    <a:pt x="747" y="187"/>
                  </a:cubicBezTo>
                  <a:cubicBezTo>
                    <a:pt x="747" y="185"/>
                    <a:pt x="744" y="186"/>
                    <a:pt x="745" y="184"/>
                  </a:cubicBezTo>
                  <a:cubicBezTo>
                    <a:pt x="742" y="183"/>
                    <a:pt x="739" y="183"/>
                    <a:pt x="736" y="184"/>
                  </a:cubicBezTo>
                  <a:cubicBezTo>
                    <a:pt x="738" y="186"/>
                    <a:pt x="736" y="187"/>
                    <a:pt x="735" y="188"/>
                  </a:cubicBezTo>
                  <a:cubicBezTo>
                    <a:pt x="734" y="188"/>
                    <a:pt x="732" y="188"/>
                    <a:pt x="731" y="187"/>
                  </a:cubicBezTo>
                  <a:cubicBezTo>
                    <a:pt x="733" y="186"/>
                    <a:pt x="733" y="184"/>
                    <a:pt x="735" y="184"/>
                  </a:cubicBezTo>
                  <a:cubicBezTo>
                    <a:pt x="728" y="178"/>
                    <a:pt x="724" y="188"/>
                    <a:pt x="717" y="185"/>
                  </a:cubicBezTo>
                  <a:cubicBezTo>
                    <a:pt x="718" y="184"/>
                    <a:pt x="718" y="183"/>
                    <a:pt x="718" y="183"/>
                  </a:cubicBezTo>
                  <a:cubicBezTo>
                    <a:pt x="719" y="182"/>
                    <a:pt x="719" y="181"/>
                    <a:pt x="720" y="181"/>
                  </a:cubicBezTo>
                  <a:cubicBezTo>
                    <a:pt x="720" y="180"/>
                    <a:pt x="720" y="180"/>
                    <a:pt x="721" y="180"/>
                  </a:cubicBezTo>
                  <a:cubicBezTo>
                    <a:pt x="719" y="179"/>
                    <a:pt x="716" y="180"/>
                    <a:pt x="715" y="179"/>
                  </a:cubicBezTo>
                  <a:cubicBezTo>
                    <a:pt x="715" y="179"/>
                    <a:pt x="715" y="179"/>
                    <a:pt x="715" y="179"/>
                  </a:cubicBezTo>
                  <a:cubicBezTo>
                    <a:pt x="715" y="178"/>
                    <a:pt x="715" y="178"/>
                    <a:pt x="716" y="178"/>
                  </a:cubicBezTo>
                  <a:cubicBezTo>
                    <a:pt x="716" y="177"/>
                    <a:pt x="716" y="177"/>
                    <a:pt x="716" y="177"/>
                  </a:cubicBezTo>
                  <a:cubicBezTo>
                    <a:pt x="713" y="178"/>
                    <a:pt x="710" y="178"/>
                    <a:pt x="708" y="177"/>
                  </a:cubicBezTo>
                  <a:cubicBezTo>
                    <a:pt x="709" y="178"/>
                    <a:pt x="709" y="178"/>
                    <a:pt x="709" y="178"/>
                  </a:cubicBezTo>
                  <a:cubicBezTo>
                    <a:pt x="707" y="179"/>
                    <a:pt x="707" y="179"/>
                    <a:pt x="707" y="179"/>
                  </a:cubicBezTo>
                  <a:cubicBezTo>
                    <a:pt x="709" y="182"/>
                    <a:pt x="714" y="178"/>
                    <a:pt x="715" y="182"/>
                  </a:cubicBezTo>
                  <a:cubicBezTo>
                    <a:pt x="713" y="185"/>
                    <a:pt x="710" y="184"/>
                    <a:pt x="707" y="185"/>
                  </a:cubicBezTo>
                  <a:cubicBezTo>
                    <a:pt x="705" y="186"/>
                    <a:pt x="702" y="184"/>
                    <a:pt x="698" y="185"/>
                  </a:cubicBezTo>
                  <a:cubicBezTo>
                    <a:pt x="696" y="185"/>
                    <a:pt x="695" y="189"/>
                    <a:pt x="692" y="187"/>
                  </a:cubicBezTo>
                  <a:cubicBezTo>
                    <a:pt x="690" y="188"/>
                    <a:pt x="687" y="188"/>
                    <a:pt x="686" y="189"/>
                  </a:cubicBezTo>
                  <a:cubicBezTo>
                    <a:pt x="684" y="188"/>
                    <a:pt x="683" y="187"/>
                    <a:pt x="682" y="186"/>
                  </a:cubicBezTo>
                  <a:cubicBezTo>
                    <a:pt x="684" y="185"/>
                    <a:pt x="684" y="185"/>
                    <a:pt x="684" y="185"/>
                  </a:cubicBezTo>
                  <a:cubicBezTo>
                    <a:pt x="689" y="185"/>
                    <a:pt x="691" y="182"/>
                    <a:pt x="695" y="182"/>
                  </a:cubicBezTo>
                  <a:cubicBezTo>
                    <a:pt x="698" y="184"/>
                    <a:pt x="700" y="180"/>
                    <a:pt x="703" y="180"/>
                  </a:cubicBezTo>
                  <a:cubicBezTo>
                    <a:pt x="702" y="178"/>
                    <a:pt x="699" y="179"/>
                    <a:pt x="698" y="178"/>
                  </a:cubicBezTo>
                  <a:cubicBezTo>
                    <a:pt x="699" y="176"/>
                    <a:pt x="699" y="176"/>
                    <a:pt x="699" y="176"/>
                  </a:cubicBezTo>
                  <a:cubicBezTo>
                    <a:pt x="697" y="176"/>
                    <a:pt x="696" y="178"/>
                    <a:pt x="694" y="177"/>
                  </a:cubicBezTo>
                  <a:cubicBezTo>
                    <a:pt x="690" y="178"/>
                    <a:pt x="686" y="179"/>
                    <a:pt x="681" y="180"/>
                  </a:cubicBezTo>
                  <a:cubicBezTo>
                    <a:pt x="679" y="179"/>
                    <a:pt x="679" y="179"/>
                    <a:pt x="679" y="179"/>
                  </a:cubicBezTo>
                  <a:cubicBezTo>
                    <a:pt x="680" y="177"/>
                    <a:pt x="679" y="173"/>
                    <a:pt x="683" y="173"/>
                  </a:cubicBezTo>
                  <a:cubicBezTo>
                    <a:pt x="685" y="168"/>
                    <a:pt x="692" y="172"/>
                    <a:pt x="695" y="168"/>
                  </a:cubicBezTo>
                  <a:cubicBezTo>
                    <a:pt x="696" y="169"/>
                    <a:pt x="697" y="170"/>
                    <a:pt x="698" y="169"/>
                  </a:cubicBezTo>
                  <a:cubicBezTo>
                    <a:pt x="700" y="171"/>
                    <a:pt x="704" y="169"/>
                    <a:pt x="704" y="171"/>
                  </a:cubicBezTo>
                  <a:cubicBezTo>
                    <a:pt x="704" y="173"/>
                    <a:pt x="706" y="172"/>
                    <a:pt x="708" y="172"/>
                  </a:cubicBezTo>
                  <a:cubicBezTo>
                    <a:pt x="708" y="170"/>
                    <a:pt x="708" y="170"/>
                    <a:pt x="708" y="170"/>
                  </a:cubicBezTo>
                  <a:cubicBezTo>
                    <a:pt x="705" y="170"/>
                    <a:pt x="705" y="167"/>
                    <a:pt x="704" y="165"/>
                  </a:cubicBezTo>
                  <a:cubicBezTo>
                    <a:pt x="704" y="158"/>
                    <a:pt x="713" y="165"/>
                    <a:pt x="715" y="158"/>
                  </a:cubicBezTo>
                  <a:cubicBezTo>
                    <a:pt x="712" y="157"/>
                    <a:pt x="710" y="158"/>
                    <a:pt x="708" y="157"/>
                  </a:cubicBezTo>
                  <a:cubicBezTo>
                    <a:pt x="707" y="158"/>
                    <a:pt x="706" y="158"/>
                    <a:pt x="706" y="159"/>
                  </a:cubicBezTo>
                  <a:cubicBezTo>
                    <a:pt x="687" y="156"/>
                    <a:pt x="670" y="161"/>
                    <a:pt x="651" y="160"/>
                  </a:cubicBezTo>
                  <a:cubicBezTo>
                    <a:pt x="650" y="160"/>
                    <a:pt x="649" y="162"/>
                    <a:pt x="647" y="161"/>
                  </a:cubicBezTo>
                  <a:cubicBezTo>
                    <a:pt x="645" y="162"/>
                    <a:pt x="643" y="162"/>
                    <a:pt x="641" y="161"/>
                  </a:cubicBezTo>
                  <a:cubicBezTo>
                    <a:pt x="639" y="162"/>
                    <a:pt x="637" y="159"/>
                    <a:pt x="634" y="159"/>
                  </a:cubicBezTo>
                  <a:cubicBezTo>
                    <a:pt x="634" y="157"/>
                    <a:pt x="629" y="156"/>
                    <a:pt x="630" y="153"/>
                  </a:cubicBezTo>
                  <a:cubicBezTo>
                    <a:pt x="630" y="153"/>
                    <a:pt x="630" y="153"/>
                    <a:pt x="630" y="153"/>
                  </a:cubicBezTo>
                  <a:cubicBezTo>
                    <a:pt x="629" y="152"/>
                    <a:pt x="629" y="153"/>
                    <a:pt x="629" y="153"/>
                  </a:cubicBezTo>
                  <a:cubicBezTo>
                    <a:pt x="626" y="153"/>
                    <a:pt x="625" y="151"/>
                    <a:pt x="623" y="150"/>
                  </a:cubicBezTo>
                  <a:cubicBezTo>
                    <a:pt x="623" y="150"/>
                    <a:pt x="623" y="149"/>
                    <a:pt x="623" y="149"/>
                  </a:cubicBezTo>
                  <a:cubicBezTo>
                    <a:pt x="625" y="149"/>
                    <a:pt x="626" y="148"/>
                    <a:pt x="627" y="150"/>
                  </a:cubicBezTo>
                  <a:cubicBezTo>
                    <a:pt x="628" y="149"/>
                    <a:pt x="629" y="150"/>
                    <a:pt x="629" y="149"/>
                  </a:cubicBezTo>
                  <a:cubicBezTo>
                    <a:pt x="629" y="149"/>
                    <a:pt x="629" y="149"/>
                    <a:pt x="629" y="149"/>
                  </a:cubicBezTo>
                  <a:cubicBezTo>
                    <a:pt x="629" y="148"/>
                    <a:pt x="628" y="147"/>
                    <a:pt x="629" y="146"/>
                  </a:cubicBezTo>
                  <a:cubicBezTo>
                    <a:pt x="625" y="135"/>
                    <a:pt x="610" y="139"/>
                    <a:pt x="600" y="135"/>
                  </a:cubicBezTo>
                  <a:cubicBezTo>
                    <a:pt x="599" y="136"/>
                    <a:pt x="598" y="134"/>
                    <a:pt x="597" y="135"/>
                  </a:cubicBezTo>
                  <a:cubicBezTo>
                    <a:pt x="593" y="134"/>
                    <a:pt x="587" y="136"/>
                    <a:pt x="585" y="133"/>
                  </a:cubicBezTo>
                  <a:cubicBezTo>
                    <a:pt x="598" y="130"/>
                    <a:pt x="614" y="130"/>
                    <a:pt x="627" y="126"/>
                  </a:cubicBezTo>
                  <a:cubicBezTo>
                    <a:pt x="625" y="124"/>
                    <a:pt x="622" y="124"/>
                    <a:pt x="622" y="122"/>
                  </a:cubicBezTo>
                  <a:cubicBezTo>
                    <a:pt x="621" y="120"/>
                    <a:pt x="618" y="120"/>
                    <a:pt x="616" y="120"/>
                  </a:cubicBezTo>
                  <a:cubicBezTo>
                    <a:pt x="618" y="118"/>
                    <a:pt x="622" y="118"/>
                    <a:pt x="624" y="117"/>
                  </a:cubicBezTo>
                  <a:cubicBezTo>
                    <a:pt x="625" y="114"/>
                    <a:pt x="623" y="114"/>
                    <a:pt x="622" y="112"/>
                  </a:cubicBezTo>
                  <a:cubicBezTo>
                    <a:pt x="621" y="111"/>
                    <a:pt x="621" y="110"/>
                    <a:pt x="622" y="109"/>
                  </a:cubicBezTo>
                  <a:cubicBezTo>
                    <a:pt x="619" y="108"/>
                    <a:pt x="618" y="106"/>
                    <a:pt x="618" y="103"/>
                  </a:cubicBezTo>
                  <a:cubicBezTo>
                    <a:pt x="619" y="103"/>
                    <a:pt x="619" y="102"/>
                    <a:pt x="620" y="102"/>
                  </a:cubicBezTo>
                  <a:cubicBezTo>
                    <a:pt x="618" y="100"/>
                    <a:pt x="618" y="100"/>
                    <a:pt x="618" y="100"/>
                  </a:cubicBezTo>
                  <a:cubicBezTo>
                    <a:pt x="620" y="98"/>
                    <a:pt x="620" y="96"/>
                    <a:pt x="622" y="94"/>
                  </a:cubicBezTo>
                  <a:cubicBezTo>
                    <a:pt x="622" y="92"/>
                    <a:pt x="619" y="91"/>
                    <a:pt x="617" y="91"/>
                  </a:cubicBezTo>
                  <a:cubicBezTo>
                    <a:pt x="607" y="93"/>
                    <a:pt x="595" y="92"/>
                    <a:pt x="585" y="93"/>
                  </a:cubicBezTo>
                  <a:cubicBezTo>
                    <a:pt x="583" y="91"/>
                    <a:pt x="582" y="94"/>
                    <a:pt x="581" y="92"/>
                  </a:cubicBezTo>
                  <a:cubicBezTo>
                    <a:pt x="577" y="94"/>
                    <a:pt x="573" y="92"/>
                    <a:pt x="570" y="92"/>
                  </a:cubicBezTo>
                  <a:cubicBezTo>
                    <a:pt x="564" y="92"/>
                    <a:pt x="558" y="93"/>
                    <a:pt x="552" y="94"/>
                  </a:cubicBezTo>
                  <a:cubicBezTo>
                    <a:pt x="542" y="94"/>
                    <a:pt x="532" y="95"/>
                    <a:pt x="522" y="97"/>
                  </a:cubicBezTo>
                  <a:cubicBezTo>
                    <a:pt x="521" y="97"/>
                    <a:pt x="520" y="96"/>
                    <a:pt x="520" y="97"/>
                  </a:cubicBezTo>
                  <a:cubicBezTo>
                    <a:pt x="517" y="97"/>
                    <a:pt x="513" y="98"/>
                    <a:pt x="511" y="96"/>
                  </a:cubicBezTo>
                  <a:cubicBezTo>
                    <a:pt x="510" y="92"/>
                    <a:pt x="515" y="94"/>
                    <a:pt x="517" y="92"/>
                  </a:cubicBezTo>
                  <a:cubicBezTo>
                    <a:pt x="516" y="92"/>
                    <a:pt x="515" y="91"/>
                    <a:pt x="515" y="91"/>
                  </a:cubicBezTo>
                  <a:cubicBezTo>
                    <a:pt x="514" y="87"/>
                    <a:pt x="518" y="89"/>
                    <a:pt x="520" y="88"/>
                  </a:cubicBezTo>
                  <a:cubicBezTo>
                    <a:pt x="520" y="86"/>
                    <a:pt x="520" y="86"/>
                    <a:pt x="520" y="85"/>
                  </a:cubicBezTo>
                  <a:cubicBezTo>
                    <a:pt x="520" y="83"/>
                    <a:pt x="522" y="84"/>
                    <a:pt x="522" y="83"/>
                  </a:cubicBezTo>
                  <a:cubicBezTo>
                    <a:pt x="522" y="83"/>
                    <a:pt x="522" y="83"/>
                    <a:pt x="522" y="83"/>
                  </a:cubicBezTo>
                  <a:cubicBezTo>
                    <a:pt x="521" y="83"/>
                    <a:pt x="520" y="82"/>
                    <a:pt x="520" y="83"/>
                  </a:cubicBezTo>
                  <a:cubicBezTo>
                    <a:pt x="516" y="81"/>
                    <a:pt x="512" y="82"/>
                    <a:pt x="508" y="83"/>
                  </a:cubicBezTo>
                  <a:cubicBezTo>
                    <a:pt x="505" y="81"/>
                    <a:pt x="499" y="84"/>
                    <a:pt x="496" y="82"/>
                  </a:cubicBezTo>
                  <a:cubicBezTo>
                    <a:pt x="494" y="79"/>
                    <a:pt x="496" y="76"/>
                    <a:pt x="498" y="75"/>
                  </a:cubicBezTo>
                  <a:cubicBezTo>
                    <a:pt x="497" y="73"/>
                    <a:pt x="496" y="72"/>
                    <a:pt x="498" y="71"/>
                  </a:cubicBezTo>
                  <a:cubicBezTo>
                    <a:pt x="504" y="68"/>
                    <a:pt x="507" y="74"/>
                    <a:pt x="512" y="72"/>
                  </a:cubicBezTo>
                  <a:cubicBezTo>
                    <a:pt x="511" y="71"/>
                    <a:pt x="511" y="71"/>
                    <a:pt x="511" y="71"/>
                  </a:cubicBezTo>
                  <a:cubicBezTo>
                    <a:pt x="513" y="70"/>
                    <a:pt x="515" y="72"/>
                    <a:pt x="516" y="70"/>
                  </a:cubicBezTo>
                  <a:cubicBezTo>
                    <a:pt x="518" y="71"/>
                    <a:pt x="520" y="70"/>
                    <a:pt x="523" y="71"/>
                  </a:cubicBezTo>
                  <a:cubicBezTo>
                    <a:pt x="522" y="73"/>
                    <a:pt x="519" y="71"/>
                    <a:pt x="517" y="72"/>
                  </a:cubicBezTo>
                  <a:cubicBezTo>
                    <a:pt x="519" y="73"/>
                    <a:pt x="520" y="74"/>
                    <a:pt x="522" y="74"/>
                  </a:cubicBezTo>
                  <a:cubicBezTo>
                    <a:pt x="521" y="76"/>
                    <a:pt x="521" y="76"/>
                    <a:pt x="521" y="76"/>
                  </a:cubicBezTo>
                  <a:cubicBezTo>
                    <a:pt x="522" y="75"/>
                    <a:pt x="524" y="76"/>
                    <a:pt x="524" y="75"/>
                  </a:cubicBezTo>
                  <a:cubicBezTo>
                    <a:pt x="524" y="75"/>
                    <a:pt x="523" y="75"/>
                    <a:pt x="523" y="75"/>
                  </a:cubicBezTo>
                  <a:cubicBezTo>
                    <a:pt x="524" y="72"/>
                    <a:pt x="528" y="74"/>
                    <a:pt x="530" y="72"/>
                  </a:cubicBezTo>
                  <a:cubicBezTo>
                    <a:pt x="533" y="74"/>
                    <a:pt x="536" y="71"/>
                    <a:pt x="538" y="74"/>
                  </a:cubicBezTo>
                  <a:cubicBezTo>
                    <a:pt x="538" y="74"/>
                    <a:pt x="537" y="74"/>
                    <a:pt x="537" y="75"/>
                  </a:cubicBezTo>
                  <a:cubicBezTo>
                    <a:pt x="539" y="75"/>
                    <a:pt x="539" y="75"/>
                    <a:pt x="539" y="75"/>
                  </a:cubicBezTo>
                  <a:cubicBezTo>
                    <a:pt x="543" y="75"/>
                    <a:pt x="546" y="76"/>
                    <a:pt x="550" y="74"/>
                  </a:cubicBezTo>
                  <a:cubicBezTo>
                    <a:pt x="552" y="74"/>
                    <a:pt x="554" y="76"/>
                    <a:pt x="556" y="74"/>
                  </a:cubicBezTo>
                  <a:cubicBezTo>
                    <a:pt x="558" y="71"/>
                    <a:pt x="561" y="73"/>
                    <a:pt x="564" y="74"/>
                  </a:cubicBezTo>
                  <a:cubicBezTo>
                    <a:pt x="567" y="72"/>
                    <a:pt x="571" y="74"/>
                    <a:pt x="575" y="74"/>
                  </a:cubicBezTo>
                  <a:cubicBezTo>
                    <a:pt x="577" y="77"/>
                    <a:pt x="582" y="75"/>
                    <a:pt x="586" y="77"/>
                  </a:cubicBezTo>
                  <a:cubicBezTo>
                    <a:pt x="585" y="77"/>
                    <a:pt x="585" y="76"/>
                    <a:pt x="585" y="76"/>
                  </a:cubicBezTo>
                  <a:cubicBezTo>
                    <a:pt x="588" y="74"/>
                    <a:pt x="592" y="74"/>
                    <a:pt x="595" y="76"/>
                  </a:cubicBezTo>
                  <a:cubicBezTo>
                    <a:pt x="595" y="75"/>
                    <a:pt x="595" y="75"/>
                    <a:pt x="595" y="75"/>
                  </a:cubicBezTo>
                  <a:cubicBezTo>
                    <a:pt x="597" y="75"/>
                    <a:pt x="598" y="74"/>
                    <a:pt x="599" y="75"/>
                  </a:cubicBezTo>
                  <a:cubicBezTo>
                    <a:pt x="600" y="76"/>
                    <a:pt x="601" y="76"/>
                    <a:pt x="603" y="75"/>
                  </a:cubicBezTo>
                  <a:cubicBezTo>
                    <a:pt x="597" y="73"/>
                    <a:pt x="590" y="75"/>
                    <a:pt x="586" y="71"/>
                  </a:cubicBezTo>
                  <a:cubicBezTo>
                    <a:pt x="585" y="74"/>
                    <a:pt x="582" y="72"/>
                    <a:pt x="581" y="73"/>
                  </a:cubicBezTo>
                  <a:cubicBezTo>
                    <a:pt x="573" y="71"/>
                    <a:pt x="564" y="73"/>
                    <a:pt x="556" y="71"/>
                  </a:cubicBezTo>
                  <a:cubicBezTo>
                    <a:pt x="556" y="72"/>
                    <a:pt x="556" y="72"/>
                    <a:pt x="556" y="72"/>
                  </a:cubicBezTo>
                  <a:cubicBezTo>
                    <a:pt x="547" y="69"/>
                    <a:pt x="538" y="75"/>
                    <a:pt x="531" y="69"/>
                  </a:cubicBezTo>
                  <a:cubicBezTo>
                    <a:pt x="532" y="67"/>
                    <a:pt x="535" y="69"/>
                    <a:pt x="537" y="67"/>
                  </a:cubicBezTo>
                  <a:cubicBezTo>
                    <a:pt x="546" y="68"/>
                    <a:pt x="556" y="67"/>
                    <a:pt x="564" y="68"/>
                  </a:cubicBezTo>
                  <a:cubicBezTo>
                    <a:pt x="566" y="66"/>
                    <a:pt x="567" y="69"/>
                    <a:pt x="569" y="67"/>
                  </a:cubicBezTo>
                  <a:cubicBezTo>
                    <a:pt x="569" y="68"/>
                    <a:pt x="569" y="68"/>
                    <a:pt x="569" y="68"/>
                  </a:cubicBezTo>
                  <a:cubicBezTo>
                    <a:pt x="570" y="68"/>
                    <a:pt x="571" y="68"/>
                    <a:pt x="571" y="67"/>
                  </a:cubicBezTo>
                  <a:cubicBezTo>
                    <a:pt x="573" y="69"/>
                    <a:pt x="575" y="69"/>
                    <a:pt x="578" y="68"/>
                  </a:cubicBezTo>
                  <a:cubicBezTo>
                    <a:pt x="577" y="67"/>
                    <a:pt x="577" y="67"/>
                    <a:pt x="577" y="67"/>
                  </a:cubicBezTo>
                  <a:cubicBezTo>
                    <a:pt x="577" y="68"/>
                    <a:pt x="576" y="67"/>
                    <a:pt x="575" y="68"/>
                  </a:cubicBezTo>
                  <a:cubicBezTo>
                    <a:pt x="572" y="66"/>
                    <a:pt x="567" y="68"/>
                    <a:pt x="564" y="66"/>
                  </a:cubicBezTo>
                  <a:cubicBezTo>
                    <a:pt x="563" y="67"/>
                    <a:pt x="563" y="67"/>
                    <a:pt x="563" y="67"/>
                  </a:cubicBezTo>
                  <a:cubicBezTo>
                    <a:pt x="561" y="66"/>
                    <a:pt x="560" y="67"/>
                    <a:pt x="558" y="66"/>
                  </a:cubicBezTo>
                  <a:cubicBezTo>
                    <a:pt x="557" y="68"/>
                    <a:pt x="555" y="65"/>
                    <a:pt x="554" y="67"/>
                  </a:cubicBezTo>
                  <a:cubicBezTo>
                    <a:pt x="549" y="67"/>
                    <a:pt x="545" y="66"/>
                    <a:pt x="540" y="66"/>
                  </a:cubicBezTo>
                  <a:cubicBezTo>
                    <a:pt x="536" y="66"/>
                    <a:pt x="533" y="67"/>
                    <a:pt x="529" y="66"/>
                  </a:cubicBezTo>
                  <a:cubicBezTo>
                    <a:pt x="527" y="66"/>
                    <a:pt x="523" y="66"/>
                    <a:pt x="521" y="66"/>
                  </a:cubicBezTo>
                  <a:cubicBezTo>
                    <a:pt x="516" y="66"/>
                    <a:pt x="510" y="67"/>
                    <a:pt x="505" y="67"/>
                  </a:cubicBezTo>
                  <a:cubicBezTo>
                    <a:pt x="504" y="67"/>
                    <a:pt x="502" y="66"/>
                    <a:pt x="500" y="67"/>
                  </a:cubicBezTo>
                  <a:cubicBezTo>
                    <a:pt x="499" y="66"/>
                    <a:pt x="497" y="66"/>
                    <a:pt x="497" y="65"/>
                  </a:cubicBezTo>
                  <a:cubicBezTo>
                    <a:pt x="498" y="64"/>
                    <a:pt x="498" y="64"/>
                    <a:pt x="498" y="64"/>
                  </a:cubicBezTo>
                  <a:cubicBezTo>
                    <a:pt x="498" y="63"/>
                    <a:pt x="498" y="63"/>
                    <a:pt x="498" y="62"/>
                  </a:cubicBezTo>
                  <a:cubicBezTo>
                    <a:pt x="500" y="60"/>
                    <a:pt x="494" y="59"/>
                    <a:pt x="498" y="56"/>
                  </a:cubicBezTo>
                  <a:cubicBezTo>
                    <a:pt x="495" y="58"/>
                    <a:pt x="490" y="56"/>
                    <a:pt x="486" y="58"/>
                  </a:cubicBezTo>
                  <a:cubicBezTo>
                    <a:pt x="483" y="57"/>
                    <a:pt x="477" y="59"/>
                    <a:pt x="473" y="57"/>
                  </a:cubicBezTo>
                  <a:cubicBezTo>
                    <a:pt x="468" y="59"/>
                    <a:pt x="465" y="57"/>
                    <a:pt x="461" y="57"/>
                  </a:cubicBezTo>
                  <a:cubicBezTo>
                    <a:pt x="459" y="56"/>
                    <a:pt x="455" y="57"/>
                    <a:pt x="455" y="54"/>
                  </a:cubicBezTo>
                  <a:cubicBezTo>
                    <a:pt x="456" y="53"/>
                    <a:pt x="457" y="52"/>
                    <a:pt x="459" y="53"/>
                  </a:cubicBezTo>
                  <a:cubicBezTo>
                    <a:pt x="460" y="53"/>
                    <a:pt x="459" y="54"/>
                    <a:pt x="459" y="54"/>
                  </a:cubicBezTo>
                  <a:cubicBezTo>
                    <a:pt x="461" y="53"/>
                    <a:pt x="463" y="51"/>
                    <a:pt x="465" y="51"/>
                  </a:cubicBezTo>
                  <a:cubicBezTo>
                    <a:pt x="466" y="50"/>
                    <a:pt x="465" y="49"/>
                    <a:pt x="465" y="49"/>
                  </a:cubicBezTo>
                  <a:cubicBezTo>
                    <a:pt x="466" y="48"/>
                    <a:pt x="467" y="47"/>
                    <a:pt x="469" y="47"/>
                  </a:cubicBezTo>
                  <a:cubicBezTo>
                    <a:pt x="472" y="46"/>
                    <a:pt x="474" y="43"/>
                    <a:pt x="477" y="44"/>
                  </a:cubicBezTo>
                  <a:cubicBezTo>
                    <a:pt x="478" y="43"/>
                    <a:pt x="479" y="44"/>
                    <a:pt x="480" y="43"/>
                  </a:cubicBezTo>
                  <a:cubicBezTo>
                    <a:pt x="482" y="43"/>
                    <a:pt x="485" y="44"/>
                    <a:pt x="487" y="42"/>
                  </a:cubicBezTo>
                  <a:cubicBezTo>
                    <a:pt x="491" y="45"/>
                    <a:pt x="491" y="39"/>
                    <a:pt x="495" y="41"/>
                  </a:cubicBezTo>
                  <a:cubicBezTo>
                    <a:pt x="498" y="40"/>
                    <a:pt x="501" y="41"/>
                    <a:pt x="504" y="40"/>
                  </a:cubicBezTo>
                  <a:cubicBezTo>
                    <a:pt x="508" y="41"/>
                    <a:pt x="511" y="36"/>
                    <a:pt x="515" y="37"/>
                  </a:cubicBezTo>
                  <a:cubicBezTo>
                    <a:pt x="517" y="35"/>
                    <a:pt x="520" y="35"/>
                    <a:pt x="522" y="32"/>
                  </a:cubicBezTo>
                  <a:cubicBezTo>
                    <a:pt x="528" y="32"/>
                    <a:pt x="533" y="32"/>
                    <a:pt x="540" y="30"/>
                  </a:cubicBezTo>
                  <a:cubicBezTo>
                    <a:pt x="542" y="30"/>
                    <a:pt x="543" y="27"/>
                    <a:pt x="545" y="28"/>
                  </a:cubicBezTo>
                  <a:cubicBezTo>
                    <a:pt x="546" y="28"/>
                    <a:pt x="546" y="28"/>
                    <a:pt x="546" y="28"/>
                  </a:cubicBezTo>
                  <a:cubicBezTo>
                    <a:pt x="546" y="27"/>
                    <a:pt x="546" y="27"/>
                    <a:pt x="546" y="27"/>
                  </a:cubicBezTo>
                  <a:cubicBezTo>
                    <a:pt x="542" y="27"/>
                    <a:pt x="538" y="27"/>
                    <a:pt x="533" y="28"/>
                  </a:cubicBezTo>
                  <a:cubicBezTo>
                    <a:pt x="530" y="28"/>
                    <a:pt x="525" y="30"/>
                    <a:pt x="522" y="28"/>
                  </a:cubicBezTo>
                  <a:cubicBezTo>
                    <a:pt x="520" y="30"/>
                    <a:pt x="517" y="29"/>
                    <a:pt x="515" y="29"/>
                  </a:cubicBezTo>
                  <a:cubicBezTo>
                    <a:pt x="513" y="29"/>
                    <a:pt x="512" y="31"/>
                    <a:pt x="510" y="30"/>
                  </a:cubicBezTo>
                  <a:cubicBezTo>
                    <a:pt x="501" y="32"/>
                    <a:pt x="492" y="32"/>
                    <a:pt x="483" y="34"/>
                  </a:cubicBezTo>
                  <a:cubicBezTo>
                    <a:pt x="473" y="35"/>
                    <a:pt x="466" y="36"/>
                    <a:pt x="457" y="38"/>
                  </a:cubicBezTo>
                  <a:cubicBezTo>
                    <a:pt x="456" y="37"/>
                    <a:pt x="456" y="37"/>
                    <a:pt x="456" y="37"/>
                  </a:cubicBezTo>
                  <a:cubicBezTo>
                    <a:pt x="454" y="38"/>
                    <a:pt x="453" y="37"/>
                    <a:pt x="451" y="38"/>
                  </a:cubicBezTo>
                  <a:cubicBezTo>
                    <a:pt x="449" y="38"/>
                    <a:pt x="446" y="41"/>
                    <a:pt x="444" y="38"/>
                  </a:cubicBezTo>
                  <a:cubicBezTo>
                    <a:pt x="447" y="36"/>
                    <a:pt x="448" y="32"/>
                    <a:pt x="451" y="30"/>
                  </a:cubicBezTo>
                  <a:cubicBezTo>
                    <a:pt x="459" y="30"/>
                    <a:pt x="448" y="24"/>
                    <a:pt x="456" y="22"/>
                  </a:cubicBezTo>
                  <a:cubicBezTo>
                    <a:pt x="461" y="22"/>
                    <a:pt x="465" y="24"/>
                    <a:pt x="470" y="22"/>
                  </a:cubicBezTo>
                  <a:cubicBezTo>
                    <a:pt x="472" y="22"/>
                    <a:pt x="476" y="22"/>
                    <a:pt x="479" y="22"/>
                  </a:cubicBezTo>
                  <a:cubicBezTo>
                    <a:pt x="479" y="22"/>
                    <a:pt x="479" y="22"/>
                    <a:pt x="479" y="22"/>
                  </a:cubicBezTo>
                  <a:cubicBezTo>
                    <a:pt x="480" y="22"/>
                    <a:pt x="482" y="23"/>
                    <a:pt x="482" y="22"/>
                  </a:cubicBezTo>
                  <a:cubicBezTo>
                    <a:pt x="480" y="21"/>
                    <a:pt x="477" y="19"/>
                    <a:pt x="475" y="20"/>
                  </a:cubicBezTo>
                  <a:cubicBezTo>
                    <a:pt x="460" y="18"/>
                    <a:pt x="447" y="19"/>
                    <a:pt x="432" y="18"/>
                  </a:cubicBezTo>
                  <a:cubicBezTo>
                    <a:pt x="430" y="16"/>
                    <a:pt x="427" y="18"/>
                    <a:pt x="425" y="18"/>
                  </a:cubicBezTo>
                  <a:cubicBezTo>
                    <a:pt x="423" y="17"/>
                    <a:pt x="421" y="16"/>
                    <a:pt x="419" y="17"/>
                  </a:cubicBezTo>
                  <a:cubicBezTo>
                    <a:pt x="416" y="18"/>
                    <a:pt x="414" y="16"/>
                    <a:pt x="411" y="17"/>
                  </a:cubicBezTo>
                  <a:cubicBezTo>
                    <a:pt x="405" y="15"/>
                    <a:pt x="397" y="18"/>
                    <a:pt x="392" y="13"/>
                  </a:cubicBezTo>
                  <a:cubicBezTo>
                    <a:pt x="389" y="14"/>
                    <a:pt x="385" y="13"/>
                    <a:pt x="382" y="11"/>
                  </a:cubicBezTo>
                  <a:cubicBezTo>
                    <a:pt x="380" y="15"/>
                    <a:pt x="377" y="11"/>
                    <a:pt x="374" y="11"/>
                  </a:cubicBezTo>
                  <a:cubicBezTo>
                    <a:pt x="372" y="14"/>
                    <a:pt x="370" y="9"/>
                    <a:pt x="367" y="11"/>
                  </a:cubicBezTo>
                  <a:cubicBezTo>
                    <a:pt x="365" y="10"/>
                    <a:pt x="365" y="8"/>
                    <a:pt x="363" y="9"/>
                  </a:cubicBezTo>
                  <a:cubicBezTo>
                    <a:pt x="362" y="8"/>
                    <a:pt x="361" y="7"/>
                    <a:pt x="361" y="6"/>
                  </a:cubicBezTo>
                  <a:cubicBezTo>
                    <a:pt x="357" y="5"/>
                    <a:pt x="353" y="9"/>
                    <a:pt x="351" y="4"/>
                  </a:cubicBezTo>
                  <a:cubicBezTo>
                    <a:pt x="349" y="3"/>
                    <a:pt x="348" y="5"/>
                    <a:pt x="347" y="6"/>
                  </a:cubicBezTo>
                  <a:cubicBezTo>
                    <a:pt x="345" y="3"/>
                    <a:pt x="343" y="6"/>
                    <a:pt x="342" y="7"/>
                  </a:cubicBezTo>
                  <a:cubicBezTo>
                    <a:pt x="338" y="6"/>
                    <a:pt x="335" y="6"/>
                    <a:pt x="332" y="5"/>
                  </a:cubicBezTo>
                  <a:cubicBezTo>
                    <a:pt x="330" y="2"/>
                    <a:pt x="330" y="2"/>
                    <a:pt x="330" y="2"/>
                  </a:cubicBezTo>
                  <a:cubicBezTo>
                    <a:pt x="326" y="3"/>
                    <a:pt x="324" y="0"/>
                    <a:pt x="322" y="3"/>
                  </a:cubicBezTo>
                  <a:cubicBezTo>
                    <a:pt x="320" y="4"/>
                    <a:pt x="320" y="8"/>
                    <a:pt x="317" y="7"/>
                  </a:cubicBezTo>
                  <a:cubicBezTo>
                    <a:pt x="313" y="4"/>
                    <a:pt x="307" y="7"/>
                    <a:pt x="304" y="3"/>
                  </a:cubicBezTo>
                  <a:cubicBezTo>
                    <a:pt x="300" y="3"/>
                    <a:pt x="298" y="5"/>
                    <a:pt x="293" y="3"/>
                  </a:cubicBezTo>
                  <a:cubicBezTo>
                    <a:pt x="288" y="4"/>
                    <a:pt x="286" y="9"/>
                    <a:pt x="281" y="7"/>
                  </a:cubicBezTo>
                  <a:cubicBezTo>
                    <a:pt x="276" y="8"/>
                    <a:pt x="270" y="10"/>
                    <a:pt x="265" y="8"/>
                  </a:cubicBezTo>
                  <a:cubicBezTo>
                    <a:pt x="264" y="8"/>
                    <a:pt x="263" y="9"/>
                    <a:pt x="262" y="10"/>
                  </a:cubicBezTo>
                  <a:cubicBezTo>
                    <a:pt x="260" y="10"/>
                    <a:pt x="259" y="9"/>
                    <a:pt x="257" y="9"/>
                  </a:cubicBezTo>
                  <a:cubicBezTo>
                    <a:pt x="254" y="10"/>
                    <a:pt x="249" y="10"/>
                    <a:pt x="245" y="10"/>
                  </a:cubicBezTo>
                  <a:cubicBezTo>
                    <a:pt x="242" y="14"/>
                    <a:pt x="237" y="9"/>
                    <a:pt x="233" y="12"/>
                  </a:cubicBezTo>
                  <a:cubicBezTo>
                    <a:pt x="229" y="11"/>
                    <a:pt x="224" y="11"/>
                    <a:pt x="221" y="8"/>
                  </a:cubicBezTo>
                  <a:cubicBezTo>
                    <a:pt x="220" y="9"/>
                    <a:pt x="219" y="11"/>
                    <a:pt x="218" y="10"/>
                  </a:cubicBezTo>
                  <a:cubicBezTo>
                    <a:pt x="216" y="10"/>
                    <a:pt x="212" y="11"/>
                    <a:pt x="210" y="11"/>
                  </a:cubicBezTo>
                  <a:cubicBezTo>
                    <a:pt x="208" y="15"/>
                    <a:pt x="204" y="8"/>
                    <a:pt x="203" y="13"/>
                  </a:cubicBezTo>
                  <a:cubicBezTo>
                    <a:pt x="199" y="13"/>
                    <a:pt x="195" y="14"/>
                    <a:pt x="191" y="13"/>
                  </a:cubicBezTo>
                  <a:cubicBezTo>
                    <a:pt x="190" y="13"/>
                    <a:pt x="190" y="13"/>
                    <a:pt x="190" y="13"/>
                  </a:cubicBezTo>
                  <a:cubicBezTo>
                    <a:pt x="189" y="12"/>
                    <a:pt x="188" y="14"/>
                    <a:pt x="187" y="12"/>
                  </a:cubicBezTo>
                  <a:cubicBezTo>
                    <a:pt x="186" y="13"/>
                    <a:pt x="186" y="13"/>
                    <a:pt x="186" y="13"/>
                  </a:cubicBezTo>
                  <a:cubicBezTo>
                    <a:pt x="186" y="12"/>
                    <a:pt x="185" y="12"/>
                    <a:pt x="184" y="12"/>
                  </a:cubicBezTo>
                  <a:cubicBezTo>
                    <a:pt x="184" y="14"/>
                    <a:pt x="183" y="13"/>
                    <a:pt x="182" y="14"/>
                  </a:cubicBezTo>
                  <a:cubicBezTo>
                    <a:pt x="177" y="13"/>
                    <a:pt x="171" y="15"/>
                    <a:pt x="166" y="14"/>
                  </a:cubicBezTo>
                  <a:cubicBezTo>
                    <a:pt x="164" y="15"/>
                    <a:pt x="163" y="14"/>
                    <a:pt x="161" y="15"/>
                  </a:cubicBezTo>
                  <a:cubicBezTo>
                    <a:pt x="160" y="14"/>
                    <a:pt x="158" y="15"/>
                    <a:pt x="158" y="13"/>
                  </a:cubicBezTo>
                  <a:cubicBezTo>
                    <a:pt x="157" y="12"/>
                    <a:pt x="157" y="10"/>
                    <a:pt x="158" y="9"/>
                  </a:cubicBezTo>
                  <a:cubicBezTo>
                    <a:pt x="155" y="7"/>
                    <a:pt x="154" y="4"/>
                    <a:pt x="150" y="5"/>
                  </a:cubicBezTo>
                  <a:cubicBezTo>
                    <a:pt x="145" y="1"/>
                    <a:pt x="146" y="9"/>
                    <a:pt x="142" y="8"/>
                  </a:cubicBezTo>
                  <a:cubicBezTo>
                    <a:pt x="141" y="9"/>
                    <a:pt x="143" y="11"/>
                    <a:pt x="141" y="12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38" y="18"/>
                    <a:pt x="131" y="17"/>
                    <a:pt x="125" y="17"/>
                  </a:cubicBezTo>
                  <a:cubicBezTo>
                    <a:pt x="123" y="19"/>
                    <a:pt x="119" y="17"/>
                    <a:pt x="117" y="19"/>
                  </a:cubicBezTo>
                  <a:cubicBezTo>
                    <a:pt x="112" y="19"/>
                    <a:pt x="110" y="21"/>
                    <a:pt x="106" y="21"/>
                  </a:cubicBezTo>
                  <a:cubicBezTo>
                    <a:pt x="103" y="22"/>
                    <a:pt x="100" y="21"/>
                    <a:pt x="97" y="21"/>
                  </a:cubicBezTo>
                  <a:cubicBezTo>
                    <a:pt x="93" y="23"/>
                    <a:pt x="88" y="24"/>
                    <a:pt x="83" y="25"/>
                  </a:cubicBezTo>
                  <a:cubicBezTo>
                    <a:pt x="79" y="25"/>
                    <a:pt x="75" y="27"/>
                    <a:pt x="71" y="27"/>
                  </a:cubicBezTo>
                  <a:cubicBezTo>
                    <a:pt x="68" y="29"/>
                    <a:pt x="66" y="28"/>
                    <a:pt x="63" y="29"/>
                  </a:cubicBezTo>
                  <a:cubicBezTo>
                    <a:pt x="60" y="28"/>
                    <a:pt x="56" y="30"/>
                    <a:pt x="52" y="29"/>
                  </a:cubicBezTo>
                  <a:cubicBezTo>
                    <a:pt x="47" y="30"/>
                    <a:pt x="42" y="32"/>
                    <a:pt x="36" y="32"/>
                  </a:cubicBezTo>
                  <a:cubicBezTo>
                    <a:pt x="31" y="31"/>
                    <a:pt x="25" y="33"/>
                    <a:pt x="19" y="33"/>
                  </a:cubicBezTo>
                  <a:cubicBezTo>
                    <a:pt x="15" y="34"/>
                    <a:pt x="10" y="33"/>
                    <a:pt x="6" y="35"/>
                  </a:cubicBezTo>
                  <a:cubicBezTo>
                    <a:pt x="8" y="36"/>
                    <a:pt x="10" y="34"/>
                    <a:pt x="11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8" y="35"/>
                    <a:pt x="23" y="35"/>
                    <a:pt x="28" y="33"/>
                  </a:cubicBezTo>
                  <a:cubicBezTo>
                    <a:pt x="30" y="34"/>
                    <a:pt x="33" y="34"/>
                    <a:pt x="35" y="34"/>
                  </a:cubicBezTo>
                  <a:cubicBezTo>
                    <a:pt x="39" y="32"/>
                    <a:pt x="40" y="37"/>
                    <a:pt x="44" y="36"/>
                  </a:cubicBezTo>
                  <a:cubicBezTo>
                    <a:pt x="46" y="35"/>
                    <a:pt x="51" y="37"/>
                    <a:pt x="51" y="33"/>
                  </a:cubicBezTo>
                  <a:cubicBezTo>
                    <a:pt x="56" y="34"/>
                    <a:pt x="59" y="30"/>
                    <a:pt x="62" y="33"/>
                  </a:cubicBezTo>
                  <a:cubicBezTo>
                    <a:pt x="66" y="30"/>
                    <a:pt x="70" y="37"/>
                    <a:pt x="74" y="33"/>
                  </a:cubicBezTo>
                  <a:cubicBezTo>
                    <a:pt x="76" y="33"/>
                    <a:pt x="79" y="32"/>
                    <a:pt x="82" y="31"/>
                  </a:cubicBezTo>
                  <a:cubicBezTo>
                    <a:pt x="86" y="32"/>
                    <a:pt x="90" y="28"/>
                    <a:pt x="95" y="29"/>
                  </a:cubicBezTo>
                  <a:cubicBezTo>
                    <a:pt x="97" y="30"/>
                    <a:pt x="100" y="27"/>
                    <a:pt x="102" y="29"/>
                  </a:cubicBezTo>
                  <a:cubicBezTo>
                    <a:pt x="105" y="27"/>
                    <a:pt x="109" y="27"/>
                    <a:pt x="113" y="27"/>
                  </a:cubicBezTo>
                  <a:cubicBezTo>
                    <a:pt x="116" y="27"/>
                    <a:pt x="119" y="25"/>
                    <a:pt x="121" y="28"/>
                  </a:cubicBezTo>
                  <a:cubicBezTo>
                    <a:pt x="121" y="29"/>
                    <a:pt x="121" y="30"/>
                    <a:pt x="120" y="30"/>
                  </a:cubicBezTo>
                  <a:cubicBezTo>
                    <a:pt x="119" y="32"/>
                    <a:pt x="116" y="33"/>
                    <a:pt x="114" y="31"/>
                  </a:cubicBezTo>
                  <a:cubicBezTo>
                    <a:pt x="113" y="35"/>
                    <a:pt x="107" y="35"/>
                    <a:pt x="103" y="35"/>
                  </a:cubicBezTo>
                  <a:cubicBezTo>
                    <a:pt x="102" y="36"/>
                    <a:pt x="101" y="37"/>
                    <a:pt x="100" y="36"/>
                  </a:cubicBezTo>
                  <a:cubicBezTo>
                    <a:pt x="99" y="37"/>
                    <a:pt x="97" y="36"/>
                    <a:pt x="96" y="37"/>
                  </a:cubicBezTo>
                  <a:cubicBezTo>
                    <a:pt x="92" y="37"/>
                    <a:pt x="89" y="38"/>
                    <a:pt x="85" y="38"/>
                  </a:cubicBezTo>
                  <a:cubicBezTo>
                    <a:pt x="85" y="39"/>
                    <a:pt x="84" y="38"/>
                    <a:pt x="84" y="37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81" y="38"/>
                    <a:pt x="82" y="38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39"/>
                    <a:pt x="85" y="39"/>
                    <a:pt x="84" y="40"/>
                  </a:cubicBezTo>
                  <a:cubicBezTo>
                    <a:pt x="84" y="41"/>
                    <a:pt x="82" y="41"/>
                    <a:pt x="82" y="41"/>
                  </a:cubicBezTo>
                  <a:cubicBezTo>
                    <a:pt x="77" y="42"/>
                    <a:pt x="73" y="45"/>
                    <a:pt x="67" y="46"/>
                  </a:cubicBezTo>
                  <a:cubicBezTo>
                    <a:pt x="61" y="50"/>
                    <a:pt x="55" y="47"/>
                    <a:pt x="48" y="51"/>
                  </a:cubicBezTo>
                  <a:cubicBezTo>
                    <a:pt x="45" y="52"/>
                    <a:pt x="41" y="53"/>
                    <a:pt x="38" y="54"/>
                  </a:cubicBezTo>
                  <a:cubicBezTo>
                    <a:pt x="35" y="57"/>
                    <a:pt x="30" y="56"/>
                    <a:pt x="26" y="58"/>
                  </a:cubicBezTo>
                  <a:cubicBezTo>
                    <a:pt x="24" y="62"/>
                    <a:pt x="18" y="59"/>
                    <a:pt x="16" y="63"/>
                  </a:cubicBezTo>
                  <a:cubicBezTo>
                    <a:pt x="15" y="64"/>
                    <a:pt x="13" y="64"/>
                    <a:pt x="12" y="63"/>
                  </a:cubicBezTo>
                  <a:cubicBezTo>
                    <a:pt x="9" y="68"/>
                    <a:pt x="0" y="65"/>
                    <a:pt x="0" y="7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4" y="74"/>
                    <a:pt x="0" y="76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2" y="76"/>
                    <a:pt x="3" y="77"/>
                    <a:pt x="4" y="77"/>
                  </a:cubicBezTo>
                  <a:cubicBezTo>
                    <a:pt x="9" y="78"/>
                    <a:pt x="4" y="82"/>
                    <a:pt x="4" y="85"/>
                  </a:cubicBezTo>
                  <a:cubicBezTo>
                    <a:pt x="10" y="84"/>
                    <a:pt x="5" y="89"/>
                    <a:pt x="8" y="92"/>
                  </a:cubicBezTo>
                  <a:cubicBezTo>
                    <a:pt x="12" y="89"/>
                    <a:pt x="14" y="87"/>
                    <a:pt x="19" y="87"/>
                  </a:cubicBezTo>
                  <a:cubicBezTo>
                    <a:pt x="17" y="85"/>
                    <a:pt x="20" y="84"/>
                    <a:pt x="20" y="83"/>
                  </a:cubicBezTo>
                  <a:cubicBezTo>
                    <a:pt x="22" y="82"/>
                    <a:pt x="23" y="84"/>
                    <a:pt x="24" y="85"/>
                  </a:cubicBezTo>
                  <a:cubicBezTo>
                    <a:pt x="26" y="83"/>
                    <a:pt x="29" y="83"/>
                    <a:pt x="31" y="83"/>
                  </a:cubicBezTo>
                  <a:cubicBezTo>
                    <a:pt x="32" y="81"/>
                    <a:pt x="36" y="81"/>
                    <a:pt x="36" y="79"/>
                  </a:cubicBezTo>
                  <a:cubicBezTo>
                    <a:pt x="40" y="75"/>
                    <a:pt x="46" y="73"/>
                    <a:pt x="52" y="74"/>
                  </a:cubicBezTo>
                  <a:cubicBezTo>
                    <a:pt x="52" y="75"/>
                    <a:pt x="51" y="75"/>
                    <a:pt x="50" y="76"/>
                  </a:cubicBezTo>
                  <a:cubicBezTo>
                    <a:pt x="51" y="76"/>
                    <a:pt x="51" y="76"/>
                    <a:pt x="51" y="76"/>
                  </a:cubicBezTo>
                  <a:cubicBezTo>
                    <a:pt x="52" y="75"/>
                    <a:pt x="54" y="76"/>
                    <a:pt x="54" y="75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53" y="69"/>
                    <a:pt x="59" y="70"/>
                    <a:pt x="63" y="69"/>
                  </a:cubicBezTo>
                  <a:cubicBezTo>
                    <a:pt x="65" y="68"/>
                    <a:pt x="67" y="69"/>
                    <a:pt x="68" y="67"/>
                  </a:cubicBezTo>
                  <a:cubicBezTo>
                    <a:pt x="71" y="67"/>
                    <a:pt x="75" y="64"/>
                    <a:pt x="76" y="67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70"/>
                    <a:pt x="72" y="71"/>
                    <a:pt x="71" y="70"/>
                  </a:cubicBezTo>
                  <a:cubicBezTo>
                    <a:pt x="70" y="70"/>
                    <a:pt x="70" y="70"/>
                    <a:pt x="70" y="70"/>
                  </a:cubicBezTo>
                  <a:cubicBezTo>
                    <a:pt x="67" y="71"/>
                    <a:pt x="64" y="72"/>
                    <a:pt x="62" y="74"/>
                  </a:cubicBezTo>
                  <a:cubicBezTo>
                    <a:pt x="66" y="72"/>
                    <a:pt x="70" y="72"/>
                    <a:pt x="73" y="71"/>
                  </a:cubicBezTo>
                  <a:cubicBezTo>
                    <a:pt x="76" y="72"/>
                    <a:pt x="80" y="70"/>
                    <a:pt x="82" y="72"/>
                  </a:cubicBezTo>
                  <a:cubicBezTo>
                    <a:pt x="87" y="71"/>
                    <a:pt x="91" y="70"/>
                    <a:pt x="96" y="68"/>
                  </a:cubicBezTo>
                  <a:cubicBezTo>
                    <a:pt x="96" y="67"/>
                    <a:pt x="96" y="67"/>
                    <a:pt x="96" y="67"/>
                  </a:cubicBezTo>
                  <a:cubicBezTo>
                    <a:pt x="97" y="67"/>
                    <a:pt x="98" y="66"/>
                    <a:pt x="100" y="66"/>
                  </a:cubicBezTo>
                  <a:cubicBezTo>
                    <a:pt x="101" y="67"/>
                    <a:pt x="106" y="63"/>
                    <a:pt x="107" y="67"/>
                  </a:cubicBezTo>
                  <a:cubicBezTo>
                    <a:pt x="109" y="69"/>
                    <a:pt x="105" y="69"/>
                    <a:pt x="106" y="70"/>
                  </a:cubicBezTo>
                  <a:cubicBezTo>
                    <a:pt x="106" y="70"/>
                    <a:pt x="107" y="71"/>
                    <a:pt x="107" y="71"/>
                  </a:cubicBezTo>
                  <a:cubicBezTo>
                    <a:pt x="107" y="75"/>
                    <a:pt x="110" y="76"/>
                    <a:pt x="111" y="80"/>
                  </a:cubicBezTo>
                  <a:cubicBezTo>
                    <a:pt x="114" y="84"/>
                    <a:pt x="106" y="86"/>
                    <a:pt x="108" y="91"/>
                  </a:cubicBezTo>
                  <a:cubicBezTo>
                    <a:pt x="111" y="91"/>
                    <a:pt x="110" y="88"/>
                    <a:pt x="111" y="86"/>
                  </a:cubicBezTo>
                  <a:cubicBezTo>
                    <a:pt x="114" y="84"/>
                    <a:pt x="118" y="86"/>
                    <a:pt x="121" y="86"/>
                  </a:cubicBezTo>
                  <a:cubicBezTo>
                    <a:pt x="121" y="89"/>
                    <a:pt x="119" y="91"/>
                    <a:pt x="117" y="94"/>
                  </a:cubicBezTo>
                  <a:cubicBezTo>
                    <a:pt x="112" y="95"/>
                    <a:pt x="110" y="102"/>
                    <a:pt x="104" y="102"/>
                  </a:cubicBezTo>
                  <a:cubicBezTo>
                    <a:pt x="102" y="105"/>
                    <a:pt x="100" y="102"/>
                    <a:pt x="97" y="103"/>
                  </a:cubicBezTo>
                  <a:cubicBezTo>
                    <a:pt x="96" y="108"/>
                    <a:pt x="98" y="112"/>
                    <a:pt x="99" y="116"/>
                  </a:cubicBezTo>
                  <a:cubicBezTo>
                    <a:pt x="97" y="118"/>
                    <a:pt x="94" y="118"/>
                    <a:pt x="93" y="121"/>
                  </a:cubicBezTo>
                  <a:cubicBezTo>
                    <a:pt x="91" y="122"/>
                    <a:pt x="88" y="121"/>
                    <a:pt x="89" y="124"/>
                  </a:cubicBezTo>
                  <a:cubicBezTo>
                    <a:pt x="90" y="125"/>
                    <a:pt x="90" y="124"/>
                    <a:pt x="91" y="124"/>
                  </a:cubicBezTo>
                  <a:cubicBezTo>
                    <a:pt x="93" y="126"/>
                    <a:pt x="89" y="127"/>
                    <a:pt x="89" y="128"/>
                  </a:cubicBezTo>
                  <a:cubicBezTo>
                    <a:pt x="93" y="133"/>
                    <a:pt x="98" y="127"/>
                    <a:pt x="103" y="129"/>
                  </a:cubicBezTo>
                  <a:cubicBezTo>
                    <a:pt x="106" y="132"/>
                    <a:pt x="100" y="134"/>
                    <a:pt x="100" y="138"/>
                  </a:cubicBezTo>
                  <a:cubicBezTo>
                    <a:pt x="104" y="139"/>
                    <a:pt x="100" y="142"/>
                    <a:pt x="102" y="144"/>
                  </a:cubicBezTo>
                  <a:cubicBezTo>
                    <a:pt x="111" y="140"/>
                    <a:pt x="104" y="149"/>
                    <a:pt x="107" y="152"/>
                  </a:cubicBezTo>
                  <a:cubicBezTo>
                    <a:pt x="112" y="149"/>
                    <a:pt x="112" y="149"/>
                    <a:pt x="112" y="149"/>
                  </a:cubicBezTo>
                  <a:cubicBezTo>
                    <a:pt x="115" y="148"/>
                    <a:pt x="118" y="141"/>
                    <a:pt x="123" y="145"/>
                  </a:cubicBezTo>
                  <a:cubicBezTo>
                    <a:pt x="129" y="143"/>
                    <a:pt x="129" y="151"/>
                    <a:pt x="134" y="152"/>
                  </a:cubicBezTo>
                  <a:cubicBezTo>
                    <a:pt x="135" y="153"/>
                    <a:pt x="136" y="154"/>
                    <a:pt x="136" y="155"/>
                  </a:cubicBezTo>
                  <a:cubicBezTo>
                    <a:pt x="137" y="158"/>
                    <a:pt x="139" y="159"/>
                    <a:pt x="142" y="160"/>
                  </a:cubicBezTo>
                  <a:cubicBezTo>
                    <a:pt x="141" y="161"/>
                    <a:pt x="140" y="164"/>
                    <a:pt x="138" y="164"/>
                  </a:cubicBezTo>
                  <a:cubicBezTo>
                    <a:pt x="132" y="164"/>
                    <a:pt x="127" y="169"/>
                    <a:pt x="120" y="168"/>
                  </a:cubicBezTo>
                  <a:cubicBezTo>
                    <a:pt x="120" y="169"/>
                    <a:pt x="120" y="169"/>
                    <a:pt x="120" y="169"/>
                  </a:cubicBezTo>
                  <a:cubicBezTo>
                    <a:pt x="121" y="169"/>
                    <a:pt x="121" y="169"/>
                    <a:pt x="121" y="169"/>
                  </a:cubicBezTo>
                  <a:cubicBezTo>
                    <a:pt x="124" y="169"/>
                    <a:pt x="128" y="170"/>
                    <a:pt x="131" y="167"/>
                  </a:cubicBezTo>
                  <a:cubicBezTo>
                    <a:pt x="134" y="168"/>
                    <a:pt x="137" y="166"/>
                    <a:pt x="139" y="165"/>
                  </a:cubicBezTo>
                  <a:cubicBezTo>
                    <a:pt x="142" y="166"/>
                    <a:pt x="143" y="168"/>
                    <a:pt x="141" y="169"/>
                  </a:cubicBezTo>
                  <a:cubicBezTo>
                    <a:pt x="137" y="169"/>
                    <a:pt x="135" y="174"/>
                    <a:pt x="130" y="173"/>
                  </a:cubicBezTo>
                  <a:cubicBezTo>
                    <a:pt x="130" y="173"/>
                    <a:pt x="130" y="174"/>
                    <a:pt x="131" y="174"/>
                  </a:cubicBezTo>
                  <a:cubicBezTo>
                    <a:pt x="130" y="175"/>
                    <a:pt x="130" y="175"/>
                    <a:pt x="130" y="175"/>
                  </a:cubicBezTo>
                  <a:cubicBezTo>
                    <a:pt x="134" y="176"/>
                    <a:pt x="134" y="176"/>
                    <a:pt x="134" y="176"/>
                  </a:cubicBezTo>
                  <a:cubicBezTo>
                    <a:pt x="134" y="177"/>
                    <a:pt x="134" y="178"/>
                    <a:pt x="133" y="179"/>
                  </a:cubicBezTo>
                  <a:cubicBezTo>
                    <a:pt x="128" y="179"/>
                    <a:pt x="131" y="185"/>
                    <a:pt x="129" y="188"/>
                  </a:cubicBezTo>
                  <a:cubicBezTo>
                    <a:pt x="130" y="189"/>
                    <a:pt x="133" y="188"/>
                    <a:pt x="134" y="189"/>
                  </a:cubicBezTo>
                  <a:cubicBezTo>
                    <a:pt x="134" y="191"/>
                    <a:pt x="134" y="193"/>
                    <a:pt x="132" y="194"/>
                  </a:cubicBezTo>
                  <a:cubicBezTo>
                    <a:pt x="136" y="193"/>
                    <a:pt x="136" y="193"/>
                    <a:pt x="136" y="193"/>
                  </a:cubicBezTo>
                  <a:cubicBezTo>
                    <a:pt x="143" y="196"/>
                    <a:pt x="133" y="194"/>
                    <a:pt x="133" y="197"/>
                  </a:cubicBezTo>
                  <a:cubicBezTo>
                    <a:pt x="135" y="198"/>
                    <a:pt x="135" y="198"/>
                    <a:pt x="135" y="198"/>
                  </a:cubicBezTo>
                  <a:cubicBezTo>
                    <a:pt x="139" y="199"/>
                    <a:pt x="142" y="197"/>
                    <a:pt x="145" y="196"/>
                  </a:cubicBezTo>
                  <a:cubicBezTo>
                    <a:pt x="146" y="193"/>
                    <a:pt x="150" y="194"/>
                    <a:pt x="153" y="193"/>
                  </a:cubicBezTo>
                  <a:cubicBezTo>
                    <a:pt x="152" y="193"/>
                    <a:pt x="151" y="192"/>
                    <a:pt x="152" y="191"/>
                  </a:cubicBezTo>
                  <a:cubicBezTo>
                    <a:pt x="155" y="189"/>
                    <a:pt x="158" y="187"/>
                    <a:pt x="162" y="186"/>
                  </a:cubicBezTo>
                  <a:cubicBezTo>
                    <a:pt x="161" y="185"/>
                    <a:pt x="163" y="184"/>
                    <a:pt x="164" y="183"/>
                  </a:cubicBezTo>
                  <a:cubicBezTo>
                    <a:pt x="165" y="180"/>
                    <a:pt x="167" y="182"/>
                    <a:pt x="168" y="184"/>
                  </a:cubicBezTo>
                  <a:cubicBezTo>
                    <a:pt x="173" y="185"/>
                    <a:pt x="175" y="181"/>
                    <a:pt x="179" y="182"/>
                  </a:cubicBezTo>
                  <a:cubicBezTo>
                    <a:pt x="182" y="183"/>
                    <a:pt x="181" y="184"/>
                    <a:pt x="180" y="186"/>
                  </a:cubicBezTo>
                  <a:cubicBezTo>
                    <a:pt x="183" y="187"/>
                    <a:pt x="184" y="183"/>
                    <a:pt x="186" y="185"/>
                  </a:cubicBezTo>
                  <a:cubicBezTo>
                    <a:pt x="187" y="186"/>
                    <a:pt x="189" y="186"/>
                    <a:pt x="190" y="185"/>
                  </a:cubicBezTo>
                  <a:cubicBezTo>
                    <a:pt x="191" y="186"/>
                    <a:pt x="191" y="186"/>
                    <a:pt x="191" y="186"/>
                  </a:cubicBezTo>
                  <a:cubicBezTo>
                    <a:pt x="195" y="184"/>
                    <a:pt x="198" y="186"/>
                    <a:pt x="202" y="185"/>
                  </a:cubicBezTo>
                  <a:cubicBezTo>
                    <a:pt x="204" y="186"/>
                    <a:pt x="201" y="188"/>
                    <a:pt x="202" y="189"/>
                  </a:cubicBezTo>
                  <a:cubicBezTo>
                    <a:pt x="201" y="192"/>
                    <a:pt x="197" y="193"/>
                    <a:pt x="195" y="194"/>
                  </a:cubicBezTo>
                  <a:cubicBezTo>
                    <a:pt x="198" y="193"/>
                    <a:pt x="202" y="194"/>
                    <a:pt x="205" y="192"/>
                  </a:cubicBezTo>
                  <a:cubicBezTo>
                    <a:pt x="208" y="192"/>
                    <a:pt x="211" y="189"/>
                    <a:pt x="213" y="191"/>
                  </a:cubicBezTo>
                  <a:cubicBezTo>
                    <a:pt x="213" y="192"/>
                    <a:pt x="212" y="193"/>
                    <a:pt x="212" y="193"/>
                  </a:cubicBezTo>
                  <a:cubicBezTo>
                    <a:pt x="209" y="194"/>
                    <a:pt x="207" y="196"/>
                    <a:pt x="204" y="196"/>
                  </a:cubicBezTo>
                  <a:cubicBezTo>
                    <a:pt x="205" y="197"/>
                    <a:pt x="205" y="197"/>
                    <a:pt x="205" y="197"/>
                  </a:cubicBezTo>
                  <a:cubicBezTo>
                    <a:pt x="205" y="198"/>
                    <a:pt x="205" y="198"/>
                    <a:pt x="204" y="199"/>
                  </a:cubicBezTo>
                  <a:cubicBezTo>
                    <a:pt x="203" y="199"/>
                    <a:pt x="201" y="201"/>
                    <a:pt x="200" y="200"/>
                  </a:cubicBezTo>
                  <a:cubicBezTo>
                    <a:pt x="200" y="200"/>
                    <a:pt x="199" y="200"/>
                    <a:pt x="200" y="201"/>
                  </a:cubicBezTo>
                  <a:cubicBezTo>
                    <a:pt x="200" y="202"/>
                    <a:pt x="201" y="201"/>
                    <a:pt x="202" y="201"/>
                  </a:cubicBezTo>
                  <a:cubicBezTo>
                    <a:pt x="204" y="201"/>
                    <a:pt x="208" y="201"/>
                    <a:pt x="210" y="201"/>
                  </a:cubicBezTo>
                  <a:cubicBezTo>
                    <a:pt x="211" y="201"/>
                    <a:pt x="211" y="201"/>
                    <a:pt x="212" y="200"/>
                  </a:cubicBezTo>
                  <a:cubicBezTo>
                    <a:pt x="212" y="204"/>
                    <a:pt x="216" y="205"/>
                    <a:pt x="220" y="206"/>
                  </a:cubicBezTo>
                  <a:cubicBezTo>
                    <a:pt x="226" y="204"/>
                    <a:pt x="224" y="212"/>
                    <a:pt x="230" y="212"/>
                  </a:cubicBezTo>
                  <a:cubicBezTo>
                    <a:pt x="235" y="213"/>
                    <a:pt x="230" y="215"/>
                    <a:pt x="231" y="217"/>
                  </a:cubicBezTo>
                  <a:cubicBezTo>
                    <a:pt x="231" y="218"/>
                    <a:pt x="230" y="218"/>
                    <a:pt x="229" y="218"/>
                  </a:cubicBezTo>
                  <a:cubicBezTo>
                    <a:pt x="231" y="219"/>
                    <a:pt x="234" y="218"/>
                    <a:pt x="235" y="220"/>
                  </a:cubicBezTo>
                  <a:cubicBezTo>
                    <a:pt x="234" y="225"/>
                    <a:pt x="228" y="223"/>
                    <a:pt x="224" y="225"/>
                  </a:cubicBezTo>
                  <a:cubicBezTo>
                    <a:pt x="221" y="228"/>
                    <a:pt x="217" y="229"/>
                    <a:pt x="213" y="230"/>
                  </a:cubicBezTo>
                  <a:cubicBezTo>
                    <a:pt x="213" y="233"/>
                    <a:pt x="208" y="235"/>
                    <a:pt x="211" y="238"/>
                  </a:cubicBezTo>
                  <a:cubicBezTo>
                    <a:pt x="211" y="239"/>
                    <a:pt x="213" y="240"/>
                    <a:pt x="212" y="241"/>
                  </a:cubicBezTo>
                  <a:cubicBezTo>
                    <a:pt x="212" y="243"/>
                    <a:pt x="213" y="245"/>
                    <a:pt x="215" y="246"/>
                  </a:cubicBezTo>
                  <a:cubicBezTo>
                    <a:pt x="215" y="245"/>
                    <a:pt x="215" y="245"/>
                    <a:pt x="215" y="245"/>
                  </a:cubicBezTo>
                  <a:cubicBezTo>
                    <a:pt x="217" y="247"/>
                    <a:pt x="220" y="245"/>
                    <a:pt x="221" y="248"/>
                  </a:cubicBezTo>
                  <a:cubicBezTo>
                    <a:pt x="221" y="248"/>
                    <a:pt x="222" y="249"/>
                    <a:pt x="221" y="250"/>
                  </a:cubicBezTo>
                  <a:cubicBezTo>
                    <a:pt x="224" y="250"/>
                    <a:pt x="224" y="250"/>
                    <a:pt x="224" y="250"/>
                  </a:cubicBezTo>
                  <a:cubicBezTo>
                    <a:pt x="225" y="250"/>
                    <a:pt x="226" y="250"/>
                    <a:pt x="226" y="252"/>
                  </a:cubicBezTo>
                  <a:cubicBezTo>
                    <a:pt x="228" y="252"/>
                    <a:pt x="228" y="252"/>
                    <a:pt x="228" y="252"/>
                  </a:cubicBezTo>
                  <a:cubicBezTo>
                    <a:pt x="230" y="250"/>
                    <a:pt x="234" y="250"/>
                    <a:pt x="235" y="248"/>
                  </a:cubicBezTo>
                  <a:cubicBezTo>
                    <a:pt x="234" y="248"/>
                    <a:pt x="234" y="247"/>
                    <a:pt x="233" y="247"/>
                  </a:cubicBezTo>
                  <a:cubicBezTo>
                    <a:pt x="233" y="246"/>
                    <a:pt x="234" y="245"/>
                    <a:pt x="235" y="244"/>
                  </a:cubicBezTo>
                  <a:cubicBezTo>
                    <a:pt x="239" y="244"/>
                    <a:pt x="245" y="239"/>
                    <a:pt x="249" y="243"/>
                  </a:cubicBezTo>
                  <a:cubicBezTo>
                    <a:pt x="247" y="244"/>
                    <a:pt x="251" y="245"/>
                    <a:pt x="249" y="246"/>
                  </a:cubicBezTo>
                  <a:cubicBezTo>
                    <a:pt x="250" y="247"/>
                    <a:pt x="249" y="248"/>
                    <a:pt x="249" y="250"/>
                  </a:cubicBezTo>
                  <a:cubicBezTo>
                    <a:pt x="247" y="250"/>
                    <a:pt x="247" y="253"/>
                    <a:pt x="244" y="253"/>
                  </a:cubicBezTo>
                  <a:cubicBezTo>
                    <a:pt x="246" y="253"/>
                    <a:pt x="246" y="256"/>
                    <a:pt x="248" y="255"/>
                  </a:cubicBezTo>
                  <a:cubicBezTo>
                    <a:pt x="249" y="252"/>
                    <a:pt x="254" y="255"/>
                    <a:pt x="256" y="253"/>
                  </a:cubicBezTo>
                  <a:cubicBezTo>
                    <a:pt x="260" y="254"/>
                    <a:pt x="264" y="253"/>
                    <a:pt x="267" y="251"/>
                  </a:cubicBezTo>
                  <a:cubicBezTo>
                    <a:pt x="271" y="251"/>
                    <a:pt x="273" y="247"/>
                    <a:pt x="277" y="248"/>
                  </a:cubicBezTo>
                  <a:cubicBezTo>
                    <a:pt x="281" y="245"/>
                    <a:pt x="286" y="245"/>
                    <a:pt x="290" y="243"/>
                  </a:cubicBezTo>
                  <a:cubicBezTo>
                    <a:pt x="294" y="247"/>
                    <a:pt x="286" y="247"/>
                    <a:pt x="287" y="251"/>
                  </a:cubicBezTo>
                  <a:cubicBezTo>
                    <a:pt x="287" y="254"/>
                    <a:pt x="283" y="259"/>
                    <a:pt x="288" y="261"/>
                  </a:cubicBezTo>
                  <a:cubicBezTo>
                    <a:pt x="286" y="263"/>
                    <a:pt x="286" y="263"/>
                    <a:pt x="286" y="263"/>
                  </a:cubicBezTo>
                  <a:cubicBezTo>
                    <a:pt x="282" y="270"/>
                    <a:pt x="271" y="268"/>
                    <a:pt x="265" y="267"/>
                  </a:cubicBezTo>
                  <a:cubicBezTo>
                    <a:pt x="258" y="269"/>
                    <a:pt x="252" y="271"/>
                    <a:pt x="245" y="273"/>
                  </a:cubicBezTo>
                  <a:cubicBezTo>
                    <a:pt x="246" y="275"/>
                    <a:pt x="243" y="277"/>
                    <a:pt x="241" y="278"/>
                  </a:cubicBezTo>
                  <a:cubicBezTo>
                    <a:pt x="241" y="277"/>
                    <a:pt x="241" y="277"/>
                    <a:pt x="241" y="277"/>
                  </a:cubicBezTo>
                  <a:cubicBezTo>
                    <a:pt x="240" y="278"/>
                    <a:pt x="240" y="278"/>
                    <a:pt x="240" y="278"/>
                  </a:cubicBezTo>
                  <a:cubicBezTo>
                    <a:pt x="239" y="277"/>
                    <a:pt x="239" y="277"/>
                    <a:pt x="239" y="277"/>
                  </a:cubicBezTo>
                  <a:cubicBezTo>
                    <a:pt x="237" y="279"/>
                    <a:pt x="234" y="279"/>
                    <a:pt x="231" y="280"/>
                  </a:cubicBezTo>
                  <a:cubicBezTo>
                    <a:pt x="231" y="281"/>
                    <a:pt x="232" y="282"/>
                    <a:pt x="232" y="283"/>
                  </a:cubicBezTo>
                  <a:cubicBezTo>
                    <a:pt x="233" y="284"/>
                    <a:pt x="231" y="285"/>
                    <a:pt x="230" y="286"/>
                  </a:cubicBezTo>
                  <a:cubicBezTo>
                    <a:pt x="231" y="287"/>
                    <a:pt x="231" y="287"/>
                    <a:pt x="231" y="287"/>
                  </a:cubicBezTo>
                  <a:cubicBezTo>
                    <a:pt x="230" y="288"/>
                    <a:pt x="231" y="290"/>
                    <a:pt x="229" y="291"/>
                  </a:cubicBezTo>
                  <a:cubicBezTo>
                    <a:pt x="226" y="293"/>
                    <a:pt x="224" y="290"/>
                    <a:pt x="220" y="291"/>
                  </a:cubicBezTo>
                  <a:cubicBezTo>
                    <a:pt x="217" y="293"/>
                    <a:pt x="212" y="294"/>
                    <a:pt x="208" y="294"/>
                  </a:cubicBezTo>
                  <a:cubicBezTo>
                    <a:pt x="207" y="296"/>
                    <a:pt x="203" y="295"/>
                    <a:pt x="202" y="297"/>
                  </a:cubicBezTo>
                  <a:cubicBezTo>
                    <a:pt x="207" y="297"/>
                    <a:pt x="212" y="296"/>
                    <a:pt x="216" y="294"/>
                  </a:cubicBezTo>
                  <a:cubicBezTo>
                    <a:pt x="220" y="295"/>
                    <a:pt x="222" y="298"/>
                    <a:pt x="226" y="298"/>
                  </a:cubicBezTo>
                  <a:cubicBezTo>
                    <a:pt x="223" y="301"/>
                    <a:pt x="218" y="302"/>
                    <a:pt x="214" y="303"/>
                  </a:cubicBezTo>
                  <a:cubicBezTo>
                    <a:pt x="214" y="303"/>
                    <a:pt x="214" y="303"/>
                    <a:pt x="214" y="303"/>
                  </a:cubicBezTo>
                  <a:cubicBezTo>
                    <a:pt x="218" y="303"/>
                    <a:pt x="221" y="301"/>
                    <a:pt x="225" y="302"/>
                  </a:cubicBezTo>
                  <a:cubicBezTo>
                    <a:pt x="224" y="304"/>
                    <a:pt x="221" y="303"/>
                    <a:pt x="220" y="304"/>
                  </a:cubicBezTo>
                  <a:cubicBezTo>
                    <a:pt x="219" y="304"/>
                    <a:pt x="217" y="306"/>
                    <a:pt x="215" y="305"/>
                  </a:cubicBezTo>
                  <a:cubicBezTo>
                    <a:pt x="215" y="306"/>
                    <a:pt x="214" y="307"/>
                    <a:pt x="213" y="307"/>
                  </a:cubicBezTo>
                  <a:cubicBezTo>
                    <a:pt x="214" y="307"/>
                    <a:pt x="214" y="307"/>
                    <a:pt x="215" y="307"/>
                  </a:cubicBezTo>
                  <a:cubicBezTo>
                    <a:pt x="220" y="306"/>
                    <a:pt x="225" y="304"/>
                    <a:pt x="231" y="304"/>
                  </a:cubicBezTo>
                  <a:cubicBezTo>
                    <a:pt x="235" y="304"/>
                    <a:pt x="233" y="309"/>
                    <a:pt x="237" y="308"/>
                  </a:cubicBezTo>
                  <a:cubicBezTo>
                    <a:pt x="238" y="309"/>
                    <a:pt x="239" y="309"/>
                    <a:pt x="239" y="310"/>
                  </a:cubicBezTo>
                  <a:cubicBezTo>
                    <a:pt x="240" y="314"/>
                    <a:pt x="244" y="315"/>
                    <a:pt x="248" y="314"/>
                  </a:cubicBezTo>
                  <a:cubicBezTo>
                    <a:pt x="252" y="312"/>
                    <a:pt x="257" y="311"/>
                    <a:pt x="262" y="309"/>
                  </a:cubicBezTo>
                  <a:cubicBezTo>
                    <a:pt x="272" y="312"/>
                    <a:pt x="281" y="306"/>
                    <a:pt x="292" y="306"/>
                  </a:cubicBezTo>
                  <a:cubicBezTo>
                    <a:pt x="292" y="307"/>
                    <a:pt x="294" y="307"/>
                    <a:pt x="293" y="308"/>
                  </a:cubicBezTo>
                  <a:cubicBezTo>
                    <a:pt x="293" y="308"/>
                    <a:pt x="292" y="309"/>
                    <a:pt x="291" y="309"/>
                  </a:cubicBezTo>
                  <a:cubicBezTo>
                    <a:pt x="292" y="310"/>
                    <a:pt x="292" y="312"/>
                    <a:pt x="294" y="310"/>
                  </a:cubicBezTo>
                  <a:cubicBezTo>
                    <a:pt x="293" y="310"/>
                    <a:pt x="293" y="310"/>
                    <a:pt x="293" y="310"/>
                  </a:cubicBezTo>
                  <a:cubicBezTo>
                    <a:pt x="296" y="308"/>
                    <a:pt x="297" y="306"/>
                    <a:pt x="301" y="306"/>
                  </a:cubicBezTo>
                  <a:cubicBezTo>
                    <a:pt x="302" y="306"/>
                    <a:pt x="304" y="308"/>
                    <a:pt x="303" y="309"/>
                  </a:cubicBezTo>
                  <a:cubicBezTo>
                    <a:pt x="299" y="314"/>
                    <a:pt x="292" y="312"/>
                    <a:pt x="288" y="316"/>
                  </a:cubicBezTo>
                  <a:cubicBezTo>
                    <a:pt x="287" y="317"/>
                    <a:pt x="284" y="315"/>
                    <a:pt x="284" y="318"/>
                  </a:cubicBezTo>
                  <a:cubicBezTo>
                    <a:pt x="285" y="319"/>
                    <a:pt x="286" y="320"/>
                    <a:pt x="285" y="320"/>
                  </a:cubicBezTo>
                  <a:cubicBezTo>
                    <a:pt x="289" y="316"/>
                    <a:pt x="294" y="317"/>
                    <a:pt x="298" y="313"/>
                  </a:cubicBezTo>
                  <a:cubicBezTo>
                    <a:pt x="300" y="313"/>
                    <a:pt x="303" y="313"/>
                    <a:pt x="304" y="311"/>
                  </a:cubicBezTo>
                  <a:cubicBezTo>
                    <a:pt x="306" y="311"/>
                    <a:pt x="309" y="308"/>
                    <a:pt x="310" y="310"/>
                  </a:cubicBezTo>
                  <a:cubicBezTo>
                    <a:pt x="308" y="311"/>
                    <a:pt x="307" y="314"/>
                    <a:pt x="305" y="313"/>
                  </a:cubicBezTo>
                  <a:cubicBezTo>
                    <a:pt x="300" y="314"/>
                    <a:pt x="301" y="319"/>
                    <a:pt x="296" y="319"/>
                  </a:cubicBezTo>
                  <a:cubicBezTo>
                    <a:pt x="295" y="321"/>
                    <a:pt x="291" y="320"/>
                    <a:pt x="290" y="322"/>
                  </a:cubicBezTo>
                  <a:cubicBezTo>
                    <a:pt x="291" y="322"/>
                    <a:pt x="292" y="323"/>
                    <a:pt x="292" y="322"/>
                  </a:cubicBezTo>
                  <a:cubicBezTo>
                    <a:pt x="295" y="322"/>
                    <a:pt x="297" y="320"/>
                    <a:pt x="299" y="320"/>
                  </a:cubicBezTo>
                  <a:cubicBezTo>
                    <a:pt x="305" y="321"/>
                    <a:pt x="307" y="315"/>
                    <a:pt x="312" y="315"/>
                  </a:cubicBezTo>
                  <a:cubicBezTo>
                    <a:pt x="313" y="310"/>
                    <a:pt x="319" y="311"/>
                    <a:pt x="322" y="308"/>
                  </a:cubicBezTo>
                  <a:cubicBezTo>
                    <a:pt x="321" y="307"/>
                    <a:pt x="321" y="307"/>
                    <a:pt x="321" y="307"/>
                  </a:cubicBezTo>
                  <a:cubicBezTo>
                    <a:pt x="321" y="307"/>
                    <a:pt x="321" y="307"/>
                    <a:pt x="321" y="307"/>
                  </a:cubicBezTo>
                  <a:cubicBezTo>
                    <a:pt x="319" y="308"/>
                    <a:pt x="317" y="307"/>
                    <a:pt x="315" y="309"/>
                  </a:cubicBezTo>
                  <a:cubicBezTo>
                    <a:pt x="314" y="309"/>
                    <a:pt x="312" y="310"/>
                    <a:pt x="312" y="308"/>
                  </a:cubicBezTo>
                  <a:cubicBezTo>
                    <a:pt x="311" y="307"/>
                    <a:pt x="312" y="307"/>
                    <a:pt x="313" y="306"/>
                  </a:cubicBezTo>
                  <a:cubicBezTo>
                    <a:pt x="317" y="306"/>
                    <a:pt x="320" y="298"/>
                    <a:pt x="325" y="302"/>
                  </a:cubicBezTo>
                  <a:cubicBezTo>
                    <a:pt x="329" y="300"/>
                    <a:pt x="334" y="298"/>
                    <a:pt x="339" y="300"/>
                  </a:cubicBezTo>
                  <a:cubicBezTo>
                    <a:pt x="338" y="302"/>
                    <a:pt x="334" y="301"/>
                    <a:pt x="333" y="303"/>
                  </a:cubicBezTo>
                  <a:cubicBezTo>
                    <a:pt x="338" y="303"/>
                    <a:pt x="338" y="303"/>
                    <a:pt x="338" y="303"/>
                  </a:cubicBezTo>
                  <a:cubicBezTo>
                    <a:pt x="339" y="303"/>
                    <a:pt x="342" y="302"/>
                    <a:pt x="341" y="300"/>
                  </a:cubicBezTo>
                  <a:cubicBezTo>
                    <a:pt x="342" y="299"/>
                    <a:pt x="344" y="298"/>
                    <a:pt x="345" y="298"/>
                  </a:cubicBezTo>
                  <a:cubicBezTo>
                    <a:pt x="348" y="298"/>
                    <a:pt x="351" y="297"/>
                    <a:pt x="352" y="300"/>
                  </a:cubicBezTo>
                  <a:cubicBezTo>
                    <a:pt x="352" y="301"/>
                    <a:pt x="350" y="300"/>
                    <a:pt x="350" y="300"/>
                  </a:cubicBezTo>
                  <a:cubicBezTo>
                    <a:pt x="350" y="301"/>
                    <a:pt x="350" y="301"/>
                    <a:pt x="350" y="301"/>
                  </a:cubicBezTo>
                  <a:cubicBezTo>
                    <a:pt x="350" y="302"/>
                    <a:pt x="352" y="302"/>
                    <a:pt x="352" y="302"/>
                  </a:cubicBezTo>
                  <a:cubicBezTo>
                    <a:pt x="353" y="301"/>
                    <a:pt x="352" y="300"/>
                    <a:pt x="353" y="299"/>
                  </a:cubicBezTo>
                  <a:cubicBezTo>
                    <a:pt x="356" y="299"/>
                    <a:pt x="359" y="297"/>
                    <a:pt x="362" y="295"/>
                  </a:cubicBezTo>
                  <a:cubicBezTo>
                    <a:pt x="365" y="293"/>
                    <a:pt x="367" y="297"/>
                    <a:pt x="370" y="298"/>
                  </a:cubicBezTo>
                  <a:cubicBezTo>
                    <a:pt x="373" y="298"/>
                    <a:pt x="376" y="298"/>
                    <a:pt x="378" y="298"/>
                  </a:cubicBezTo>
                  <a:cubicBezTo>
                    <a:pt x="381" y="295"/>
                    <a:pt x="385" y="300"/>
                    <a:pt x="389" y="297"/>
                  </a:cubicBezTo>
                  <a:cubicBezTo>
                    <a:pt x="391" y="298"/>
                    <a:pt x="388" y="299"/>
                    <a:pt x="389" y="300"/>
                  </a:cubicBezTo>
                  <a:cubicBezTo>
                    <a:pt x="392" y="297"/>
                    <a:pt x="397" y="298"/>
                    <a:pt x="401" y="295"/>
                  </a:cubicBezTo>
                  <a:cubicBezTo>
                    <a:pt x="402" y="295"/>
                    <a:pt x="404" y="295"/>
                    <a:pt x="404" y="295"/>
                  </a:cubicBezTo>
                  <a:cubicBezTo>
                    <a:pt x="408" y="296"/>
                    <a:pt x="410" y="293"/>
                    <a:pt x="413" y="293"/>
                  </a:cubicBezTo>
                  <a:cubicBezTo>
                    <a:pt x="415" y="292"/>
                    <a:pt x="418" y="293"/>
                    <a:pt x="420" y="291"/>
                  </a:cubicBezTo>
                  <a:cubicBezTo>
                    <a:pt x="433" y="289"/>
                    <a:pt x="433" y="289"/>
                    <a:pt x="433" y="289"/>
                  </a:cubicBezTo>
                  <a:cubicBezTo>
                    <a:pt x="435" y="285"/>
                    <a:pt x="440" y="288"/>
                    <a:pt x="443" y="287"/>
                  </a:cubicBezTo>
                  <a:cubicBezTo>
                    <a:pt x="446" y="286"/>
                    <a:pt x="450" y="283"/>
                    <a:pt x="452" y="287"/>
                  </a:cubicBezTo>
                  <a:cubicBezTo>
                    <a:pt x="453" y="289"/>
                    <a:pt x="451" y="288"/>
                    <a:pt x="450" y="290"/>
                  </a:cubicBezTo>
                  <a:cubicBezTo>
                    <a:pt x="451" y="290"/>
                    <a:pt x="452" y="289"/>
                    <a:pt x="452" y="289"/>
                  </a:cubicBezTo>
                  <a:cubicBezTo>
                    <a:pt x="456" y="289"/>
                    <a:pt x="457" y="285"/>
                    <a:pt x="461" y="287"/>
                  </a:cubicBezTo>
                  <a:cubicBezTo>
                    <a:pt x="461" y="285"/>
                    <a:pt x="466" y="286"/>
                    <a:pt x="463" y="284"/>
                  </a:cubicBezTo>
                  <a:cubicBezTo>
                    <a:pt x="466" y="281"/>
                    <a:pt x="470" y="284"/>
                    <a:pt x="473" y="282"/>
                  </a:cubicBezTo>
                  <a:cubicBezTo>
                    <a:pt x="475" y="282"/>
                    <a:pt x="478" y="279"/>
                    <a:pt x="482" y="279"/>
                  </a:cubicBezTo>
                  <a:cubicBezTo>
                    <a:pt x="482" y="280"/>
                    <a:pt x="484" y="282"/>
                    <a:pt x="482" y="283"/>
                  </a:cubicBezTo>
                  <a:cubicBezTo>
                    <a:pt x="483" y="283"/>
                    <a:pt x="483" y="283"/>
                    <a:pt x="483" y="283"/>
                  </a:cubicBezTo>
                  <a:cubicBezTo>
                    <a:pt x="482" y="284"/>
                    <a:pt x="481" y="286"/>
                    <a:pt x="479" y="286"/>
                  </a:cubicBezTo>
                  <a:cubicBezTo>
                    <a:pt x="480" y="287"/>
                    <a:pt x="480" y="287"/>
                    <a:pt x="480" y="287"/>
                  </a:cubicBezTo>
                  <a:cubicBezTo>
                    <a:pt x="481" y="286"/>
                    <a:pt x="483" y="286"/>
                    <a:pt x="485" y="285"/>
                  </a:cubicBezTo>
                  <a:cubicBezTo>
                    <a:pt x="486" y="284"/>
                    <a:pt x="486" y="283"/>
                    <a:pt x="486" y="283"/>
                  </a:cubicBezTo>
                  <a:cubicBezTo>
                    <a:pt x="486" y="282"/>
                    <a:pt x="488" y="281"/>
                    <a:pt x="488" y="280"/>
                  </a:cubicBezTo>
                  <a:cubicBezTo>
                    <a:pt x="487" y="280"/>
                    <a:pt x="487" y="280"/>
                    <a:pt x="487" y="280"/>
                  </a:cubicBezTo>
                  <a:cubicBezTo>
                    <a:pt x="486" y="280"/>
                    <a:pt x="486" y="279"/>
                    <a:pt x="486" y="279"/>
                  </a:cubicBezTo>
                  <a:cubicBezTo>
                    <a:pt x="487" y="278"/>
                    <a:pt x="487" y="279"/>
                    <a:pt x="488" y="278"/>
                  </a:cubicBezTo>
                  <a:cubicBezTo>
                    <a:pt x="491" y="278"/>
                    <a:pt x="495" y="277"/>
                    <a:pt x="498" y="278"/>
                  </a:cubicBezTo>
                  <a:cubicBezTo>
                    <a:pt x="512" y="277"/>
                    <a:pt x="512" y="277"/>
                    <a:pt x="512" y="277"/>
                  </a:cubicBezTo>
                  <a:cubicBezTo>
                    <a:pt x="512" y="277"/>
                    <a:pt x="512" y="277"/>
                    <a:pt x="512" y="277"/>
                  </a:cubicBezTo>
                  <a:cubicBezTo>
                    <a:pt x="518" y="276"/>
                    <a:pt x="524" y="278"/>
                    <a:pt x="529" y="278"/>
                  </a:cubicBezTo>
                  <a:cubicBezTo>
                    <a:pt x="532" y="281"/>
                    <a:pt x="539" y="278"/>
                    <a:pt x="539" y="283"/>
                  </a:cubicBezTo>
                  <a:cubicBezTo>
                    <a:pt x="540" y="283"/>
                    <a:pt x="541" y="283"/>
                    <a:pt x="541" y="282"/>
                  </a:cubicBezTo>
                  <a:cubicBezTo>
                    <a:pt x="542" y="282"/>
                    <a:pt x="541" y="281"/>
                    <a:pt x="541" y="281"/>
                  </a:cubicBezTo>
                  <a:cubicBezTo>
                    <a:pt x="541" y="282"/>
                    <a:pt x="540" y="281"/>
                    <a:pt x="539" y="282"/>
                  </a:cubicBezTo>
                  <a:cubicBezTo>
                    <a:pt x="539" y="281"/>
                    <a:pt x="539" y="281"/>
                    <a:pt x="539" y="280"/>
                  </a:cubicBezTo>
                  <a:cubicBezTo>
                    <a:pt x="540" y="280"/>
                    <a:pt x="540" y="279"/>
                    <a:pt x="541" y="280"/>
                  </a:cubicBezTo>
                  <a:cubicBezTo>
                    <a:pt x="541" y="280"/>
                    <a:pt x="542" y="279"/>
                    <a:pt x="542" y="279"/>
                  </a:cubicBezTo>
                  <a:cubicBezTo>
                    <a:pt x="544" y="280"/>
                    <a:pt x="546" y="279"/>
                    <a:pt x="548" y="279"/>
                  </a:cubicBezTo>
                  <a:cubicBezTo>
                    <a:pt x="554" y="276"/>
                    <a:pt x="559" y="281"/>
                    <a:pt x="565" y="280"/>
                  </a:cubicBezTo>
                  <a:cubicBezTo>
                    <a:pt x="569" y="280"/>
                    <a:pt x="575" y="280"/>
                    <a:pt x="579" y="282"/>
                  </a:cubicBezTo>
                  <a:cubicBezTo>
                    <a:pt x="584" y="282"/>
                    <a:pt x="591" y="279"/>
                    <a:pt x="594" y="283"/>
                  </a:cubicBezTo>
                  <a:cubicBezTo>
                    <a:pt x="593" y="285"/>
                    <a:pt x="596" y="286"/>
                    <a:pt x="596" y="289"/>
                  </a:cubicBezTo>
                  <a:cubicBezTo>
                    <a:pt x="597" y="291"/>
                    <a:pt x="600" y="289"/>
                    <a:pt x="601" y="292"/>
                  </a:cubicBezTo>
                  <a:cubicBezTo>
                    <a:pt x="599" y="295"/>
                    <a:pt x="601" y="298"/>
                    <a:pt x="601" y="301"/>
                  </a:cubicBezTo>
                  <a:cubicBezTo>
                    <a:pt x="603" y="300"/>
                    <a:pt x="603" y="300"/>
                    <a:pt x="603" y="300"/>
                  </a:cubicBezTo>
                  <a:cubicBezTo>
                    <a:pt x="603" y="301"/>
                    <a:pt x="603" y="301"/>
                    <a:pt x="603" y="301"/>
                  </a:cubicBezTo>
                  <a:cubicBezTo>
                    <a:pt x="607" y="297"/>
                    <a:pt x="602" y="294"/>
                    <a:pt x="601" y="290"/>
                  </a:cubicBezTo>
                  <a:cubicBezTo>
                    <a:pt x="603" y="289"/>
                    <a:pt x="606" y="290"/>
                    <a:pt x="607" y="288"/>
                  </a:cubicBezTo>
                  <a:cubicBezTo>
                    <a:pt x="604" y="286"/>
                    <a:pt x="604" y="286"/>
                    <a:pt x="604" y="286"/>
                  </a:cubicBezTo>
                  <a:cubicBezTo>
                    <a:pt x="603" y="284"/>
                    <a:pt x="606" y="284"/>
                    <a:pt x="606" y="283"/>
                  </a:cubicBezTo>
                  <a:cubicBezTo>
                    <a:pt x="627" y="286"/>
                    <a:pt x="627" y="286"/>
                    <a:pt x="627" y="286"/>
                  </a:cubicBezTo>
                  <a:cubicBezTo>
                    <a:pt x="634" y="285"/>
                    <a:pt x="639" y="291"/>
                    <a:pt x="646" y="289"/>
                  </a:cubicBezTo>
                  <a:cubicBezTo>
                    <a:pt x="654" y="290"/>
                    <a:pt x="659" y="289"/>
                    <a:pt x="666" y="291"/>
                  </a:cubicBezTo>
                  <a:cubicBezTo>
                    <a:pt x="668" y="291"/>
                    <a:pt x="669" y="293"/>
                    <a:pt x="670" y="291"/>
                  </a:cubicBezTo>
                  <a:cubicBezTo>
                    <a:pt x="670" y="291"/>
                    <a:pt x="670" y="292"/>
                    <a:pt x="671" y="292"/>
                  </a:cubicBezTo>
                  <a:cubicBezTo>
                    <a:pt x="670" y="289"/>
                    <a:pt x="667" y="291"/>
                    <a:pt x="666" y="288"/>
                  </a:cubicBezTo>
                  <a:cubicBezTo>
                    <a:pt x="657" y="287"/>
                    <a:pt x="649" y="283"/>
                    <a:pt x="639" y="284"/>
                  </a:cubicBezTo>
                  <a:cubicBezTo>
                    <a:pt x="637" y="283"/>
                    <a:pt x="636" y="282"/>
                    <a:pt x="635" y="280"/>
                  </a:cubicBezTo>
                  <a:cubicBezTo>
                    <a:pt x="636" y="279"/>
                    <a:pt x="639" y="280"/>
                    <a:pt x="640" y="279"/>
                  </a:cubicBezTo>
                  <a:cubicBezTo>
                    <a:pt x="641" y="276"/>
                    <a:pt x="638" y="276"/>
                    <a:pt x="637" y="275"/>
                  </a:cubicBezTo>
                  <a:cubicBezTo>
                    <a:pt x="635" y="272"/>
                    <a:pt x="640" y="274"/>
                    <a:pt x="641" y="272"/>
                  </a:cubicBezTo>
                  <a:cubicBezTo>
                    <a:pt x="641" y="271"/>
                    <a:pt x="640" y="270"/>
                    <a:pt x="641" y="270"/>
                  </a:cubicBezTo>
                  <a:cubicBezTo>
                    <a:pt x="640" y="269"/>
                    <a:pt x="641" y="269"/>
                    <a:pt x="641" y="268"/>
                  </a:cubicBezTo>
                  <a:cubicBezTo>
                    <a:pt x="638" y="267"/>
                    <a:pt x="639" y="264"/>
                    <a:pt x="638" y="262"/>
                  </a:cubicBezTo>
                  <a:cubicBezTo>
                    <a:pt x="635" y="262"/>
                    <a:pt x="634" y="261"/>
                    <a:pt x="633" y="260"/>
                  </a:cubicBezTo>
                  <a:cubicBezTo>
                    <a:pt x="634" y="258"/>
                    <a:pt x="636" y="259"/>
                    <a:pt x="639" y="259"/>
                  </a:cubicBezTo>
                  <a:cubicBezTo>
                    <a:pt x="639" y="259"/>
                    <a:pt x="641" y="259"/>
                    <a:pt x="641" y="258"/>
                  </a:cubicBezTo>
                  <a:cubicBezTo>
                    <a:pt x="636" y="257"/>
                    <a:pt x="636" y="257"/>
                    <a:pt x="636" y="257"/>
                  </a:cubicBezTo>
                  <a:cubicBezTo>
                    <a:pt x="635" y="254"/>
                    <a:pt x="631" y="256"/>
                    <a:pt x="629" y="255"/>
                  </a:cubicBezTo>
                  <a:cubicBezTo>
                    <a:pt x="626" y="254"/>
                    <a:pt x="623" y="254"/>
                    <a:pt x="621" y="254"/>
                  </a:cubicBezTo>
                  <a:cubicBezTo>
                    <a:pt x="611" y="253"/>
                    <a:pt x="602" y="251"/>
                    <a:pt x="592" y="252"/>
                  </a:cubicBezTo>
                  <a:cubicBezTo>
                    <a:pt x="591" y="251"/>
                    <a:pt x="589" y="250"/>
                    <a:pt x="589" y="249"/>
                  </a:cubicBezTo>
                  <a:cubicBezTo>
                    <a:pt x="590" y="248"/>
                    <a:pt x="591" y="247"/>
                    <a:pt x="592" y="247"/>
                  </a:cubicBezTo>
                  <a:cubicBezTo>
                    <a:pt x="592" y="246"/>
                    <a:pt x="591" y="246"/>
                    <a:pt x="592" y="245"/>
                  </a:cubicBezTo>
                  <a:cubicBezTo>
                    <a:pt x="598" y="242"/>
                    <a:pt x="605" y="241"/>
                    <a:pt x="612" y="240"/>
                  </a:cubicBezTo>
                  <a:cubicBezTo>
                    <a:pt x="617" y="238"/>
                    <a:pt x="623" y="240"/>
                    <a:pt x="627" y="237"/>
                  </a:cubicBezTo>
                  <a:cubicBezTo>
                    <a:pt x="628" y="238"/>
                    <a:pt x="629" y="237"/>
                    <a:pt x="630" y="237"/>
                  </a:cubicBezTo>
                  <a:cubicBezTo>
                    <a:pt x="633" y="235"/>
                    <a:pt x="637" y="236"/>
                    <a:pt x="640" y="234"/>
                  </a:cubicBezTo>
                  <a:cubicBezTo>
                    <a:pt x="641" y="233"/>
                    <a:pt x="643" y="235"/>
                    <a:pt x="644" y="233"/>
                  </a:cubicBezTo>
                  <a:cubicBezTo>
                    <a:pt x="648" y="232"/>
                    <a:pt x="654" y="232"/>
                    <a:pt x="657" y="230"/>
                  </a:cubicBezTo>
                  <a:cubicBezTo>
                    <a:pt x="661" y="232"/>
                    <a:pt x="666" y="230"/>
                    <a:pt x="669" y="228"/>
                  </a:cubicBezTo>
                  <a:cubicBezTo>
                    <a:pt x="672" y="226"/>
                    <a:pt x="675" y="226"/>
                    <a:pt x="678" y="226"/>
                  </a:cubicBezTo>
                  <a:cubicBezTo>
                    <a:pt x="677" y="226"/>
                    <a:pt x="677" y="225"/>
                    <a:pt x="677" y="224"/>
                  </a:cubicBezTo>
                  <a:cubicBezTo>
                    <a:pt x="681" y="223"/>
                    <a:pt x="681" y="223"/>
                    <a:pt x="681" y="223"/>
                  </a:cubicBezTo>
                  <a:cubicBezTo>
                    <a:pt x="683" y="219"/>
                    <a:pt x="689" y="220"/>
                    <a:pt x="693" y="218"/>
                  </a:cubicBezTo>
                  <a:cubicBezTo>
                    <a:pt x="696" y="219"/>
                    <a:pt x="700" y="219"/>
                    <a:pt x="703" y="217"/>
                  </a:cubicBezTo>
                  <a:cubicBezTo>
                    <a:pt x="702" y="216"/>
                    <a:pt x="701" y="216"/>
                    <a:pt x="700" y="216"/>
                  </a:cubicBezTo>
                  <a:cubicBezTo>
                    <a:pt x="698" y="216"/>
                    <a:pt x="694" y="215"/>
                    <a:pt x="691" y="215"/>
                  </a:cubicBezTo>
                  <a:cubicBezTo>
                    <a:pt x="687" y="217"/>
                    <a:pt x="682" y="214"/>
                    <a:pt x="677" y="217"/>
                  </a:cubicBezTo>
                  <a:cubicBezTo>
                    <a:pt x="676" y="216"/>
                    <a:pt x="674" y="218"/>
                    <a:pt x="673" y="216"/>
                  </a:cubicBezTo>
                  <a:cubicBezTo>
                    <a:pt x="674" y="215"/>
                    <a:pt x="674" y="215"/>
                    <a:pt x="674" y="215"/>
                  </a:cubicBezTo>
                  <a:cubicBezTo>
                    <a:pt x="673" y="215"/>
                    <a:pt x="672" y="214"/>
                    <a:pt x="671" y="213"/>
                  </a:cubicBezTo>
                  <a:cubicBezTo>
                    <a:pt x="671" y="210"/>
                    <a:pt x="676" y="211"/>
                    <a:pt x="677" y="209"/>
                  </a:cubicBezTo>
                  <a:cubicBezTo>
                    <a:pt x="675" y="208"/>
                    <a:pt x="675" y="208"/>
                    <a:pt x="675" y="208"/>
                  </a:cubicBezTo>
                  <a:cubicBezTo>
                    <a:pt x="677" y="208"/>
                    <a:pt x="678" y="206"/>
                    <a:pt x="679" y="204"/>
                  </a:cubicBezTo>
                  <a:cubicBezTo>
                    <a:pt x="682" y="206"/>
                    <a:pt x="684" y="202"/>
                    <a:pt x="687" y="203"/>
                  </a:cubicBezTo>
                  <a:cubicBezTo>
                    <a:pt x="692" y="203"/>
                    <a:pt x="695" y="199"/>
                    <a:pt x="701" y="200"/>
                  </a:cubicBezTo>
                  <a:cubicBezTo>
                    <a:pt x="704" y="201"/>
                    <a:pt x="705" y="198"/>
                    <a:pt x="707" y="200"/>
                  </a:cubicBezTo>
                  <a:cubicBezTo>
                    <a:pt x="707" y="199"/>
                    <a:pt x="708" y="199"/>
                    <a:pt x="709" y="199"/>
                  </a:cubicBezTo>
                  <a:cubicBezTo>
                    <a:pt x="711" y="200"/>
                    <a:pt x="715" y="197"/>
                    <a:pt x="717" y="201"/>
                  </a:cubicBezTo>
                  <a:cubicBezTo>
                    <a:pt x="721" y="195"/>
                    <a:pt x="731" y="199"/>
                    <a:pt x="736" y="196"/>
                  </a:cubicBezTo>
                  <a:cubicBezTo>
                    <a:pt x="737" y="194"/>
                    <a:pt x="741" y="197"/>
                    <a:pt x="740" y="194"/>
                  </a:cubicBezTo>
                  <a:close/>
                  <a:moveTo>
                    <a:pt x="98" y="122"/>
                  </a:moveTo>
                  <a:cubicBezTo>
                    <a:pt x="99" y="120"/>
                    <a:pt x="99" y="120"/>
                    <a:pt x="99" y="120"/>
                  </a:cubicBezTo>
                  <a:cubicBezTo>
                    <a:pt x="100" y="120"/>
                    <a:pt x="100" y="121"/>
                    <a:pt x="100" y="122"/>
                  </a:cubicBezTo>
                  <a:lnTo>
                    <a:pt x="98" y="122"/>
                  </a:lnTo>
                  <a:close/>
                  <a:moveTo>
                    <a:pt x="114" y="66"/>
                  </a:moveTo>
                  <a:cubicBezTo>
                    <a:pt x="115" y="65"/>
                    <a:pt x="114" y="64"/>
                    <a:pt x="113" y="63"/>
                  </a:cubicBezTo>
                  <a:cubicBezTo>
                    <a:pt x="116" y="62"/>
                    <a:pt x="118" y="62"/>
                    <a:pt x="121" y="62"/>
                  </a:cubicBezTo>
                  <a:cubicBezTo>
                    <a:pt x="122" y="63"/>
                    <a:pt x="121" y="63"/>
                    <a:pt x="121" y="64"/>
                  </a:cubicBezTo>
                  <a:cubicBezTo>
                    <a:pt x="119" y="65"/>
                    <a:pt x="118" y="70"/>
                    <a:pt x="114" y="66"/>
                  </a:cubicBezTo>
                  <a:close/>
                  <a:moveTo>
                    <a:pt x="133" y="59"/>
                  </a:moveTo>
                  <a:cubicBezTo>
                    <a:pt x="132" y="60"/>
                    <a:pt x="132" y="61"/>
                    <a:pt x="131" y="61"/>
                  </a:cubicBezTo>
                  <a:cubicBezTo>
                    <a:pt x="132" y="62"/>
                    <a:pt x="132" y="62"/>
                    <a:pt x="132" y="63"/>
                  </a:cubicBezTo>
                  <a:cubicBezTo>
                    <a:pt x="131" y="63"/>
                    <a:pt x="130" y="62"/>
                    <a:pt x="130" y="62"/>
                  </a:cubicBezTo>
                  <a:cubicBezTo>
                    <a:pt x="129" y="58"/>
                    <a:pt x="134" y="59"/>
                    <a:pt x="136" y="58"/>
                  </a:cubicBezTo>
                  <a:cubicBezTo>
                    <a:pt x="138" y="59"/>
                    <a:pt x="140" y="59"/>
                    <a:pt x="141" y="58"/>
                  </a:cubicBezTo>
                  <a:cubicBezTo>
                    <a:pt x="139" y="60"/>
                    <a:pt x="136" y="60"/>
                    <a:pt x="133" y="59"/>
                  </a:cubicBezTo>
                  <a:close/>
                  <a:moveTo>
                    <a:pt x="250" y="245"/>
                  </a:moveTo>
                  <a:cubicBezTo>
                    <a:pt x="253" y="245"/>
                    <a:pt x="253" y="245"/>
                    <a:pt x="253" y="245"/>
                  </a:cubicBezTo>
                  <a:cubicBezTo>
                    <a:pt x="252" y="246"/>
                    <a:pt x="250" y="246"/>
                    <a:pt x="250" y="245"/>
                  </a:cubicBezTo>
                  <a:close/>
                  <a:moveTo>
                    <a:pt x="228" y="298"/>
                  </a:moveTo>
                  <a:cubicBezTo>
                    <a:pt x="230" y="294"/>
                    <a:pt x="224" y="296"/>
                    <a:pt x="226" y="293"/>
                  </a:cubicBezTo>
                  <a:cubicBezTo>
                    <a:pt x="230" y="292"/>
                    <a:pt x="228" y="297"/>
                    <a:pt x="231" y="296"/>
                  </a:cubicBezTo>
                  <a:cubicBezTo>
                    <a:pt x="231" y="297"/>
                    <a:pt x="231" y="297"/>
                    <a:pt x="232" y="297"/>
                  </a:cubicBezTo>
                  <a:cubicBezTo>
                    <a:pt x="231" y="300"/>
                    <a:pt x="230" y="297"/>
                    <a:pt x="228" y="298"/>
                  </a:cubicBezTo>
                  <a:close/>
                  <a:moveTo>
                    <a:pt x="239" y="282"/>
                  </a:moveTo>
                  <a:cubicBezTo>
                    <a:pt x="239" y="280"/>
                    <a:pt x="239" y="280"/>
                    <a:pt x="239" y="280"/>
                  </a:cubicBezTo>
                  <a:cubicBezTo>
                    <a:pt x="241" y="280"/>
                    <a:pt x="242" y="280"/>
                    <a:pt x="243" y="281"/>
                  </a:cubicBezTo>
                  <a:cubicBezTo>
                    <a:pt x="242" y="282"/>
                    <a:pt x="241" y="282"/>
                    <a:pt x="239" y="282"/>
                  </a:cubicBezTo>
                  <a:close/>
                  <a:moveTo>
                    <a:pt x="390" y="294"/>
                  </a:moveTo>
                  <a:cubicBezTo>
                    <a:pt x="389" y="294"/>
                    <a:pt x="389" y="294"/>
                    <a:pt x="389" y="294"/>
                  </a:cubicBezTo>
                  <a:cubicBezTo>
                    <a:pt x="389" y="294"/>
                    <a:pt x="389" y="294"/>
                    <a:pt x="389" y="294"/>
                  </a:cubicBezTo>
                  <a:cubicBezTo>
                    <a:pt x="389" y="293"/>
                    <a:pt x="389" y="293"/>
                    <a:pt x="389" y="293"/>
                  </a:cubicBezTo>
                  <a:cubicBezTo>
                    <a:pt x="389" y="293"/>
                    <a:pt x="390" y="293"/>
                    <a:pt x="390" y="294"/>
                  </a:cubicBezTo>
                  <a:close/>
                  <a:moveTo>
                    <a:pt x="421" y="42"/>
                  </a:moveTo>
                  <a:cubicBezTo>
                    <a:pt x="420" y="41"/>
                    <a:pt x="420" y="41"/>
                    <a:pt x="420" y="41"/>
                  </a:cubicBezTo>
                  <a:cubicBezTo>
                    <a:pt x="420" y="41"/>
                    <a:pt x="420" y="41"/>
                    <a:pt x="421" y="41"/>
                  </a:cubicBezTo>
                  <a:cubicBezTo>
                    <a:pt x="421" y="41"/>
                    <a:pt x="421" y="41"/>
                    <a:pt x="421" y="41"/>
                  </a:cubicBezTo>
                  <a:cubicBezTo>
                    <a:pt x="422" y="40"/>
                    <a:pt x="422" y="40"/>
                    <a:pt x="422" y="40"/>
                  </a:cubicBezTo>
                  <a:cubicBezTo>
                    <a:pt x="422" y="40"/>
                    <a:pt x="423" y="41"/>
                    <a:pt x="423" y="41"/>
                  </a:cubicBezTo>
                  <a:cubicBezTo>
                    <a:pt x="422" y="42"/>
                    <a:pt x="422" y="42"/>
                    <a:pt x="421" y="42"/>
                  </a:cubicBezTo>
                  <a:close/>
                  <a:moveTo>
                    <a:pt x="517" y="257"/>
                  </a:moveTo>
                  <a:cubicBezTo>
                    <a:pt x="516" y="257"/>
                    <a:pt x="514" y="258"/>
                    <a:pt x="513" y="257"/>
                  </a:cubicBezTo>
                  <a:cubicBezTo>
                    <a:pt x="513" y="257"/>
                    <a:pt x="512" y="258"/>
                    <a:pt x="512" y="258"/>
                  </a:cubicBezTo>
                  <a:cubicBezTo>
                    <a:pt x="511" y="257"/>
                    <a:pt x="511" y="257"/>
                    <a:pt x="511" y="257"/>
                  </a:cubicBezTo>
                  <a:cubicBezTo>
                    <a:pt x="510" y="258"/>
                    <a:pt x="508" y="257"/>
                    <a:pt x="507" y="257"/>
                  </a:cubicBezTo>
                  <a:cubicBezTo>
                    <a:pt x="510" y="257"/>
                    <a:pt x="513" y="255"/>
                    <a:pt x="516" y="256"/>
                  </a:cubicBezTo>
                  <a:cubicBezTo>
                    <a:pt x="516" y="257"/>
                    <a:pt x="516" y="257"/>
                    <a:pt x="517" y="257"/>
                  </a:cubicBezTo>
                  <a:cubicBezTo>
                    <a:pt x="517" y="257"/>
                    <a:pt x="517" y="257"/>
                    <a:pt x="517" y="257"/>
                  </a:cubicBezTo>
                  <a:cubicBezTo>
                    <a:pt x="517" y="257"/>
                    <a:pt x="517" y="257"/>
                    <a:pt x="517" y="257"/>
                  </a:cubicBezTo>
                  <a:close/>
                  <a:moveTo>
                    <a:pt x="525" y="255"/>
                  </a:moveTo>
                  <a:cubicBezTo>
                    <a:pt x="524" y="254"/>
                    <a:pt x="522" y="256"/>
                    <a:pt x="521" y="254"/>
                  </a:cubicBezTo>
                  <a:cubicBezTo>
                    <a:pt x="528" y="252"/>
                    <a:pt x="528" y="252"/>
                    <a:pt x="528" y="252"/>
                  </a:cubicBezTo>
                  <a:cubicBezTo>
                    <a:pt x="528" y="253"/>
                    <a:pt x="528" y="253"/>
                    <a:pt x="528" y="253"/>
                  </a:cubicBezTo>
                  <a:cubicBezTo>
                    <a:pt x="529" y="253"/>
                    <a:pt x="529" y="253"/>
                    <a:pt x="529" y="252"/>
                  </a:cubicBezTo>
                  <a:cubicBezTo>
                    <a:pt x="530" y="252"/>
                    <a:pt x="531" y="253"/>
                    <a:pt x="532" y="254"/>
                  </a:cubicBezTo>
                  <a:cubicBezTo>
                    <a:pt x="530" y="256"/>
                    <a:pt x="527" y="254"/>
                    <a:pt x="525" y="255"/>
                  </a:cubicBezTo>
                  <a:close/>
                  <a:moveTo>
                    <a:pt x="556" y="102"/>
                  </a:moveTo>
                  <a:cubicBezTo>
                    <a:pt x="554" y="103"/>
                    <a:pt x="554" y="103"/>
                    <a:pt x="554" y="103"/>
                  </a:cubicBezTo>
                  <a:cubicBezTo>
                    <a:pt x="553" y="102"/>
                    <a:pt x="553" y="102"/>
                    <a:pt x="553" y="102"/>
                  </a:cubicBezTo>
                  <a:lnTo>
                    <a:pt x="556" y="102"/>
                  </a:lnTo>
                  <a:close/>
                  <a:moveTo>
                    <a:pt x="540" y="249"/>
                  </a:moveTo>
                  <a:cubicBezTo>
                    <a:pt x="540" y="248"/>
                    <a:pt x="540" y="248"/>
                    <a:pt x="539" y="248"/>
                  </a:cubicBezTo>
                  <a:cubicBezTo>
                    <a:pt x="540" y="248"/>
                    <a:pt x="540" y="247"/>
                    <a:pt x="540" y="247"/>
                  </a:cubicBezTo>
                  <a:cubicBezTo>
                    <a:pt x="540" y="247"/>
                    <a:pt x="540" y="246"/>
                    <a:pt x="540" y="246"/>
                  </a:cubicBezTo>
                  <a:cubicBezTo>
                    <a:pt x="541" y="244"/>
                    <a:pt x="542" y="248"/>
                    <a:pt x="544" y="247"/>
                  </a:cubicBezTo>
                  <a:cubicBezTo>
                    <a:pt x="544" y="249"/>
                    <a:pt x="547" y="246"/>
                    <a:pt x="549" y="247"/>
                  </a:cubicBezTo>
                  <a:cubicBezTo>
                    <a:pt x="548" y="247"/>
                    <a:pt x="549" y="248"/>
                    <a:pt x="549" y="248"/>
                  </a:cubicBezTo>
                  <a:cubicBezTo>
                    <a:pt x="550" y="247"/>
                    <a:pt x="551" y="248"/>
                    <a:pt x="552" y="249"/>
                  </a:cubicBezTo>
                  <a:cubicBezTo>
                    <a:pt x="547" y="248"/>
                    <a:pt x="544" y="248"/>
                    <a:pt x="540" y="249"/>
                  </a:cubicBezTo>
                  <a:close/>
                  <a:moveTo>
                    <a:pt x="561" y="239"/>
                  </a:moveTo>
                  <a:cubicBezTo>
                    <a:pt x="556" y="238"/>
                    <a:pt x="554" y="244"/>
                    <a:pt x="549" y="242"/>
                  </a:cubicBezTo>
                  <a:cubicBezTo>
                    <a:pt x="547" y="245"/>
                    <a:pt x="542" y="244"/>
                    <a:pt x="539" y="243"/>
                  </a:cubicBezTo>
                  <a:cubicBezTo>
                    <a:pt x="540" y="239"/>
                    <a:pt x="540" y="239"/>
                    <a:pt x="540" y="239"/>
                  </a:cubicBezTo>
                  <a:cubicBezTo>
                    <a:pt x="546" y="240"/>
                    <a:pt x="548" y="234"/>
                    <a:pt x="554" y="234"/>
                  </a:cubicBezTo>
                  <a:cubicBezTo>
                    <a:pt x="556" y="231"/>
                    <a:pt x="560" y="233"/>
                    <a:pt x="561" y="235"/>
                  </a:cubicBezTo>
                  <a:cubicBezTo>
                    <a:pt x="563" y="237"/>
                    <a:pt x="561" y="238"/>
                    <a:pt x="561" y="239"/>
                  </a:cubicBezTo>
                  <a:close/>
                  <a:moveTo>
                    <a:pt x="567" y="237"/>
                  </a:moveTo>
                  <a:cubicBezTo>
                    <a:pt x="566" y="237"/>
                    <a:pt x="565" y="236"/>
                    <a:pt x="564" y="237"/>
                  </a:cubicBezTo>
                  <a:cubicBezTo>
                    <a:pt x="564" y="237"/>
                    <a:pt x="564" y="237"/>
                    <a:pt x="564" y="237"/>
                  </a:cubicBezTo>
                  <a:cubicBezTo>
                    <a:pt x="564" y="236"/>
                    <a:pt x="566" y="236"/>
                    <a:pt x="567" y="237"/>
                  </a:cubicBezTo>
                  <a:close/>
                  <a:moveTo>
                    <a:pt x="565" y="244"/>
                  </a:moveTo>
                  <a:cubicBezTo>
                    <a:pt x="564" y="244"/>
                    <a:pt x="564" y="244"/>
                    <a:pt x="564" y="244"/>
                  </a:cubicBezTo>
                  <a:cubicBezTo>
                    <a:pt x="566" y="242"/>
                    <a:pt x="565" y="239"/>
                    <a:pt x="568" y="239"/>
                  </a:cubicBezTo>
                  <a:cubicBezTo>
                    <a:pt x="568" y="238"/>
                    <a:pt x="567" y="237"/>
                    <a:pt x="568" y="237"/>
                  </a:cubicBezTo>
                  <a:cubicBezTo>
                    <a:pt x="569" y="237"/>
                    <a:pt x="570" y="237"/>
                    <a:pt x="570" y="238"/>
                  </a:cubicBezTo>
                  <a:cubicBezTo>
                    <a:pt x="569" y="238"/>
                    <a:pt x="570" y="239"/>
                    <a:pt x="570" y="240"/>
                  </a:cubicBezTo>
                  <a:cubicBezTo>
                    <a:pt x="571" y="240"/>
                    <a:pt x="571" y="241"/>
                    <a:pt x="573" y="241"/>
                  </a:cubicBezTo>
                  <a:cubicBezTo>
                    <a:pt x="571" y="243"/>
                    <a:pt x="568" y="244"/>
                    <a:pt x="565" y="244"/>
                  </a:cubicBezTo>
                  <a:close/>
                  <a:moveTo>
                    <a:pt x="636" y="274"/>
                  </a:moveTo>
                  <a:cubicBezTo>
                    <a:pt x="635" y="273"/>
                    <a:pt x="634" y="273"/>
                    <a:pt x="633" y="273"/>
                  </a:cubicBezTo>
                  <a:cubicBezTo>
                    <a:pt x="634" y="272"/>
                    <a:pt x="636" y="273"/>
                    <a:pt x="636" y="274"/>
                  </a:cubicBezTo>
                  <a:close/>
                  <a:moveTo>
                    <a:pt x="591" y="138"/>
                  </a:moveTo>
                  <a:cubicBezTo>
                    <a:pt x="592" y="139"/>
                    <a:pt x="595" y="138"/>
                    <a:pt x="596" y="139"/>
                  </a:cubicBezTo>
                  <a:cubicBezTo>
                    <a:pt x="595" y="141"/>
                    <a:pt x="595" y="142"/>
                    <a:pt x="595" y="143"/>
                  </a:cubicBezTo>
                  <a:cubicBezTo>
                    <a:pt x="594" y="143"/>
                    <a:pt x="592" y="144"/>
                    <a:pt x="591" y="143"/>
                  </a:cubicBezTo>
                  <a:cubicBezTo>
                    <a:pt x="591" y="142"/>
                    <a:pt x="590" y="140"/>
                    <a:pt x="591" y="138"/>
                  </a:cubicBezTo>
                  <a:close/>
                  <a:moveTo>
                    <a:pt x="586" y="238"/>
                  </a:moveTo>
                  <a:cubicBezTo>
                    <a:pt x="586" y="238"/>
                    <a:pt x="585" y="238"/>
                    <a:pt x="585" y="237"/>
                  </a:cubicBezTo>
                  <a:cubicBezTo>
                    <a:pt x="587" y="238"/>
                    <a:pt x="587" y="236"/>
                    <a:pt x="588" y="237"/>
                  </a:cubicBezTo>
                  <a:cubicBezTo>
                    <a:pt x="588" y="238"/>
                    <a:pt x="587" y="239"/>
                    <a:pt x="586" y="238"/>
                  </a:cubicBezTo>
                  <a:close/>
                  <a:moveTo>
                    <a:pt x="603" y="229"/>
                  </a:moveTo>
                  <a:cubicBezTo>
                    <a:pt x="600" y="228"/>
                    <a:pt x="594" y="227"/>
                    <a:pt x="592" y="230"/>
                  </a:cubicBezTo>
                  <a:cubicBezTo>
                    <a:pt x="591" y="230"/>
                    <a:pt x="590" y="230"/>
                    <a:pt x="589" y="230"/>
                  </a:cubicBezTo>
                  <a:cubicBezTo>
                    <a:pt x="589" y="230"/>
                    <a:pt x="589" y="230"/>
                    <a:pt x="589" y="230"/>
                  </a:cubicBezTo>
                  <a:cubicBezTo>
                    <a:pt x="589" y="230"/>
                    <a:pt x="589" y="230"/>
                    <a:pt x="589" y="230"/>
                  </a:cubicBezTo>
                  <a:cubicBezTo>
                    <a:pt x="589" y="230"/>
                    <a:pt x="589" y="230"/>
                    <a:pt x="588" y="230"/>
                  </a:cubicBezTo>
                  <a:cubicBezTo>
                    <a:pt x="589" y="231"/>
                    <a:pt x="589" y="231"/>
                    <a:pt x="589" y="231"/>
                  </a:cubicBezTo>
                  <a:cubicBezTo>
                    <a:pt x="590" y="233"/>
                    <a:pt x="587" y="234"/>
                    <a:pt x="586" y="235"/>
                  </a:cubicBezTo>
                  <a:cubicBezTo>
                    <a:pt x="584" y="235"/>
                    <a:pt x="582" y="236"/>
                    <a:pt x="581" y="234"/>
                  </a:cubicBezTo>
                  <a:cubicBezTo>
                    <a:pt x="581" y="232"/>
                    <a:pt x="584" y="233"/>
                    <a:pt x="583" y="231"/>
                  </a:cubicBezTo>
                  <a:cubicBezTo>
                    <a:pt x="583" y="230"/>
                    <a:pt x="583" y="230"/>
                    <a:pt x="583" y="230"/>
                  </a:cubicBezTo>
                  <a:cubicBezTo>
                    <a:pt x="584" y="228"/>
                    <a:pt x="587" y="230"/>
                    <a:pt x="589" y="230"/>
                  </a:cubicBezTo>
                  <a:cubicBezTo>
                    <a:pt x="589" y="230"/>
                    <a:pt x="589" y="230"/>
                    <a:pt x="589" y="230"/>
                  </a:cubicBezTo>
                  <a:cubicBezTo>
                    <a:pt x="593" y="224"/>
                    <a:pt x="602" y="227"/>
                    <a:pt x="608" y="225"/>
                  </a:cubicBezTo>
                  <a:cubicBezTo>
                    <a:pt x="609" y="225"/>
                    <a:pt x="610" y="225"/>
                    <a:pt x="611" y="225"/>
                  </a:cubicBezTo>
                  <a:cubicBezTo>
                    <a:pt x="608" y="227"/>
                    <a:pt x="605" y="227"/>
                    <a:pt x="603" y="229"/>
                  </a:cubicBezTo>
                  <a:close/>
                  <a:moveTo>
                    <a:pt x="661" y="215"/>
                  </a:moveTo>
                  <a:cubicBezTo>
                    <a:pt x="660" y="215"/>
                    <a:pt x="660" y="215"/>
                    <a:pt x="660" y="215"/>
                  </a:cubicBezTo>
                  <a:cubicBezTo>
                    <a:pt x="661" y="214"/>
                    <a:pt x="662" y="213"/>
                    <a:pt x="662" y="213"/>
                  </a:cubicBezTo>
                  <a:cubicBezTo>
                    <a:pt x="662" y="214"/>
                    <a:pt x="661" y="214"/>
                    <a:pt x="661" y="215"/>
                  </a:cubicBezTo>
                  <a:close/>
                  <a:moveTo>
                    <a:pt x="727" y="193"/>
                  </a:moveTo>
                  <a:cubicBezTo>
                    <a:pt x="727" y="192"/>
                    <a:pt x="727" y="192"/>
                    <a:pt x="727" y="192"/>
                  </a:cubicBezTo>
                  <a:cubicBezTo>
                    <a:pt x="726" y="193"/>
                    <a:pt x="726" y="193"/>
                    <a:pt x="725" y="193"/>
                  </a:cubicBezTo>
                  <a:cubicBezTo>
                    <a:pt x="725" y="191"/>
                    <a:pt x="727" y="192"/>
                    <a:pt x="728" y="191"/>
                  </a:cubicBezTo>
                  <a:cubicBezTo>
                    <a:pt x="729" y="191"/>
                    <a:pt x="730" y="191"/>
                    <a:pt x="731" y="192"/>
                  </a:cubicBezTo>
                  <a:cubicBezTo>
                    <a:pt x="730" y="194"/>
                    <a:pt x="729" y="191"/>
                    <a:pt x="727" y="193"/>
                  </a:cubicBezTo>
                  <a:close/>
                </a:path>
              </a:pathLst>
            </a:custGeom>
            <a:blipFill>
              <a:blip r:embed="rId6"/>
              <a:stretch>
                <a:fillRect l="-50000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57" name="Freeform 11"/>
            <p:cNvSpPr>
              <a:spLocks/>
            </p:cNvSpPr>
            <p:nvPr/>
          </p:nvSpPr>
          <p:spPr bwMode="auto">
            <a:xfrm>
              <a:off x="11114088" y="2828925"/>
              <a:ext cx="9525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58" name="Freeform 12"/>
            <p:cNvSpPr>
              <a:spLocks/>
            </p:cNvSpPr>
            <p:nvPr/>
          </p:nvSpPr>
          <p:spPr bwMode="auto">
            <a:xfrm>
              <a:off x="7289800" y="3748088"/>
              <a:ext cx="77787" cy="47625"/>
            </a:xfrm>
            <a:custGeom>
              <a:avLst/>
              <a:gdLst>
                <a:gd name="T0" fmla="*/ 0 w 8"/>
                <a:gd name="T1" fmla="*/ 5 h 5"/>
                <a:gd name="T2" fmla="*/ 4 w 8"/>
                <a:gd name="T3" fmla="*/ 0 h 5"/>
                <a:gd name="T4" fmla="*/ 0 w 8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0" y="5"/>
                  </a:moveTo>
                  <a:cubicBezTo>
                    <a:pt x="2" y="3"/>
                    <a:pt x="8" y="3"/>
                    <a:pt x="4" y="0"/>
                  </a:cubicBezTo>
                  <a:cubicBezTo>
                    <a:pt x="4" y="1"/>
                    <a:pt x="0" y="3"/>
                    <a:pt x="0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59" name="Freeform 13"/>
            <p:cNvSpPr>
              <a:spLocks/>
            </p:cNvSpPr>
            <p:nvPr/>
          </p:nvSpPr>
          <p:spPr bwMode="auto">
            <a:xfrm>
              <a:off x="7327900" y="3736975"/>
              <a:ext cx="0" cy="11113"/>
            </a:xfrm>
            <a:custGeom>
              <a:avLst/>
              <a:gdLst>
                <a:gd name="T0" fmla="*/ 1 h 1"/>
                <a:gd name="T1" fmla="*/ 0 h 1"/>
                <a:gd name="T2" fmla="*/ 1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60" name="Freeform 14"/>
            <p:cNvSpPr>
              <a:spLocks/>
            </p:cNvSpPr>
            <p:nvPr/>
          </p:nvSpPr>
          <p:spPr bwMode="auto">
            <a:xfrm>
              <a:off x="10228263" y="1387475"/>
              <a:ext cx="0" cy="9525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61" name="Freeform 15"/>
            <p:cNvSpPr>
              <a:spLocks/>
            </p:cNvSpPr>
            <p:nvPr/>
          </p:nvSpPr>
          <p:spPr bwMode="auto">
            <a:xfrm>
              <a:off x="6934200" y="308927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62" name="Freeform 16"/>
            <p:cNvSpPr>
              <a:spLocks/>
            </p:cNvSpPr>
            <p:nvPr/>
          </p:nvSpPr>
          <p:spPr bwMode="auto">
            <a:xfrm>
              <a:off x="10228263" y="1397000"/>
              <a:ext cx="952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63" name="Freeform 17"/>
            <p:cNvSpPr>
              <a:spLocks/>
            </p:cNvSpPr>
            <p:nvPr/>
          </p:nvSpPr>
          <p:spPr bwMode="auto">
            <a:xfrm>
              <a:off x="8118475" y="682625"/>
              <a:ext cx="952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64" name="Freeform 18"/>
            <p:cNvSpPr>
              <a:spLocks/>
            </p:cNvSpPr>
            <p:nvPr/>
          </p:nvSpPr>
          <p:spPr bwMode="auto">
            <a:xfrm>
              <a:off x="8061325" y="682625"/>
              <a:ext cx="57150" cy="19050"/>
            </a:xfrm>
            <a:custGeom>
              <a:avLst/>
              <a:gdLst>
                <a:gd name="T0" fmla="*/ 0 w 6"/>
                <a:gd name="T1" fmla="*/ 2 h 2"/>
                <a:gd name="T2" fmla="*/ 6 w 6"/>
                <a:gd name="T3" fmla="*/ 0 h 2"/>
                <a:gd name="T4" fmla="*/ 0 w 6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0" y="2"/>
                  </a:moveTo>
                  <a:cubicBezTo>
                    <a:pt x="2" y="2"/>
                    <a:pt x="4" y="0"/>
                    <a:pt x="6" y="0"/>
                  </a:cubicBezTo>
                  <a:cubicBezTo>
                    <a:pt x="4" y="0"/>
                    <a:pt x="2" y="1"/>
                    <a:pt x="0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65" name="Freeform 19"/>
            <p:cNvSpPr>
              <a:spLocks/>
            </p:cNvSpPr>
            <p:nvPr/>
          </p:nvSpPr>
          <p:spPr bwMode="auto">
            <a:xfrm>
              <a:off x="4640263" y="895350"/>
              <a:ext cx="49212" cy="57150"/>
            </a:xfrm>
            <a:custGeom>
              <a:avLst/>
              <a:gdLst>
                <a:gd name="T0" fmla="*/ 2 w 5"/>
                <a:gd name="T1" fmla="*/ 5 h 6"/>
                <a:gd name="T2" fmla="*/ 4 w 5"/>
                <a:gd name="T3" fmla="*/ 1 h 6"/>
                <a:gd name="T4" fmla="*/ 1 w 5"/>
                <a:gd name="T5" fmla="*/ 0 h 6"/>
                <a:gd name="T6" fmla="*/ 1 w 5"/>
                <a:gd name="T7" fmla="*/ 6 h 6"/>
                <a:gd name="T8" fmla="*/ 2 w 5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2" y="5"/>
                  </a:moveTo>
                  <a:cubicBezTo>
                    <a:pt x="2" y="4"/>
                    <a:pt x="5" y="3"/>
                    <a:pt x="4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4"/>
                    <a:pt x="1" y="6"/>
                  </a:cubicBezTo>
                  <a:cubicBezTo>
                    <a:pt x="1" y="5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66" name="Freeform 20"/>
            <p:cNvSpPr>
              <a:spLocks/>
            </p:cNvSpPr>
            <p:nvPr/>
          </p:nvSpPr>
          <p:spPr bwMode="auto">
            <a:xfrm>
              <a:off x="5141913" y="1058863"/>
              <a:ext cx="19050" cy="9525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1 h 1"/>
                <a:gd name="T4" fmla="*/ 2 w 2"/>
                <a:gd name="T5" fmla="*/ 1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67" name="Freeform 21"/>
            <p:cNvSpPr>
              <a:spLocks/>
            </p:cNvSpPr>
            <p:nvPr/>
          </p:nvSpPr>
          <p:spPr bwMode="auto">
            <a:xfrm>
              <a:off x="10160000" y="1290638"/>
              <a:ext cx="58737" cy="20638"/>
            </a:xfrm>
            <a:custGeom>
              <a:avLst/>
              <a:gdLst>
                <a:gd name="T0" fmla="*/ 6 w 6"/>
                <a:gd name="T1" fmla="*/ 1 h 2"/>
                <a:gd name="T2" fmla="*/ 0 w 6"/>
                <a:gd name="T3" fmla="*/ 0 h 2"/>
                <a:gd name="T4" fmla="*/ 6 w 6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4" y="0"/>
                    <a:pt x="1" y="1"/>
                    <a:pt x="0" y="0"/>
                  </a:cubicBezTo>
                  <a:cubicBezTo>
                    <a:pt x="1" y="2"/>
                    <a:pt x="4" y="1"/>
                    <a:pt x="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68" name="Freeform 22"/>
            <p:cNvSpPr>
              <a:spLocks/>
            </p:cNvSpPr>
            <p:nvPr/>
          </p:nvSpPr>
          <p:spPr bwMode="auto">
            <a:xfrm>
              <a:off x="10363200" y="1311275"/>
              <a:ext cx="163512" cy="47625"/>
            </a:xfrm>
            <a:custGeom>
              <a:avLst/>
              <a:gdLst>
                <a:gd name="T0" fmla="*/ 6 w 17"/>
                <a:gd name="T1" fmla="*/ 1 h 5"/>
                <a:gd name="T2" fmla="*/ 11 w 17"/>
                <a:gd name="T3" fmla="*/ 1 h 5"/>
                <a:gd name="T4" fmla="*/ 12 w 17"/>
                <a:gd name="T5" fmla="*/ 2 h 5"/>
                <a:gd name="T6" fmla="*/ 17 w 17"/>
                <a:gd name="T7" fmla="*/ 1 h 5"/>
                <a:gd name="T8" fmla="*/ 6 w 17"/>
                <a:gd name="T9" fmla="*/ 0 h 5"/>
                <a:gd name="T10" fmla="*/ 0 w 17"/>
                <a:gd name="T11" fmla="*/ 0 h 5"/>
                <a:gd name="T12" fmla="*/ 6 w 17"/>
                <a:gd name="T1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">
                  <a:moveTo>
                    <a:pt x="6" y="1"/>
                  </a:moveTo>
                  <a:cubicBezTo>
                    <a:pt x="7" y="4"/>
                    <a:pt x="10" y="4"/>
                    <a:pt x="11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4" y="5"/>
                    <a:pt x="15" y="2"/>
                    <a:pt x="17" y="1"/>
                  </a:cubicBezTo>
                  <a:cubicBezTo>
                    <a:pt x="13" y="0"/>
                    <a:pt x="9" y="2"/>
                    <a:pt x="6" y="0"/>
                  </a:cubicBezTo>
                  <a:cubicBezTo>
                    <a:pt x="4" y="2"/>
                    <a:pt x="2" y="0"/>
                    <a:pt x="0" y="0"/>
                  </a:cubicBezTo>
                  <a:cubicBezTo>
                    <a:pt x="2" y="1"/>
                    <a:pt x="4" y="2"/>
                    <a:pt x="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69" name="Freeform 23"/>
            <p:cNvSpPr>
              <a:spLocks/>
            </p:cNvSpPr>
            <p:nvPr/>
          </p:nvSpPr>
          <p:spPr bwMode="auto">
            <a:xfrm>
              <a:off x="10536238" y="1330325"/>
              <a:ext cx="47625" cy="0"/>
            </a:xfrm>
            <a:custGeom>
              <a:avLst/>
              <a:gdLst>
                <a:gd name="T0" fmla="*/ 0 w 30"/>
                <a:gd name="T1" fmla="*/ 0 w 30"/>
                <a:gd name="T2" fmla="*/ 30 w 30"/>
                <a:gd name="T3" fmla="*/ 0 w 3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0">
                  <a:moveTo>
                    <a:pt x="0" y="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70" name="Freeform 24"/>
            <p:cNvSpPr>
              <a:spLocks/>
            </p:cNvSpPr>
            <p:nvPr/>
          </p:nvSpPr>
          <p:spPr bwMode="auto">
            <a:xfrm>
              <a:off x="5353050" y="1339850"/>
              <a:ext cx="203200" cy="212725"/>
            </a:xfrm>
            <a:custGeom>
              <a:avLst/>
              <a:gdLst>
                <a:gd name="T0" fmla="*/ 2 w 21"/>
                <a:gd name="T1" fmla="*/ 9 h 22"/>
                <a:gd name="T2" fmla="*/ 2 w 21"/>
                <a:gd name="T3" fmla="*/ 12 h 22"/>
                <a:gd name="T4" fmla="*/ 10 w 21"/>
                <a:gd name="T5" fmla="*/ 21 h 22"/>
                <a:gd name="T6" fmla="*/ 15 w 21"/>
                <a:gd name="T7" fmla="*/ 16 h 22"/>
                <a:gd name="T8" fmla="*/ 19 w 21"/>
                <a:gd name="T9" fmla="*/ 10 h 22"/>
                <a:gd name="T10" fmla="*/ 19 w 21"/>
                <a:gd name="T11" fmla="*/ 7 h 22"/>
                <a:gd name="T12" fmla="*/ 17 w 21"/>
                <a:gd name="T13" fmla="*/ 8 h 22"/>
                <a:gd name="T14" fmla="*/ 15 w 21"/>
                <a:gd name="T15" fmla="*/ 7 h 22"/>
                <a:gd name="T16" fmla="*/ 14 w 21"/>
                <a:gd name="T17" fmla="*/ 2 h 22"/>
                <a:gd name="T18" fmla="*/ 7 w 21"/>
                <a:gd name="T19" fmla="*/ 2 h 22"/>
                <a:gd name="T20" fmla="*/ 4 w 21"/>
                <a:gd name="T21" fmla="*/ 7 h 22"/>
                <a:gd name="T22" fmla="*/ 2 w 21"/>
                <a:gd name="T23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2">
                  <a:moveTo>
                    <a:pt x="2" y="9"/>
                  </a:moveTo>
                  <a:cubicBezTo>
                    <a:pt x="1" y="10"/>
                    <a:pt x="0" y="11"/>
                    <a:pt x="2" y="12"/>
                  </a:cubicBezTo>
                  <a:cubicBezTo>
                    <a:pt x="2" y="16"/>
                    <a:pt x="10" y="15"/>
                    <a:pt x="10" y="21"/>
                  </a:cubicBezTo>
                  <a:cubicBezTo>
                    <a:pt x="13" y="22"/>
                    <a:pt x="13" y="18"/>
                    <a:pt x="15" y="16"/>
                  </a:cubicBezTo>
                  <a:cubicBezTo>
                    <a:pt x="18" y="16"/>
                    <a:pt x="16" y="11"/>
                    <a:pt x="19" y="10"/>
                  </a:cubicBezTo>
                  <a:cubicBezTo>
                    <a:pt x="17" y="8"/>
                    <a:pt x="21" y="9"/>
                    <a:pt x="19" y="7"/>
                  </a:cubicBezTo>
                  <a:cubicBezTo>
                    <a:pt x="18" y="7"/>
                    <a:pt x="18" y="7"/>
                    <a:pt x="17" y="8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6"/>
                    <a:pt x="14" y="4"/>
                    <a:pt x="14" y="2"/>
                  </a:cubicBezTo>
                  <a:cubicBezTo>
                    <a:pt x="11" y="0"/>
                    <a:pt x="9" y="2"/>
                    <a:pt x="7" y="2"/>
                  </a:cubicBezTo>
                  <a:cubicBezTo>
                    <a:pt x="6" y="3"/>
                    <a:pt x="3" y="4"/>
                    <a:pt x="4" y="7"/>
                  </a:cubicBezTo>
                  <a:cubicBezTo>
                    <a:pt x="4" y="8"/>
                    <a:pt x="3" y="9"/>
                    <a:pt x="2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71" name="Freeform 25"/>
            <p:cNvSpPr>
              <a:spLocks/>
            </p:cNvSpPr>
            <p:nvPr/>
          </p:nvSpPr>
          <p:spPr bwMode="auto">
            <a:xfrm>
              <a:off x="9717088" y="1368425"/>
              <a:ext cx="30162" cy="19050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0 h 2"/>
                <a:gd name="T4" fmla="*/ 0 w 3"/>
                <a:gd name="T5" fmla="*/ 1 h 2"/>
                <a:gd name="T6" fmla="*/ 1 w 3"/>
                <a:gd name="T7" fmla="*/ 2 h 2"/>
                <a:gd name="T8" fmla="*/ 1 w 3"/>
                <a:gd name="T9" fmla="*/ 1 h 2"/>
                <a:gd name="T10" fmla="*/ 3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72" name="Freeform 26"/>
            <p:cNvSpPr>
              <a:spLocks/>
            </p:cNvSpPr>
            <p:nvPr/>
          </p:nvSpPr>
          <p:spPr bwMode="auto">
            <a:xfrm>
              <a:off x="9669463" y="1368425"/>
              <a:ext cx="19050" cy="9525"/>
            </a:xfrm>
            <a:custGeom>
              <a:avLst/>
              <a:gdLst>
                <a:gd name="T0" fmla="*/ 0 w 12"/>
                <a:gd name="T1" fmla="*/ 0 h 6"/>
                <a:gd name="T2" fmla="*/ 12 w 12"/>
                <a:gd name="T3" fmla="*/ 6 h 6"/>
                <a:gd name="T4" fmla="*/ 12 w 12"/>
                <a:gd name="T5" fmla="*/ 0 h 6"/>
                <a:gd name="T6" fmla="*/ 0 w 12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6">
                  <a:moveTo>
                    <a:pt x="0" y="0"/>
                  </a:moveTo>
                  <a:lnTo>
                    <a:pt x="12" y="6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73" name="Freeform 27"/>
            <p:cNvSpPr>
              <a:spLocks/>
            </p:cNvSpPr>
            <p:nvPr/>
          </p:nvSpPr>
          <p:spPr bwMode="auto">
            <a:xfrm>
              <a:off x="9640888" y="1427163"/>
              <a:ext cx="95250" cy="28575"/>
            </a:xfrm>
            <a:custGeom>
              <a:avLst/>
              <a:gdLst>
                <a:gd name="T0" fmla="*/ 0 w 10"/>
                <a:gd name="T1" fmla="*/ 3 h 3"/>
                <a:gd name="T2" fmla="*/ 2 w 10"/>
                <a:gd name="T3" fmla="*/ 3 h 3"/>
                <a:gd name="T4" fmla="*/ 10 w 10"/>
                <a:gd name="T5" fmla="*/ 2 h 3"/>
                <a:gd name="T6" fmla="*/ 8 w 10"/>
                <a:gd name="T7" fmla="*/ 1 h 3"/>
                <a:gd name="T8" fmla="*/ 0 w 10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">
                  <a:moveTo>
                    <a:pt x="0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5" y="3"/>
                    <a:pt x="8" y="3"/>
                    <a:pt x="10" y="2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6" y="3"/>
                    <a:pt x="2" y="0"/>
                    <a:pt x="0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74" name="Freeform 28"/>
            <p:cNvSpPr>
              <a:spLocks/>
            </p:cNvSpPr>
            <p:nvPr/>
          </p:nvSpPr>
          <p:spPr bwMode="auto">
            <a:xfrm>
              <a:off x="9823450" y="1436688"/>
              <a:ext cx="28575" cy="19050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2 h 2"/>
                <a:gd name="T4" fmla="*/ 1 w 3"/>
                <a:gd name="T5" fmla="*/ 1 h 2"/>
                <a:gd name="T6" fmla="*/ 2 w 3"/>
                <a:gd name="T7" fmla="*/ 2 h 2"/>
                <a:gd name="T8" fmla="*/ 3 w 3"/>
                <a:gd name="T9" fmla="*/ 1 h 2"/>
                <a:gd name="T10" fmla="*/ 0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75" name="Freeform 29"/>
            <p:cNvSpPr>
              <a:spLocks/>
            </p:cNvSpPr>
            <p:nvPr/>
          </p:nvSpPr>
          <p:spPr bwMode="auto">
            <a:xfrm>
              <a:off x="5334000" y="1716088"/>
              <a:ext cx="106362" cy="68263"/>
            </a:xfrm>
            <a:custGeom>
              <a:avLst/>
              <a:gdLst>
                <a:gd name="T0" fmla="*/ 7 w 11"/>
                <a:gd name="T1" fmla="*/ 0 h 7"/>
                <a:gd name="T2" fmla="*/ 0 w 11"/>
                <a:gd name="T3" fmla="*/ 6 h 7"/>
                <a:gd name="T4" fmla="*/ 3 w 11"/>
                <a:gd name="T5" fmla="*/ 7 h 7"/>
                <a:gd name="T6" fmla="*/ 4 w 11"/>
                <a:gd name="T7" fmla="*/ 5 h 7"/>
                <a:gd name="T8" fmla="*/ 8 w 11"/>
                <a:gd name="T9" fmla="*/ 5 h 7"/>
                <a:gd name="T10" fmla="*/ 11 w 11"/>
                <a:gd name="T11" fmla="*/ 1 h 7"/>
                <a:gd name="T12" fmla="*/ 7 w 11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7">
                  <a:moveTo>
                    <a:pt x="7" y="0"/>
                  </a:moveTo>
                  <a:cubicBezTo>
                    <a:pt x="6" y="3"/>
                    <a:pt x="0" y="2"/>
                    <a:pt x="0" y="6"/>
                  </a:cubicBezTo>
                  <a:cubicBezTo>
                    <a:pt x="2" y="6"/>
                    <a:pt x="2" y="7"/>
                    <a:pt x="3" y="7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7" y="3"/>
                    <a:pt x="8" y="5"/>
                  </a:cubicBezTo>
                  <a:cubicBezTo>
                    <a:pt x="9" y="3"/>
                    <a:pt x="11" y="3"/>
                    <a:pt x="11" y="1"/>
                  </a:cubicBezTo>
                  <a:cubicBezTo>
                    <a:pt x="10" y="0"/>
                    <a:pt x="9" y="0"/>
                    <a:pt x="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76" name="Freeform 30"/>
            <p:cNvSpPr>
              <a:spLocks/>
            </p:cNvSpPr>
            <p:nvPr/>
          </p:nvSpPr>
          <p:spPr bwMode="auto">
            <a:xfrm>
              <a:off x="5295900" y="179387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77" name="Freeform 31"/>
            <p:cNvSpPr>
              <a:spLocks/>
            </p:cNvSpPr>
            <p:nvPr/>
          </p:nvSpPr>
          <p:spPr bwMode="auto">
            <a:xfrm>
              <a:off x="5227638" y="1793875"/>
              <a:ext cx="68262" cy="38100"/>
            </a:xfrm>
            <a:custGeom>
              <a:avLst/>
              <a:gdLst>
                <a:gd name="T0" fmla="*/ 6 w 7"/>
                <a:gd name="T1" fmla="*/ 0 h 4"/>
                <a:gd name="T2" fmla="*/ 0 w 7"/>
                <a:gd name="T3" fmla="*/ 3 h 4"/>
                <a:gd name="T4" fmla="*/ 7 w 7"/>
                <a:gd name="T5" fmla="*/ 0 h 4"/>
                <a:gd name="T6" fmla="*/ 6 w 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6" y="0"/>
                  </a:moveTo>
                  <a:cubicBezTo>
                    <a:pt x="4" y="1"/>
                    <a:pt x="0" y="0"/>
                    <a:pt x="0" y="3"/>
                  </a:cubicBezTo>
                  <a:cubicBezTo>
                    <a:pt x="3" y="4"/>
                    <a:pt x="4" y="2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78" name="Freeform 32"/>
            <p:cNvSpPr>
              <a:spLocks/>
            </p:cNvSpPr>
            <p:nvPr/>
          </p:nvSpPr>
          <p:spPr bwMode="auto">
            <a:xfrm>
              <a:off x="5295900" y="1774825"/>
              <a:ext cx="9525" cy="19050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1"/>
                    <a:pt x="1" y="1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79" name="Freeform 33"/>
            <p:cNvSpPr>
              <a:spLocks/>
            </p:cNvSpPr>
            <p:nvPr/>
          </p:nvSpPr>
          <p:spPr bwMode="auto">
            <a:xfrm>
              <a:off x="5189538" y="1831975"/>
              <a:ext cx="28575" cy="20638"/>
            </a:xfrm>
            <a:custGeom>
              <a:avLst/>
              <a:gdLst>
                <a:gd name="T0" fmla="*/ 0 w 3"/>
                <a:gd name="T1" fmla="*/ 2 h 2"/>
                <a:gd name="T2" fmla="*/ 2 w 3"/>
                <a:gd name="T3" fmla="*/ 2 h 2"/>
                <a:gd name="T4" fmla="*/ 3 w 3"/>
                <a:gd name="T5" fmla="*/ 0 h 2"/>
                <a:gd name="T6" fmla="*/ 0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3" y="1"/>
                    <a:pt x="3" y="0"/>
                  </a:cubicBezTo>
                  <a:cubicBezTo>
                    <a:pt x="2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80" name="Freeform 34"/>
            <p:cNvSpPr>
              <a:spLocks/>
            </p:cNvSpPr>
            <p:nvPr/>
          </p:nvSpPr>
          <p:spPr bwMode="auto">
            <a:xfrm>
              <a:off x="4659313" y="1949450"/>
              <a:ext cx="49212" cy="47625"/>
            </a:xfrm>
            <a:custGeom>
              <a:avLst/>
              <a:gdLst>
                <a:gd name="T0" fmla="*/ 4 w 5"/>
                <a:gd name="T1" fmla="*/ 0 h 5"/>
                <a:gd name="T2" fmla="*/ 2 w 5"/>
                <a:gd name="T3" fmla="*/ 3 h 5"/>
                <a:gd name="T4" fmla="*/ 5 w 5"/>
                <a:gd name="T5" fmla="*/ 3 h 5"/>
                <a:gd name="T6" fmla="*/ 4 w 5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3" y="0"/>
                    <a:pt x="0" y="2"/>
                    <a:pt x="2" y="3"/>
                  </a:cubicBezTo>
                  <a:cubicBezTo>
                    <a:pt x="3" y="5"/>
                    <a:pt x="4" y="3"/>
                    <a:pt x="5" y="3"/>
                  </a:cubicBezTo>
                  <a:cubicBezTo>
                    <a:pt x="4" y="2"/>
                    <a:pt x="4" y="1"/>
                    <a:pt x="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81" name="Freeform 35"/>
            <p:cNvSpPr>
              <a:spLocks/>
            </p:cNvSpPr>
            <p:nvPr/>
          </p:nvSpPr>
          <p:spPr bwMode="auto">
            <a:xfrm>
              <a:off x="4987925" y="2006600"/>
              <a:ext cx="0" cy="9525"/>
            </a:xfrm>
            <a:custGeom>
              <a:avLst/>
              <a:gdLst>
                <a:gd name="T0" fmla="*/ 0 h 1"/>
                <a:gd name="T1" fmla="*/ 0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82" name="Freeform 36"/>
            <p:cNvSpPr>
              <a:spLocks/>
            </p:cNvSpPr>
            <p:nvPr/>
          </p:nvSpPr>
          <p:spPr bwMode="auto">
            <a:xfrm>
              <a:off x="4987925" y="1987550"/>
              <a:ext cx="38100" cy="28575"/>
            </a:xfrm>
            <a:custGeom>
              <a:avLst/>
              <a:gdLst>
                <a:gd name="T0" fmla="*/ 1 w 4"/>
                <a:gd name="T1" fmla="*/ 1 h 3"/>
                <a:gd name="T2" fmla="*/ 2 w 4"/>
                <a:gd name="T3" fmla="*/ 0 h 3"/>
                <a:gd name="T4" fmla="*/ 0 w 4"/>
                <a:gd name="T5" fmla="*/ 2 h 3"/>
                <a:gd name="T6" fmla="*/ 4 w 4"/>
                <a:gd name="T7" fmla="*/ 2 h 3"/>
                <a:gd name="T8" fmla="*/ 1 w 4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1" y="1"/>
                  </a:moveTo>
                  <a:cubicBezTo>
                    <a:pt x="1" y="1"/>
                    <a:pt x="2" y="1"/>
                    <a:pt x="2" y="0"/>
                  </a:cubicBezTo>
                  <a:cubicBezTo>
                    <a:pt x="0" y="0"/>
                    <a:pt x="0" y="2"/>
                    <a:pt x="0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0"/>
                    <a:pt x="2" y="3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83" name="Freeform 37"/>
            <p:cNvSpPr>
              <a:spLocks/>
            </p:cNvSpPr>
            <p:nvPr/>
          </p:nvSpPr>
          <p:spPr bwMode="auto">
            <a:xfrm>
              <a:off x="11672888" y="2162175"/>
              <a:ext cx="38100" cy="28575"/>
            </a:xfrm>
            <a:custGeom>
              <a:avLst/>
              <a:gdLst>
                <a:gd name="T0" fmla="*/ 4 w 4"/>
                <a:gd name="T1" fmla="*/ 0 h 3"/>
                <a:gd name="T2" fmla="*/ 1 w 4"/>
                <a:gd name="T3" fmla="*/ 3 h 3"/>
                <a:gd name="T4" fmla="*/ 4 w 4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cubicBezTo>
                    <a:pt x="2" y="0"/>
                    <a:pt x="0" y="2"/>
                    <a:pt x="1" y="3"/>
                  </a:cubicBezTo>
                  <a:cubicBezTo>
                    <a:pt x="2" y="2"/>
                    <a:pt x="4" y="1"/>
                    <a:pt x="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84" name="Freeform 38"/>
            <p:cNvSpPr>
              <a:spLocks/>
            </p:cNvSpPr>
            <p:nvPr/>
          </p:nvSpPr>
          <p:spPr bwMode="auto">
            <a:xfrm>
              <a:off x="11480800" y="2268538"/>
              <a:ext cx="38100" cy="28575"/>
            </a:xfrm>
            <a:custGeom>
              <a:avLst/>
              <a:gdLst>
                <a:gd name="T0" fmla="*/ 4 w 4"/>
                <a:gd name="T1" fmla="*/ 2 h 3"/>
                <a:gd name="T2" fmla="*/ 0 w 4"/>
                <a:gd name="T3" fmla="*/ 1 h 3"/>
                <a:gd name="T4" fmla="*/ 1 w 4"/>
                <a:gd name="T5" fmla="*/ 3 h 3"/>
                <a:gd name="T6" fmla="*/ 4 w 4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4" y="2"/>
                  </a:moveTo>
                  <a:cubicBezTo>
                    <a:pt x="3" y="2"/>
                    <a:pt x="2" y="0"/>
                    <a:pt x="0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85" name="Freeform 39"/>
            <p:cNvSpPr>
              <a:spLocks/>
            </p:cNvSpPr>
            <p:nvPr/>
          </p:nvSpPr>
          <p:spPr bwMode="auto">
            <a:xfrm>
              <a:off x="6210300" y="2460625"/>
              <a:ext cx="39687" cy="20638"/>
            </a:xfrm>
            <a:custGeom>
              <a:avLst/>
              <a:gdLst>
                <a:gd name="T0" fmla="*/ 4 w 4"/>
                <a:gd name="T1" fmla="*/ 0 h 2"/>
                <a:gd name="T2" fmla="*/ 0 w 4"/>
                <a:gd name="T3" fmla="*/ 2 h 2"/>
                <a:gd name="T4" fmla="*/ 4 w 4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3" y="1"/>
                    <a:pt x="1" y="0"/>
                    <a:pt x="0" y="2"/>
                  </a:cubicBezTo>
                  <a:cubicBezTo>
                    <a:pt x="1" y="1"/>
                    <a:pt x="4" y="2"/>
                    <a:pt x="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86" name="Freeform 40"/>
            <p:cNvSpPr>
              <a:spLocks/>
            </p:cNvSpPr>
            <p:nvPr/>
          </p:nvSpPr>
          <p:spPr bwMode="auto">
            <a:xfrm>
              <a:off x="11722100" y="2519363"/>
              <a:ext cx="57150" cy="47625"/>
            </a:xfrm>
            <a:custGeom>
              <a:avLst/>
              <a:gdLst>
                <a:gd name="T0" fmla="*/ 0 w 6"/>
                <a:gd name="T1" fmla="*/ 2 h 5"/>
                <a:gd name="T2" fmla="*/ 1 w 6"/>
                <a:gd name="T3" fmla="*/ 4 h 5"/>
                <a:gd name="T4" fmla="*/ 6 w 6"/>
                <a:gd name="T5" fmla="*/ 1 h 5"/>
                <a:gd name="T6" fmla="*/ 0 w 6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5">
                  <a:moveTo>
                    <a:pt x="0" y="2"/>
                  </a:moveTo>
                  <a:cubicBezTo>
                    <a:pt x="0" y="3"/>
                    <a:pt x="1" y="3"/>
                    <a:pt x="1" y="4"/>
                  </a:cubicBezTo>
                  <a:cubicBezTo>
                    <a:pt x="4" y="5"/>
                    <a:pt x="4" y="2"/>
                    <a:pt x="6" y="1"/>
                  </a:cubicBezTo>
                  <a:cubicBezTo>
                    <a:pt x="4" y="0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87" name="Freeform 41"/>
            <p:cNvSpPr>
              <a:spLocks/>
            </p:cNvSpPr>
            <p:nvPr/>
          </p:nvSpPr>
          <p:spPr bwMode="auto">
            <a:xfrm>
              <a:off x="11663363" y="2587625"/>
              <a:ext cx="19050" cy="9525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0 h 1"/>
                <a:gd name="T4" fmla="*/ 1 w 2"/>
                <a:gd name="T5" fmla="*/ 1 h 1"/>
                <a:gd name="T6" fmla="*/ 2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88" name="Freeform 42"/>
            <p:cNvSpPr>
              <a:spLocks/>
            </p:cNvSpPr>
            <p:nvPr/>
          </p:nvSpPr>
          <p:spPr bwMode="auto">
            <a:xfrm>
              <a:off x="11557000" y="2597150"/>
              <a:ext cx="106362" cy="87313"/>
            </a:xfrm>
            <a:custGeom>
              <a:avLst/>
              <a:gdLst>
                <a:gd name="T0" fmla="*/ 2 w 11"/>
                <a:gd name="T1" fmla="*/ 8 h 9"/>
                <a:gd name="T2" fmla="*/ 6 w 11"/>
                <a:gd name="T3" fmla="*/ 8 h 9"/>
                <a:gd name="T4" fmla="*/ 9 w 11"/>
                <a:gd name="T5" fmla="*/ 7 h 9"/>
                <a:gd name="T6" fmla="*/ 10 w 11"/>
                <a:gd name="T7" fmla="*/ 0 h 9"/>
                <a:gd name="T8" fmla="*/ 1 w 11"/>
                <a:gd name="T9" fmla="*/ 4 h 9"/>
                <a:gd name="T10" fmla="*/ 2 w 11"/>
                <a:gd name="T11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2" y="8"/>
                  </a:moveTo>
                  <a:cubicBezTo>
                    <a:pt x="3" y="9"/>
                    <a:pt x="5" y="7"/>
                    <a:pt x="6" y="8"/>
                  </a:cubicBezTo>
                  <a:cubicBezTo>
                    <a:pt x="7" y="8"/>
                    <a:pt x="8" y="6"/>
                    <a:pt x="9" y="7"/>
                  </a:cubicBezTo>
                  <a:cubicBezTo>
                    <a:pt x="8" y="4"/>
                    <a:pt x="11" y="3"/>
                    <a:pt x="10" y="0"/>
                  </a:cubicBezTo>
                  <a:cubicBezTo>
                    <a:pt x="8" y="3"/>
                    <a:pt x="4" y="4"/>
                    <a:pt x="1" y="4"/>
                  </a:cubicBezTo>
                  <a:cubicBezTo>
                    <a:pt x="3" y="5"/>
                    <a:pt x="0" y="7"/>
                    <a:pt x="2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89" name="Freeform 43"/>
            <p:cNvSpPr>
              <a:spLocks/>
            </p:cNvSpPr>
            <p:nvPr/>
          </p:nvSpPr>
          <p:spPr bwMode="auto">
            <a:xfrm>
              <a:off x="11431588" y="2616200"/>
              <a:ext cx="49212" cy="38100"/>
            </a:xfrm>
            <a:custGeom>
              <a:avLst/>
              <a:gdLst>
                <a:gd name="T0" fmla="*/ 0 w 5"/>
                <a:gd name="T1" fmla="*/ 3 h 4"/>
                <a:gd name="T2" fmla="*/ 2 w 5"/>
                <a:gd name="T3" fmla="*/ 4 h 4"/>
                <a:gd name="T4" fmla="*/ 5 w 5"/>
                <a:gd name="T5" fmla="*/ 0 h 4"/>
                <a:gd name="T6" fmla="*/ 0 w 5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0" y="3"/>
                  </a:moveTo>
                  <a:cubicBezTo>
                    <a:pt x="0" y="4"/>
                    <a:pt x="1" y="4"/>
                    <a:pt x="2" y="4"/>
                  </a:cubicBezTo>
                  <a:cubicBezTo>
                    <a:pt x="4" y="4"/>
                    <a:pt x="4" y="2"/>
                    <a:pt x="5" y="0"/>
                  </a:cubicBezTo>
                  <a:cubicBezTo>
                    <a:pt x="3" y="3"/>
                    <a:pt x="1" y="1"/>
                    <a:pt x="0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90" name="Freeform 44"/>
            <p:cNvSpPr>
              <a:spLocks/>
            </p:cNvSpPr>
            <p:nvPr/>
          </p:nvSpPr>
          <p:spPr bwMode="auto">
            <a:xfrm>
              <a:off x="11123613" y="2644775"/>
              <a:ext cx="39687" cy="28575"/>
            </a:xfrm>
            <a:custGeom>
              <a:avLst/>
              <a:gdLst>
                <a:gd name="T0" fmla="*/ 0 w 4"/>
                <a:gd name="T1" fmla="*/ 1 h 3"/>
                <a:gd name="T2" fmla="*/ 4 w 4"/>
                <a:gd name="T3" fmla="*/ 1 h 3"/>
                <a:gd name="T4" fmla="*/ 0 w 4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0" y="1"/>
                  </a:moveTo>
                  <a:cubicBezTo>
                    <a:pt x="1" y="3"/>
                    <a:pt x="3" y="3"/>
                    <a:pt x="4" y="1"/>
                  </a:cubicBezTo>
                  <a:cubicBezTo>
                    <a:pt x="3" y="0"/>
                    <a:pt x="2" y="2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91" name="Freeform 45"/>
            <p:cNvSpPr>
              <a:spLocks/>
            </p:cNvSpPr>
            <p:nvPr/>
          </p:nvSpPr>
          <p:spPr bwMode="auto">
            <a:xfrm>
              <a:off x="6037263" y="2663825"/>
              <a:ext cx="28575" cy="20638"/>
            </a:xfrm>
            <a:custGeom>
              <a:avLst/>
              <a:gdLst>
                <a:gd name="T0" fmla="*/ 0 w 3"/>
                <a:gd name="T1" fmla="*/ 1 h 2"/>
                <a:gd name="T2" fmla="*/ 3 w 3"/>
                <a:gd name="T3" fmla="*/ 2 h 2"/>
                <a:gd name="T4" fmla="*/ 0 w 3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cubicBezTo>
                    <a:pt x="1" y="2"/>
                    <a:pt x="2" y="1"/>
                    <a:pt x="3" y="2"/>
                  </a:cubicBezTo>
                  <a:cubicBezTo>
                    <a:pt x="3" y="1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92" name="Freeform 46"/>
            <p:cNvSpPr>
              <a:spLocks/>
            </p:cNvSpPr>
            <p:nvPr/>
          </p:nvSpPr>
          <p:spPr bwMode="auto">
            <a:xfrm>
              <a:off x="11606213" y="2684463"/>
              <a:ext cx="95250" cy="85725"/>
            </a:xfrm>
            <a:custGeom>
              <a:avLst/>
              <a:gdLst>
                <a:gd name="T0" fmla="*/ 2 w 10"/>
                <a:gd name="T1" fmla="*/ 7 h 9"/>
                <a:gd name="T2" fmla="*/ 10 w 10"/>
                <a:gd name="T3" fmla="*/ 7 h 9"/>
                <a:gd name="T4" fmla="*/ 10 w 10"/>
                <a:gd name="T5" fmla="*/ 5 h 9"/>
                <a:gd name="T6" fmla="*/ 2 w 10"/>
                <a:gd name="T7" fmla="*/ 4 h 9"/>
                <a:gd name="T8" fmla="*/ 2 w 10"/>
                <a:gd name="T9" fmla="*/ 3 h 9"/>
                <a:gd name="T10" fmla="*/ 2 w 10"/>
                <a:gd name="T11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9">
                  <a:moveTo>
                    <a:pt x="2" y="7"/>
                  </a:moveTo>
                  <a:cubicBezTo>
                    <a:pt x="4" y="6"/>
                    <a:pt x="7" y="9"/>
                    <a:pt x="10" y="7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4" y="0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0" y="6"/>
                    <a:pt x="2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93" name="Freeform 47"/>
            <p:cNvSpPr>
              <a:spLocks/>
            </p:cNvSpPr>
            <p:nvPr/>
          </p:nvSpPr>
          <p:spPr bwMode="auto">
            <a:xfrm>
              <a:off x="6075363" y="2741613"/>
              <a:ext cx="30162" cy="9525"/>
            </a:xfrm>
            <a:custGeom>
              <a:avLst/>
              <a:gdLst>
                <a:gd name="T0" fmla="*/ 6 w 19"/>
                <a:gd name="T1" fmla="*/ 6 h 6"/>
                <a:gd name="T2" fmla="*/ 19 w 19"/>
                <a:gd name="T3" fmla="*/ 0 h 6"/>
                <a:gd name="T4" fmla="*/ 0 w 19"/>
                <a:gd name="T5" fmla="*/ 0 h 6"/>
                <a:gd name="T6" fmla="*/ 6 w 19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6">
                  <a:moveTo>
                    <a:pt x="6" y="6"/>
                  </a:moveTo>
                  <a:lnTo>
                    <a:pt x="19" y="0"/>
                  </a:lnTo>
                  <a:lnTo>
                    <a:pt x="0" y="0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94" name="Freeform 48"/>
            <p:cNvSpPr>
              <a:spLocks/>
            </p:cNvSpPr>
            <p:nvPr/>
          </p:nvSpPr>
          <p:spPr bwMode="auto">
            <a:xfrm>
              <a:off x="5989638" y="2779713"/>
              <a:ext cx="19050" cy="11113"/>
            </a:xfrm>
            <a:custGeom>
              <a:avLst/>
              <a:gdLst>
                <a:gd name="T0" fmla="*/ 6 w 12"/>
                <a:gd name="T1" fmla="*/ 7 h 7"/>
                <a:gd name="T2" fmla="*/ 12 w 12"/>
                <a:gd name="T3" fmla="*/ 0 h 7"/>
                <a:gd name="T4" fmla="*/ 0 w 12"/>
                <a:gd name="T5" fmla="*/ 0 h 7"/>
                <a:gd name="T6" fmla="*/ 6 w 12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7">
                  <a:moveTo>
                    <a:pt x="6" y="7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6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95" name="Freeform 49"/>
            <p:cNvSpPr>
              <a:spLocks/>
            </p:cNvSpPr>
            <p:nvPr/>
          </p:nvSpPr>
          <p:spPr bwMode="auto">
            <a:xfrm>
              <a:off x="11152188" y="2847975"/>
              <a:ext cx="96837" cy="115888"/>
            </a:xfrm>
            <a:custGeom>
              <a:avLst/>
              <a:gdLst>
                <a:gd name="T0" fmla="*/ 1 w 10"/>
                <a:gd name="T1" fmla="*/ 10 h 12"/>
                <a:gd name="T2" fmla="*/ 10 w 10"/>
                <a:gd name="T3" fmla="*/ 2 h 12"/>
                <a:gd name="T4" fmla="*/ 0 w 10"/>
                <a:gd name="T5" fmla="*/ 2 h 12"/>
                <a:gd name="T6" fmla="*/ 3 w 10"/>
                <a:gd name="T7" fmla="*/ 7 h 12"/>
                <a:gd name="T8" fmla="*/ 1 w 10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1" y="10"/>
                  </a:moveTo>
                  <a:cubicBezTo>
                    <a:pt x="8" y="12"/>
                    <a:pt x="5" y="3"/>
                    <a:pt x="10" y="2"/>
                  </a:cubicBezTo>
                  <a:cubicBezTo>
                    <a:pt x="6" y="0"/>
                    <a:pt x="3" y="3"/>
                    <a:pt x="0" y="2"/>
                  </a:cubicBezTo>
                  <a:cubicBezTo>
                    <a:pt x="0" y="4"/>
                    <a:pt x="1" y="6"/>
                    <a:pt x="3" y="7"/>
                  </a:cubicBezTo>
                  <a:cubicBezTo>
                    <a:pt x="2" y="8"/>
                    <a:pt x="2" y="10"/>
                    <a:pt x="1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96" name="Freeform 50"/>
            <p:cNvSpPr>
              <a:spLocks/>
            </p:cNvSpPr>
            <p:nvPr/>
          </p:nvSpPr>
          <p:spPr bwMode="auto">
            <a:xfrm>
              <a:off x="10883900" y="2906713"/>
              <a:ext cx="47625" cy="19050"/>
            </a:xfrm>
            <a:custGeom>
              <a:avLst/>
              <a:gdLst>
                <a:gd name="T0" fmla="*/ 5 w 5"/>
                <a:gd name="T1" fmla="*/ 1 h 2"/>
                <a:gd name="T2" fmla="*/ 0 w 5"/>
                <a:gd name="T3" fmla="*/ 1 h 2"/>
                <a:gd name="T4" fmla="*/ 5 w 5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5" y="1"/>
                  </a:moveTo>
                  <a:cubicBezTo>
                    <a:pt x="4" y="0"/>
                    <a:pt x="1" y="0"/>
                    <a:pt x="0" y="1"/>
                  </a:cubicBezTo>
                  <a:cubicBezTo>
                    <a:pt x="2" y="2"/>
                    <a:pt x="3" y="0"/>
                    <a:pt x="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97" name="Freeform 51"/>
            <p:cNvSpPr>
              <a:spLocks/>
            </p:cNvSpPr>
            <p:nvPr/>
          </p:nvSpPr>
          <p:spPr bwMode="auto">
            <a:xfrm>
              <a:off x="10796588" y="2935288"/>
              <a:ext cx="47625" cy="28575"/>
            </a:xfrm>
            <a:custGeom>
              <a:avLst/>
              <a:gdLst>
                <a:gd name="T0" fmla="*/ 5 w 5"/>
                <a:gd name="T1" fmla="*/ 3 h 3"/>
                <a:gd name="T2" fmla="*/ 4 w 5"/>
                <a:gd name="T3" fmla="*/ 1 h 3"/>
                <a:gd name="T4" fmla="*/ 0 w 5"/>
                <a:gd name="T5" fmla="*/ 2 h 3"/>
                <a:gd name="T6" fmla="*/ 5 w 5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3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3" y="2"/>
                    <a:pt x="0" y="0"/>
                    <a:pt x="0" y="2"/>
                  </a:cubicBezTo>
                  <a:cubicBezTo>
                    <a:pt x="2" y="3"/>
                    <a:pt x="3" y="0"/>
                    <a:pt x="5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98" name="Freeform 52"/>
            <p:cNvSpPr>
              <a:spLocks/>
            </p:cNvSpPr>
            <p:nvPr/>
          </p:nvSpPr>
          <p:spPr bwMode="auto">
            <a:xfrm>
              <a:off x="10893425" y="2925763"/>
              <a:ext cx="114300" cy="47625"/>
            </a:xfrm>
            <a:custGeom>
              <a:avLst/>
              <a:gdLst>
                <a:gd name="T0" fmla="*/ 12 w 12"/>
                <a:gd name="T1" fmla="*/ 2 h 5"/>
                <a:gd name="T2" fmla="*/ 0 w 12"/>
                <a:gd name="T3" fmla="*/ 4 h 5"/>
                <a:gd name="T4" fmla="*/ 7 w 12"/>
                <a:gd name="T5" fmla="*/ 4 h 5"/>
                <a:gd name="T6" fmla="*/ 12 w 12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5">
                  <a:moveTo>
                    <a:pt x="12" y="2"/>
                  </a:moveTo>
                  <a:cubicBezTo>
                    <a:pt x="8" y="4"/>
                    <a:pt x="3" y="0"/>
                    <a:pt x="0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12" y="5"/>
                    <a:pt x="12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99" name="Freeform 53"/>
            <p:cNvSpPr>
              <a:spLocks/>
            </p:cNvSpPr>
            <p:nvPr/>
          </p:nvSpPr>
          <p:spPr bwMode="auto">
            <a:xfrm>
              <a:off x="6769100" y="3109913"/>
              <a:ext cx="153987" cy="66675"/>
            </a:xfrm>
            <a:custGeom>
              <a:avLst/>
              <a:gdLst>
                <a:gd name="T0" fmla="*/ 5 w 16"/>
                <a:gd name="T1" fmla="*/ 4 h 7"/>
                <a:gd name="T2" fmla="*/ 16 w 16"/>
                <a:gd name="T3" fmla="*/ 3 h 7"/>
                <a:gd name="T4" fmla="*/ 14 w 16"/>
                <a:gd name="T5" fmla="*/ 4 h 7"/>
                <a:gd name="T6" fmla="*/ 8 w 16"/>
                <a:gd name="T7" fmla="*/ 1 h 7"/>
                <a:gd name="T8" fmla="*/ 0 w 16"/>
                <a:gd name="T9" fmla="*/ 2 h 7"/>
                <a:gd name="T10" fmla="*/ 5 w 16"/>
                <a:gd name="T11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7">
                  <a:moveTo>
                    <a:pt x="5" y="4"/>
                  </a:moveTo>
                  <a:cubicBezTo>
                    <a:pt x="9" y="7"/>
                    <a:pt x="13" y="4"/>
                    <a:pt x="16" y="3"/>
                  </a:cubicBezTo>
                  <a:cubicBezTo>
                    <a:pt x="15" y="2"/>
                    <a:pt x="14" y="4"/>
                    <a:pt x="14" y="4"/>
                  </a:cubicBezTo>
                  <a:cubicBezTo>
                    <a:pt x="11" y="3"/>
                    <a:pt x="8" y="3"/>
                    <a:pt x="8" y="1"/>
                  </a:cubicBezTo>
                  <a:cubicBezTo>
                    <a:pt x="5" y="1"/>
                    <a:pt x="2" y="0"/>
                    <a:pt x="0" y="2"/>
                  </a:cubicBezTo>
                  <a:cubicBezTo>
                    <a:pt x="2" y="2"/>
                    <a:pt x="4" y="3"/>
                    <a:pt x="5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00" name="Freeform 54"/>
            <p:cNvSpPr>
              <a:spLocks/>
            </p:cNvSpPr>
            <p:nvPr/>
          </p:nvSpPr>
          <p:spPr bwMode="auto">
            <a:xfrm>
              <a:off x="7058025" y="3119438"/>
              <a:ext cx="165100" cy="76200"/>
            </a:xfrm>
            <a:custGeom>
              <a:avLst/>
              <a:gdLst>
                <a:gd name="T0" fmla="*/ 17 w 17"/>
                <a:gd name="T1" fmla="*/ 2 h 8"/>
                <a:gd name="T2" fmla="*/ 14 w 17"/>
                <a:gd name="T3" fmla="*/ 2 h 8"/>
                <a:gd name="T4" fmla="*/ 0 w 17"/>
                <a:gd name="T5" fmla="*/ 3 h 8"/>
                <a:gd name="T6" fmla="*/ 0 w 17"/>
                <a:gd name="T7" fmla="*/ 3 h 8"/>
                <a:gd name="T8" fmla="*/ 2 w 17"/>
                <a:gd name="T9" fmla="*/ 4 h 8"/>
                <a:gd name="T10" fmla="*/ 0 w 17"/>
                <a:gd name="T11" fmla="*/ 7 h 8"/>
                <a:gd name="T12" fmla="*/ 17 w 17"/>
                <a:gd name="T13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17" y="2"/>
                  </a:moveTo>
                  <a:cubicBezTo>
                    <a:pt x="16" y="2"/>
                    <a:pt x="14" y="1"/>
                    <a:pt x="14" y="2"/>
                  </a:cubicBezTo>
                  <a:cubicBezTo>
                    <a:pt x="9" y="0"/>
                    <a:pt x="5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2" y="4"/>
                  </a:cubicBezTo>
                  <a:cubicBezTo>
                    <a:pt x="2" y="5"/>
                    <a:pt x="1" y="6"/>
                    <a:pt x="0" y="7"/>
                  </a:cubicBezTo>
                  <a:cubicBezTo>
                    <a:pt x="6" y="8"/>
                    <a:pt x="12" y="4"/>
                    <a:pt x="17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01" name="Freeform 55"/>
            <p:cNvSpPr>
              <a:spLocks/>
            </p:cNvSpPr>
            <p:nvPr/>
          </p:nvSpPr>
          <p:spPr bwMode="auto">
            <a:xfrm>
              <a:off x="6586538" y="3341688"/>
              <a:ext cx="38100" cy="28575"/>
            </a:xfrm>
            <a:custGeom>
              <a:avLst/>
              <a:gdLst>
                <a:gd name="T0" fmla="*/ 4 w 4"/>
                <a:gd name="T1" fmla="*/ 3 h 3"/>
                <a:gd name="T2" fmla="*/ 2 w 4"/>
                <a:gd name="T3" fmla="*/ 0 h 3"/>
                <a:gd name="T4" fmla="*/ 1 w 4"/>
                <a:gd name="T5" fmla="*/ 1 h 3"/>
                <a:gd name="T6" fmla="*/ 4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4" y="3"/>
                  </a:moveTo>
                  <a:cubicBezTo>
                    <a:pt x="3" y="2"/>
                    <a:pt x="4" y="1"/>
                    <a:pt x="2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3"/>
                    <a:pt x="2" y="3"/>
                    <a:pt x="4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02" name="Freeform 56"/>
            <p:cNvSpPr>
              <a:spLocks/>
            </p:cNvSpPr>
            <p:nvPr/>
          </p:nvSpPr>
          <p:spPr bwMode="auto">
            <a:xfrm>
              <a:off x="9496425" y="3360738"/>
              <a:ext cx="47625" cy="38100"/>
            </a:xfrm>
            <a:custGeom>
              <a:avLst/>
              <a:gdLst>
                <a:gd name="T0" fmla="*/ 0 w 5"/>
                <a:gd name="T1" fmla="*/ 2 h 4"/>
                <a:gd name="T2" fmla="*/ 2 w 5"/>
                <a:gd name="T3" fmla="*/ 4 h 4"/>
                <a:gd name="T4" fmla="*/ 5 w 5"/>
                <a:gd name="T5" fmla="*/ 2 h 4"/>
                <a:gd name="T6" fmla="*/ 0 w 5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0" y="2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3" y="2"/>
                    <a:pt x="1" y="0"/>
                    <a:pt x="0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03" name="Freeform 57"/>
            <p:cNvSpPr>
              <a:spLocks/>
            </p:cNvSpPr>
            <p:nvPr/>
          </p:nvSpPr>
          <p:spPr bwMode="auto">
            <a:xfrm>
              <a:off x="9486900" y="3398838"/>
              <a:ext cx="66675" cy="30163"/>
            </a:xfrm>
            <a:custGeom>
              <a:avLst/>
              <a:gdLst>
                <a:gd name="T0" fmla="*/ 3 w 7"/>
                <a:gd name="T1" fmla="*/ 0 h 3"/>
                <a:gd name="T2" fmla="*/ 0 w 7"/>
                <a:gd name="T3" fmla="*/ 2 h 3"/>
                <a:gd name="T4" fmla="*/ 7 w 7"/>
                <a:gd name="T5" fmla="*/ 1 h 3"/>
                <a:gd name="T6" fmla="*/ 3 w 7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3"/>
                    <a:pt x="5" y="1"/>
                    <a:pt x="7" y="1"/>
                  </a:cubicBezTo>
                  <a:cubicBezTo>
                    <a:pt x="6" y="1"/>
                    <a:pt x="4" y="2"/>
                    <a:pt x="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04" name="Freeform 58"/>
            <p:cNvSpPr>
              <a:spLocks/>
            </p:cNvSpPr>
            <p:nvPr/>
          </p:nvSpPr>
          <p:spPr bwMode="auto">
            <a:xfrm>
              <a:off x="9659938" y="3360738"/>
              <a:ext cx="57150" cy="38100"/>
            </a:xfrm>
            <a:custGeom>
              <a:avLst/>
              <a:gdLst>
                <a:gd name="T0" fmla="*/ 0 w 6"/>
                <a:gd name="T1" fmla="*/ 1 h 4"/>
                <a:gd name="T2" fmla="*/ 6 w 6"/>
                <a:gd name="T3" fmla="*/ 2 h 4"/>
                <a:gd name="T4" fmla="*/ 0 w 6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0" y="1"/>
                  </a:moveTo>
                  <a:cubicBezTo>
                    <a:pt x="1" y="4"/>
                    <a:pt x="4" y="2"/>
                    <a:pt x="6" y="2"/>
                  </a:cubicBezTo>
                  <a:cubicBezTo>
                    <a:pt x="5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05" name="Freeform 59"/>
            <p:cNvSpPr>
              <a:spLocks/>
            </p:cNvSpPr>
            <p:nvPr/>
          </p:nvSpPr>
          <p:spPr bwMode="auto">
            <a:xfrm>
              <a:off x="9996488" y="3370263"/>
              <a:ext cx="212725" cy="68263"/>
            </a:xfrm>
            <a:custGeom>
              <a:avLst/>
              <a:gdLst>
                <a:gd name="T0" fmla="*/ 21 w 22"/>
                <a:gd name="T1" fmla="*/ 1 h 7"/>
                <a:gd name="T2" fmla="*/ 8 w 22"/>
                <a:gd name="T3" fmla="*/ 2 h 7"/>
                <a:gd name="T4" fmla="*/ 4 w 22"/>
                <a:gd name="T5" fmla="*/ 1 h 7"/>
                <a:gd name="T6" fmla="*/ 0 w 22"/>
                <a:gd name="T7" fmla="*/ 1 h 7"/>
                <a:gd name="T8" fmla="*/ 1 w 22"/>
                <a:gd name="T9" fmla="*/ 2 h 7"/>
                <a:gd name="T10" fmla="*/ 0 w 22"/>
                <a:gd name="T11" fmla="*/ 3 h 7"/>
                <a:gd name="T12" fmla="*/ 7 w 22"/>
                <a:gd name="T13" fmla="*/ 5 h 7"/>
                <a:gd name="T14" fmla="*/ 18 w 22"/>
                <a:gd name="T15" fmla="*/ 5 h 7"/>
                <a:gd name="T16" fmla="*/ 22 w 22"/>
                <a:gd name="T17" fmla="*/ 3 h 7"/>
                <a:gd name="T18" fmla="*/ 21 w 22"/>
                <a:gd name="T1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7">
                  <a:moveTo>
                    <a:pt x="21" y="1"/>
                  </a:moveTo>
                  <a:cubicBezTo>
                    <a:pt x="17" y="3"/>
                    <a:pt x="13" y="2"/>
                    <a:pt x="8" y="2"/>
                  </a:cubicBezTo>
                  <a:cubicBezTo>
                    <a:pt x="7" y="2"/>
                    <a:pt x="5" y="2"/>
                    <a:pt x="4" y="1"/>
                  </a:cubicBezTo>
                  <a:cubicBezTo>
                    <a:pt x="3" y="1"/>
                    <a:pt x="1" y="0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1" y="7"/>
                    <a:pt x="4" y="4"/>
                    <a:pt x="7" y="5"/>
                  </a:cubicBezTo>
                  <a:cubicBezTo>
                    <a:pt x="10" y="1"/>
                    <a:pt x="14" y="6"/>
                    <a:pt x="18" y="5"/>
                  </a:cubicBezTo>
                  <a:cubicBezTo>
                    <a:pt x="18" y="3"/>
                    <a:pt x="21" y="5"/>
                    <a:pt x="22" y="3"/>
                  </a:cubicBezTo>
                  <a:cubicBezTo>
                    <a:pt x="22" y="2"/>
                    <a:pt x="22" y="2"/>
                    <a:pt x="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06" name="Freeform 60"/>
            <p:cNvSpPr>
              <a:spLocks/>
            </p:cNvSpPr>
            <p:nvPr/>
          </p:nvSpPr>
          <p:spPr bwMode="auto">
            <a:xfrm>
              <a:off x="6634163" y="3398838"/>
              <a:ext cx="58737" cy="49213"/>
            </a:xfrm>
            <a:custGeom>
              <a:avLst/>
              <a:gdLst>
                <a:gd name="T0" fmla="*/ 6 w 6"/>
                <a:gd name="T1" fmla="*/ 4 h 5"/>
                <a:gd name="T2" fmla="*/ 0 w 6"/>
                <a:gd name="T3" fmla="*/ 0 h 5"/>
                <a:gd name="T4" fmla="*/ 6 w 6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5">
                  <a:moveTo>
                    <a:pt x="6" y="4"/>
                  </a:moveTo>
                  <a:cubicBezTo>
                    <a:pt x="4" y="2"/>
                    <a:pt x="3" y="0"/>
                    <a:pt x="0" y="0"/>
                  </a:cubicBezTo>
                  <a:cubicBezTo>
                    <a:pt x="2" y="1"/>
                    <a:pt x="2" y="5"/>
                    <a:pt x="6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07" name="Freeform 61"/>
            <p:cNvSpPr>
              <a:spLocks/>
            </p:cNvSpPr>
            <p:nvPr/>
          </p:nvSpPr>
          <p:spPr bwMode="auto">
            <a:xfrm>
              <a:off x="9321800" y="3398838"/>
              <a:ext cx="58737" cy="39688"/>
            </a:xfrm>
            <a:custGeom>
              <a:avLst/>
              <a:gdLst>
                <a:gd name="T0" fmla="*/ 0 w 6"/>
                <a:gd name="T1" fmla="*/ 4 h 4"/>
                <a:gd name="T2" fmla="*/ 1 w 6"/>
                <a:gd name="T3" fmla="*/ 4 h 4"/>
                <a:gd name="T4" fmla="*/ 6 w 6"/>
                <a:gd name="T5" fmla="*/ 4 h 4"/>
                <a:gd name="T6" fmla="*/ 0 w 6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2" y="3"/>
                    <a:pt x="4" y="4"/>
                    <a:pt x="6" y="4"/>
                  </a:cubicBezTo>
                  <a:cubicBezTo>
                    <a:pt x="4" y="0"/>
                    <a:pt x="2" y="3"/>
                    <a:pt x="0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08" name="Freeform 62"/>
            <p:cNvSpPr>
              <a:spLocks/>
            </p:cNvSpPr>
            <p:nvPr/>
          </p:nvSpPr>
          <p:spPr bwMode="auto">
            <a:xfrm>
              <a:off x="9312275" y="3438525"/>
              <a:ext cx="9525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09" name="Freeform 63"/>
            <p:cNvSpPr>
              <a:spLocks/>
            </p:cNvSpPr>
            <p:nvPr/>
          </p:nvSpPr>
          <p:spPr bwMode="auto">
            <a:xfrm>
              <a:off x="9534525" y="3438525"/>
              <a:ext cx="47625" cy="28575"/>
            </a:xfrm>
            <a:custGeom>
              <a:avLst/>
              <a:gdLst>
                <a:gd name="T0" fmla="*/ 3 w 5"/>
                <a:gd name="T1" fmla="*/ 0 h 3"/>
                <a:gd name="T2" fmla="*/ 0 w 5"/>
                <a:gd name="T3" fmla="*/ 1 h 3"/>
                <a:gd name="T4" fmla="*/ 2 w 5"/>
                <a:gd name="T5" fmla="*/ 3 h 3"/>
                <a:gd name="T6" fmla="*/ 5 w 5"/>
                <a:gd name="T7" fmla="*/ 2 h 3"/>
                <a:gd name="T8" fmla="*/ 3 w 5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5" y="3"/>
                    <a:pt x="5" y="2"/>
                  </a:cubicBezTo>
                  <a:cubicBezTo>
                    <a:pt x="5" y="1"/>
                    <a:pt x="3" y="1"/>
                    <a:pt x="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10" name="Freeform 64"/>
            <p:cNvSpPr>
              <a:spLocks/>
            </p:cNvSpPr>
            <p:nvPr/>
          </p:nvSpPr>
          <p:spPr bwMode="auto">
            <a:xfrm>
              <a:off x="10488613" y="3429000"/>
              <a:ext cx="38100" cy="28575"/>
            </a:xfrm>
            <a:custGeom>
              <a:avLst/>
              <a:gdLst>
                <a:gd name="T0" fmla="*/ 0 w 4"/>
                <a:gd name="T1" fmla="*/ 1 h 3"/>
                <a:gd name="T2" fmla="*/ 0 w 4"/>
                <a:gd name="T3" fmla="*/ 2 h 3"/>
                <a:gd name="T4" fmla="*/ 4 w 4"/>
                <a:gd name="T5" fmla="*/ 2 h 3"/>
                <a:gd name="T6" fmla="*/ 0 w 4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1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2" y="2"/>
                    <a:pt x="3" y="3"/>
                    <a:pt x="4" y="2"/>
                  </a:cubicBezTo>
                  <a:cubicBezTo>
                    <a:pt x="3" y="1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11" name="Freeform 65"/>
            <p:cNvSpPr>
              <a:spLocks/>
            </p:cNvSpPr>
            <p:nvPr/>
          </p:nvSpPr>
          <p:spPr bwMode="auto">
            <a:xfrm>
              <a:off x="11760200" y="35448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12" name="Freeform 66"/>
            <p:cNvSpPr>
              <a:spLocks/>
            </p:cNvSpPr>
            <p:nvPr/>
          </p:nvSpPr>
          <p:spPr bwMode="auto">
            <a:xfrm>
              <a:off x="11760200" y="3544888"/>
              <a:ext cx="19050" cy="9525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13" name="Freeform 67"/>
            <p:cNvSpPr>
              <a:spLocks/>
            </p:cNvSpPr>
            <p:nvPr/>
          </p:nvSpPr>
          <p:spPr bwMode="auto">
            <a:xfrm>
              <a:off x="11682413" y="3514725"/>
              <a:ext cx="77787" cy="39688"/>
            </a:xfrm>
            <a:custGeom>
              <a:avLst/>
              <a:gdLst>
                <a:gd name="T0" fmla="*/ 4 w 8"/>
                <a:gd name="T1" fmla="*/ 1 h 4"/>
                <a:gd name="T2" fmla="*/ 3 w 8"/>
                <a:gd name="T3" fmla="*/ 1 h 4"/>
                <a:gd name="T4" fmla="*/ 3 w 8"/>
                <a:gd name="T5" fmla="*/ 0 h 4"/>
                <a:gd name="T6" fmla="*/ 0 w 8"/>
                <a:gd name="T7" fmla="*/ 1 h 4"/>
                <a:gd name="T8" fmla="*/ 3 w 8"/>
                <a:gd name="T9" fmla="*/ 2 h 4"/>
                <a:gd name="T10" fmla="*/ 8 w 8"/>
                <a:gd name="T11" fmla="*/ 4 h 4"/>
                <a:gd name="T12" fmla="*/ 8 w 8"/>
                <a:gd name="T13" fmla="*/ 3 h 4"/>
                <a:gd name="T14" fmla="*/ 4 w 8"/>
                <a:gd name="T1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4">
                  <a:moveTo>
                    <a:pt x="4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1"/>
                    <a:pt x="3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1" y="1"/>
                    <a:pt x="2" y="3"/>
                    <a:pt x="3" y="2"/>
                  </a:cubicBezTo>
                  <a:cubicBezTo>
                    <a:pt x="4" y="3"/>
                    <a:pt x="6" y="4"/>
                    <a:pt x="8" y="4"/>
                  </a:cubicBezTo>
                  <a:cubicBezTo>
                    <a:pt x="7" y="4"/>
                    <a:pt x="8" y="4"/>
                    <a:pt x="8" y="3"/>
                  </a:cubicBezTo>
                  <a:cubicBezTo>
                    <a:pt x="7" y="3"/>
                    <a:pt x="5" y="3"/>
                    <a:pt x="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14" name="Freeform 68"/>
            <p:cNvSpPr>
              <a:spLocks/>
            </p:cNvSpPr>
            <p:nvPr/>
          </p:nvSpPr>
          <p:spPr bwMode="auto">
            <a:xfrm>
              <a:off x="6403975" y="3514725"/>
              <a:ext cx="76200" cy="49213"/>
            </a:xfrm>
            <a:custGeom>
              <a:avLst/>
              <a:gdLst>
                <a:gd name="T0" fmla="*/ 0 w 8"/>
                <a:gd name="T1" fmla="*/ 4 h 5"/>
                <a:gd name="T2" fmla="*/ 8 w 8"/>
                <a:gd name="T3" fmla="*/ 2 h 5"/>
                <a:gd name="T4" fmla="*/ 0 w 8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0" y="4"/>
                  </a:moveTo>
                  <a:cubicBezTo>
                    <a:pt x="3" y="5"/>
                    <a:pt x="6" y="2"/>
                    <a:pt x="8" y="2"/>
                  </a:cubicBezTo>
                  <a:cubicBezTo>
                    <a:pt x="5" y="2"/>
                    <a:pt x="1" y="0"/>
                    <a:pt x="0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15" name="Freeform 69"/>
            <p:cNvSpPr>
              <a:spLocks/>
            </p:cNvSpPr>
            <p:nvPr/>
          </p:nvSpPr>
          <p:spPr bwMode="auto">
            <a:xfrm>
              <a:off x="11114088" y="3544888"/>
              <a:ext cx="163512" cy="57150"/>
            </a:xfrm>
            <a:custGeom>
              <a:avLst/>
              <a:gdLst>
                <a:gd name="T0" fmla="*/ 11 w 17"/>
                <a:gd name="T1" fmla="*/ 3 h 6"/>
                <a:gd name="T2" fmla="*/ 8 w 17"/>
                <a:gd name="T3" fmla="*/ 3 h 6"/>
                <a:gd name="T4" fmla="*/ 4 w 17"/>
                <a:gd name="T5" fmla="*/ 0 h 6"/>
                <a:gd name="T6" fmla="*/ 3 w 17"/>
                <a:gd name="T7" fmla="*/ 4 h 6"/>
                <a:gd name="T8" fmla="*/ 8 w 17"/>
                <a:gd name="T9" fmla="*/ 3 h 6"/>
                <a:gd name="T10" fmla="*/ 16 w 17"/>
                <a:gd name="T11" fmla="*/ 6 h 6"/>
                <a:gd name="T12" fmla="*/ 17 w 17"/>
                <a:gd name="T13" fmla="*/ 5 h 6"/>
                <a:gd name="T14" fmla="*/ 11 w 17"/>
                <a:gd name="T1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">
                  <a:moveTo>
                    <a:pt x="11" y="3"/>
                  </a:moveTo>
                  <a:cubicBezTo>
                    <a:pt x="10" y="3"/>
                    <a:pt x="9" y="2"/>
                    <a:pt x="8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0" y="3"/>
                    <a:pt x="3" y="4"/>
                  </a:cubicBezTo>
                  <a:cubicBezTo>
                    <a:pt x="5" y="4"/>
                    <a:pt x="7" y="5"/>
                    <a:pt x="8" y="3"/>
                  </a:cubicBezTo>
                  <a:cubicBezTo>
                    <a:pt x="10" y="4"/>
                    <a:pt x="13" y="6"/>
                    <a:pt x="16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2"/>
                    <a:pt x="13" y="3"/>
                    <a:pt x="11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16" name="Freeform 70"/>
            <p:cNvSpPr>
              <a:spLocks/>
            </p:cNvSpPr>
            <p:nvPr/>
          </p:nvSpPr>
          <p:spPr bwMode="auto">
            <a:xfrm>
              <a:off x="8147050" y="3554413"/>
              <a:ext cx="241300" cy="106363"/>
            </a:xfrm>
            <a:custGeom>
              <a:avLst/>
              <a:gdLst>
                <a:gd name="T0" fmla="*/ 23 w 25"/>
                <a:gd name="T1" fmla="*/ 1 h 11"/>
                <a:gd name="T2" fmla="*/ 20 w 25"/>
                <a:gd name="T3" fmla="*/ 1 h 11"/>
                <a:gd name="T4" fmla="*/ 19 w 25"/>
                <a:gd name="T5" fmla="*/ 2 h 11"/>
                <a:gd name="T6" fmla="*/ 19 w 25"/>
                <a:gd name="T7" fmla="*/ 3 h 11"/>
                <a:gd name="T8" fmla="*/ 18 w 25"/>
                <a:gd name="T9" fmla="*/ 4 h 11"/>
                <a:gd name="T10" fmla="*/ 17 w 25"/>
                <a:gd name="T11" fmla="*/ 3 h 11"/>
                <a:gd name="T12" fmla="*/ 5 w 25"/>
                <a:gd name="T13" fmla="*/ 8 h 11"/>
                <a:gd name="T14" fmla="*/ 0 w 25"/>
                <a:gd name="T15" fmla="*/ 11 h 11"/>
                <a:gd name="T16" fmla="*/ 3 w 25"/>
                <a:gd name="T17" fmla="*/ 10 h 11"/>
                <a:gd name="T18" fmla="*/ 17 w 25"/>
                <a:gd name="T19" fmla="*/ 6 h 11"/>
                <a:gd name="T20" fmla="*/ 25 w 25"/>
                <a:gd name="T21" fmla="*/ 1 h 11"/>
                <a:gd name="T22" fmla="*/ 25 w 25"/>
                <a:gd name="T23" fmla="*/ 0 h 11"/>
                <a:gd name="T24" fmla="*/ 23 w 25"/>
                <a:gd name="T2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11">
                  <a:moveTo>
                    <a:pt x="23" y="1"/>
                  </a:moveTo>
                  <a:cubicBezTo>
                    <a:pt x="22" y="0"/>
                    <a:pt x="21" y="2"/>
                    <a:pt x="20" y="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9" y="3"/>
                    <a:pt x="19" y="3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3" y="3"/>
                    <a:pt x="9" y="7"/>
                    <a:pt x="5" y="8"/>
                  </a:cubicBezTo>
                  <a:cubicBezTo>
                    <a:pt x="4" y="11"/>
                    <a:pt x="0" y="9"/>
                    <a:pt x="0" y="11"/>
                  </a:cubicBezTo>
                  <a:cubicBezTo>
                    <a:pt x="1" y="11"/>
                    <a:pt x="3" y="11"/>
                    <a:pt x="3" y="10"/>
                  </a:cubicBezTo>
                  <a:cubicBezTo>
                    <a:pt x="8" y="11"/>
                    <a:pt x="13" y="9"/>
                    <a:pt x="17" y="6"/>
                  </a:cubicBezTo>
                  <a:cubicBezTo>
                    <a:pt x="19" y="4"/>
                    <a:pt x="22" y="3"/>
                    <a:pt x="25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4" y="1"/>
                    <a:pt x="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17" name="Freeform 71"/>
            <p:cNvSpPr>
              <a:spLocks/>
            </p:cNvSpPr>
            <p:nvPr/>
          </p:nvSpPr>
          <p:spPr bwMode="auto">
            <a:xfrm>
              <a:off x="11528425" y="3563938"/>
              <a:ext cx="241300" cy="47625"/>
            </a:xfrm>
            <a:custGeom>
              <a:avLst/>
              <a:gdLst>
                <a:gd name="T0" fmla="*/ 12 w 25"/>
                <a:gd name="T1" fmla="*/ 1 h 5"/>
                <a:gd name="T2" fmla="*/ 0 w 25"/>
                <a:gd name="T3" fmla="*/ 1 h 5"/>
                <a:gd name="T4" fmla="*/ 9 w 25"/>
                <a:gd name="T5" fmla="*/ 4 h 5"/>
                <a:gd name="T6" fmla="*/ 18 w 25"/>
                <a:gd name="T7" fmla="*/ 2 h 5"/>
                <a:gd name="T8" fmla="*/ 25 w 25"/>
                <a:gd name="T9" fmla="*/ 3 h 5"/>
                <a:gd name="T10" fmla="*/ 25 w 25"/>
                <a:gd name="T11" fmla="*/ 2 h 5"/>
                <a:gd name="T12" fmla="*/ 12 w 25"/>
                <a:gd name="T1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5">
                  <a:moveTo>
                    <a:pt x="12" y="1"/>
                  </a:moveTo>
                  <a:cubicBezTo>
                    <a:pt x="9" y="3"/>
                    <a:pt x="4" y="0"/>
                    <a:pt x="0" y="1"/>
                  </a:cubicBezTo>
                  <a:cubicBezTo>
                    <a:pt x="3" y="3"/>
                    <a:pt x="6" y="5"/>
                    <a:pt x="9" y="4"/>
                  </a:cubicBezTo>
                  <a:cubicBezTo>
                    <a:pt x="11" y="1"/>
                    <a:pt x="15" y="4"/>
                    <a:pt x="18" y="2"/>
                  </a:cubicBezTo>
                  <a:cubicBezTo>
                    <a:pt x="21" y="2"/>
                    <a:pt x="22" y="2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1" y="0"/>
                    <a:pt x="16" y="0"/>
                    <a:pt x="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18" name="Freeform 72"/>
            <p:cNvSpPr>
              <a:spLocks/>
            </p:cNvSpPr>
            <p:nvPr/>
          </p:nvSpPr>
          <p:spPr bwMode="auto">
            <a:xfrm>
              <a:off x="6191250" y="3573463"/>
              <a:ext cx="144462" cy="38100"/>
            </a:xfrm>
            <a:custGeom>
              <a:avLst/>
              <a:gdLst>
                <a:gd name="T0" fmla="*/ 5 w 15"/>
                <a:gd name="T1" fmla="*/ 1 h 4"/>
                <a:gd name="T2" fmla="*/ 5 w 15"/>
                <a:gd name="T3" fmla="*/ 1 h 4"/>
                <a:gd name="T4" fmla="*/ 1 w 15"/>
                <a:gd name="T5" fmla="*/ 2 h 4"/>
                <a:gd name="T6" fmla="*/ 0 w 15"/>
                <a:gd name="T7" fmla="*/ 4 h 4"/>
                <a:gd name="T8" fmla="*/ 5 w 15"/>
                <a:gd name="T9" fmla="*/ 2 h 4"/>
                <a:gd name="T10" fmla="*/ 12 w 15"/>
                <a:gd name="T11" fmla="*/ 1 h 4"/>
                <a:gd name="T12" fmla="*/ 15 w 15"/>
                <a:gd name="T13" fmla="*/ 0 h 4"/>
                <a:gd name="T14" fmla="*/ 5 w 15"/>
                <a:gd name="T1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4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3" y="1"/>
                    <a:pt x="3" y="4"/>
                    <a:pt x="1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3" y="3"/>
                    <a:pt x="5" y="2"/>
                  </a:cubicBezTo>
                  <a:cubicBezTo>
                    <a:pt x="7" y="2"/>
                    <a:pt x="10" y="1"/>
                    <a:pt x="12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1" y="0"/>
                    <a:pt x="8" y="0"/>
                    <a:pt x="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19" name="Freeform 73"/>
            <p:cNvSpPr>
              <a:spLocks/>
            </p:cNvSpPr>
            <p:nvPr/>
          </p:nvSpPr>
          <p:spPr bwMode="auto">
            <a:xfrm>
              <a:off x="7781925" y="3573463"/>
              <a:ext cx="461962" cy="250825"/>
            </a:xfrm>
            <a:custGeom>
              <a:avLst/>
              <a:gdLst>
                <a:gd name="T0" fmla="*/ 48 w 48"/>
                <a:gd name="T1" fmla="*/ 0 h 26"/>
                <a:gd name="T2" fmla="*/ 41 w 48"/>
                <a:gd name="T3" fmla="*/ 1 h 26"/>
                <a:gd name="T4" fmla="*/ 28 w 48"/>
                <a:gd name="T5" fmla="*/ 9 h 26"/>
                <a:gd name="T6" fmla="*/ 24 w 48"/>
                <a:gd name="T7" fmla="*/ 8 h 26"/>
                <a:gd name="T8" fmla="*/ 23 w 48"/>
                <a:gd name="T9" fmla="*/ 11 h 26"/>
                <a:gd name="T10" fmla="*/ 24 w 48"/>
                <a:gd name="T11" fmla="*/ 11 h 26"/>
                <a:gd name="T12" fmla="*/ 10 w 48"/>
                <a:gd name="T13" fmla="*/ 20 h 26"/>
                <a:gd name="T14" fmla="*/ 8 w 48"/>
                <a:gd name="T15" fmla="*/ 19 h 26"/>
                <a:gd name="T16" fmla="*/ 7 w 48"/>
                <a:gd name="T17" fmla="*/ 20 h 26"/>
                <a:gd name="T18" fmla="*/ 6 w 48"/>
                <a:gd name="T19" fmla="*/ 19 h 26"/>
                <a:gd name="T20" fmla="*/ 4 w 48"/>
                <a:gd name="T21" fmla="*/ 22 h 26"/>
                <a:gd name="T22" fmla="*/ 1 w 48"/>
                <a:gd name="T23" fmla="*/ 26 h 26"/>
                <a:gd name="T24" fmla="*/ 12 w 48"/>
                <a:gd name="T25" fmla="*/ 21 h 26"/>
                <a:gd name="T26" fmla="*/ 29 w 48"/>
                <a:gd name="T27" fmla="*/ 13 h 26"/>
                <a:gd name="T28" fmla="*/ 28 w 48"/>
                <a:gd name="T29" fmla="*/ 10 h 26"/>
                <a:gd name="T30" fmla="*/ 37 w 48"/>
                <a:gd name="T31" fmla="*/ 6 h 26"/>
                <a:gd name="T32" fmla="*/ 48 w 48"/>
                <a:gd name="T3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26">
                  <a:moveTo>
                    <a:pt x="48" y="0"/>
                  </a:moveTo>
                  <a:cubicBezTo>
                    <a:pt x="46" y="0"/>
                    <a:pt x="43" y="1"/>
                    <a:pt x="41" y="1"/>
                  </a:cubicBezTo>
                  <a:cubicBezTo>
                    <a:pt x="37" y="5"/>
                    <a:pt x="30" y="4"/>
                    <a:pt x="28" y="9"/>
                  </a:cubicBezTo>
                  <a:cubicBezTo>
                    <a:pt x="27" y="10"/>
                    <a:pt x="25" y="9"/>
                    <a:pt x="24" y="8"/>
                  </a:cubicBezTo>
                  <a:cubicBezTo>
                    <a:pt x="23" y="9"/>
                    <a:pt x="22" y="10"/>
                    <a:pt x="23" y="11"/>
                  </a:cubicBezTo>
                  <a:cubicBezTo>
                    <a:pt x="23" y="11"/>
                    <a:pt x="24" y="11"/>
                    <a:pt x="24" y="11"/>
                  </a:cubicBezTo>
                  <a:cubicBezTo>
                    <a:pt x="23" y="19"/>
                    <a:pt x="13" y="14"/>
                    <a:pt x="10" y="20"/>
                  </a:cubicBezTo>
                  <a:cubicBezTo>
                    <a:pt x="9" y="19"/>
                    <a:pt x="8" y="20"/>
                    <a:pt x="8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7" y="20"/>
                    <a:pt x="4" y="21"/>
                    <a:pt x="4" y="22"/>
                  </a:cubicBezTo>
                  <a:cubicBezTo>
                    <a:pt x="3" y="24"/>
                    <a:pt x="0" y="24"/>
                    <a:pt x="1" y="26"/>
                  </a:cubicBezTo>
                  <a:cubicBezTo>
                    <a:pt x="5" y="25"/>
                    <a:pt x="8" y="22"/>
                    <a:pt x="12" y="21"/>
                  </a:cubicBezTo>
                  <a:cubicBezTo>
                    <a:pt x="18" y="18"/>
                    <a:pt x="23" y="16"/>
                    <a:pt x="29" y="13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30" y="7"/>
                    <a:pt x="34" y="8"/>
                    <a:pt x="37" y="6"/>
                  </a:cubicBezTo>
                  <a:cubicBezTo>
                    <a:pt x="40" y="3"/>
                    <a:pt x="45" y="3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20" name="Freeform 74"/>
            <p:cNvSpPr>
              <a:spLocks/>
            </p:cNvSpPr>
            <p:nvPr/>
          </p:nvSpPr>
          <p:spPr bwMode="auto">
            <a:xfrm>
              <a:off x="11152188" y="3602038"/>
              <a:ext cx="20637" cy="19050"/>
            </a:xfrm>
            <a:custGeom>
              <a:avLst/>
              <a:gdLst>
                <a:gd name="T0" fmla="*/ 1 w 2"/>
                <a:gd name="T1" fmla="*/ 0 h 2"/>
                <a:gd name="T2" fmla="*/ 0 w 2"/>
                <a:gd name="T3" fmla="*/ 2 h 2"/>
                <a:gd name="T4" fmla="*/ 1 w 2"/>
                <a:gd name="T5" fmla="*/ 2 h 2"/>
                <a:gd name="T6" fmla="*/ 2 w 2"/>
                <a:gd name="T7" fmla="*/ 1 h 2"/>
                <a:gd name="T8" fmla="*/ 1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2" y="1"/>
                    <a:pt x="0" y="1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21" name="Freeform 75"/>
            <p:cNvSpPr>
              <a:spLocks/>
            </p:cNvSpPr>
            <p:nvPr/>
          </p:nvSpPr>
          <p:spPr bwMode="auto">
            <a:xfrm>
              <a:off x="6538913" y="3630613"/>
              <a:ext cx="19050" cy="11113"/>
            </a:xfrm>
            <a:custGeom>
              <a:avLst/>
              <a:gdLst>
                <a:gd name="T0" fmla="*/ 0 w 12"/>
                <a:gd name="T1" fmla="*/ 7 h 7"/>
                <a:gd name="T2" fmla="*/ 12 w 12"/>
                <a:gd name="T3" fmla="*/ 0 h 7"/>
                <a:gd name="T4" fmla="*/ 0 w 12"/>
                <a:gd name="T5" fmla="*/ 0 h 7"/>
                <a:gd name="T6" fmla="*/ 0 w 12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7">
                  <a:moveTo>
                    <a:pt x="0" y="7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22" name="Freeform 76"/>
            <p:cNvSpPr>
              <a:spLocks/>
            </p:cNvSpPr>
            <p:nvPr/>
          </p:nvSpPr>
          <p:spPr bwMode="auto">
            <a:xfrm>
              <a:off x="8118475" y="3670300"/>
              <a:ext cx="19050" cy="0"/>
            </a:xfrm>
            <a:custGeom>
              <a:avLst/>
              <a:gdLst>
                <a:gd name="T0" fmla="*/ 12 w 12"/>
                <a:gd name="T1" fmla="*/ 12 w 12"/>
                <a:gd name="T2" fmla="*/ 0 w 12"/>
                <a:gd name="T3" fmla="*/ 12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2">
                  <a:moveTo>
                    <a:pt x="12" y="0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23" name="Freeform 77"/>
            <p:cNvSpPr>
              <a:spLocks/>
            </p:cNvSpPr>
            <p:nvPr/>
          </p:nvSpPr>
          <p:spPr bwMode="auto">
            <a:xfrm>
              <a:off x="7453313" y="3767138"/>
              <a:ext cx="96837" cy="96838"/>
            </a:xfrm>
            <a:custGeom>
              <a:avLst/>
              <a:gdLst>
                <a:gd name="T0" fmla="*/ 10 w 10"/>
                <a:gd name="T1" fmla="*/ 5 h 10"/>
                <a:gd name="T2" fmla="*/ 4 w 10"/>
                <a:gd name="T3" fmla="*/ 6 h 10"/>
                <a:gd name="T4" fmla="*/ 0 w 10"/>
                <a:gd name="T5" fmla="*/ 9 h 10"/>
                <a:gd name="T6" fmla="*/ 10 w 10"/>
                <a:gd name="T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0">
                  <a:moveTo>
                    <a:pt x="10" y="5"/>
                  </a:moveTo>
                  <a:cubicBezTo>
                    <a:pt x="8" y="0"/>
                    <a:pt x="7" y="7"/>
                    <a:pt x="4" y="6"/>
                  </a:cubicBezTo>
                  <a:cubicBezTo>
                    <a:pt x="2" y="6"/>
                    <a:pt x="0" y="8"/>
                    <a:pt x="0" y="9"/>
                  </a:cubicBezTo>
                  <a:cubicBezTo>
                    <a:pt x="4" y="10"/>
                    <a:pt x="7" y="7"/>
                    <a:pt x="10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24" name="Freeform 78"/>
            <p:cNvSpPr>
              <a:spLocks/>
            </p:cNvSpPr>
            <p:nvPr/>
          </p:nvSpPr>
          <p:spPr bwMode="auto">
            <a:xfrm>
              <a:off x="7145338" y="3843338"/>
              <a:ext cx="28575" cy="20638"/>
            </a:xfrm>
            <a:custGeom>
              <a:avLst/>
              <a:gdLst>
                <a:gd name="T0" fmla="*/ 0 w 3"/>
                <a:gd name="T1" fmla="*/ 1 h 2"/>
                <a:gd name="T2" fmla="*/ 3 w 3"/>
                <a:gd name="T3" fmla="*/ 1 h 2"/>
                <a:gd name="T4" fmla="*/ 0 w 3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cubicBezTo>
                    <a:pt x="1" y="1"/>
                    <a:pt x="3" y="2"/>
                    <a:pt x="3" y="1"/>
                  </a:cubicBezTo>
                  <a:cubicBezTo>
                    <a:pt x="3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25" name="Freeform 79"/>
            <p:cNvSpPr>
              <a:spLocks/>
            </p:cNvSpPr>
            <p:nvPr/>
          </p:nvSpPr>
          <p:spPr bwMode="auto">
            <a:xfrm>
              <a:off x="7261225" y="3854450"/>
              <a:ext cx="28575" cy="28575"/>
            </a:xfrm>
            <a:custGeom>
              <a:avLst/>
              <a:gdLst>
                <a:gd name="T0" fmla="*/ 2 w 3"/>
                <a:gd name="T1" fmla="*/ 3 h 3"/>
                <a:gd name="T2" fmla="*/ 3 w 3"/>
                <a:gd name="T3" fmla="*/ 0 h 3"/>
                <a:gd name="T4" fmla="*/ 2 w 3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2" y="3"/>
                  </a:moveTo>
                  <a:cubicBezTo>
                    <a:pt x="3" y="2"/>
                    <a:pt x="2" y="1"/>
                    <a:pt x="3" y="0"/>
                  </a:cubicBezTo>
                  <a:cubicBezTo>
                    <a:pt x="0" y="0"/>
                    <a:pt x="2" y="2"/>
                    <a:pt x="2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26" name="Freeform 80"/>
            <p:cNvSpPr>
              <a:spLocks/>
            </p:cNvSpPr>
            <p:nvPr/>
          </p:nvSpPr>
          <p:spPr bwMode="auto">
            <a:xfrm>
              <a:off x="7462838" y="3873500"/>
              <a:ext cx="96837" cy="87313"/>
            </a:xfrm>
            <a:custGeom>
              <a:avLst/>
              <a:gdLst>
                <a:gd name="T0" fmla="*/ 10 w 10"/>
                <a:gd name="T1" fmla="*/ 1 h 9"/>
                <a:gd name="T2" fmla="*/ 10 w 10"/>
                <a:gd name="T3" fmla="*/ 1 h 9"/>
                <a:gd name="T4" fmla="*/ 0 w 10"/>
                <a:gd name="T5" fmla="*/ 2 h 9"/>
                <a:gd name="T6" fmla="*/ 0 w 10"/>
                <a:gd name="T7" fmla="*/ 5 h 9"/>
                <a:gd name="T8" fmla="*/ 6 w 10"/>
                <a:gd name="T9" fmla="*/ 7 h 9"/>
                <a:gd name="T10" fmla="*/ 5 w 10"/>
                <a:gd name="T11" fmla="*/ 8 h 9"/>
                <a:gd name="T12" fmla="*/ 4 w 10"/>
                <a:gd name="T13" fmla="*/ 8 h 9"/>
                <a:gd name="T14" fmla="*/ 5 w 10"/>
                <a:gd name="T15" fmla="*/ 9 h 9"/>
                <a:gd name="T16" fmla="*/ 10 w 10"/>
                <a:gd name="T17" fmla="*/ 6 h 9"/>
                <a:gd name="T18" fmla="*/ 9 w 10"/>
                <a:gd name="T19" fmla="*/ 5 h 9"/>
                <a:gd name="T20" fmla="*/ 10 w 10"/>
                <a:gd name="T21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9">
                  <a:moveTo>
                    <a:pt x="10" y="1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7" y="4"/>
                    <a:pt x="3" y="0"/>
                    <a:pt x="0" y="2"/>
                  </a:cubicBezTo>
                  <a:cubicBezTo>
                    <a:pt x="2" y="3"/>
                    <a:pt x="0" y="4"/>
                    <a:pt x="0" y="5"/>
                  </a:cubicBezTo>
                  <a:cubicBezTo>
                    <a:pt x="2" y="7"/>
                    <a:pt x="5" y="6"/>
                    <a:pt x="6" y="7"/>
                  </a:cubicBezTo>
                  <a:cubicBezTo>
                    <a:pt x="6" y="8"/>
                    <a:pt x="6" y="8"/>
                    <a:pt x="5" y="8"/>
                  </a:cubicBezTo>
                  <a:cubicBezTo>
                    <a:pt x="5" y="8"/>
                    <a:pt x="4" y="8"/>
                    <a:pt x="4" y="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7" y="9"/>
                    <a:pt x="9" y="8"/>
                    <a:pt x="10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7" y="4"/>
                    <a:pt x="9" y="2"/>
                    <a:pt x="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27" name="Freeform 81"/>
            <p:cNvSpPr>
              <a:spLocks/>
            </p:cNvSpPr>
            <p:nvPr/>
          </p:nvSpPr>
          <p:spPr bwMode="auto">
            <a:xfrm>
              <a:off x="6808788" y="4017963"/>
              <a:ext cx="28575" cy="19050"/>
            </a:xfrm>
            <a:custGeom>
              <a:avLst/>
              <a:gdLst>
                <a:gd name="T0" fmla="*/ 0 w 3"/>
                <a:gd name="T1" fmla="*/ 2 h 2"/>
                <a:gd name="T2" fmla="*/ 3 w 3"/>
                <a:gd name="T3" fmla="*/ 0 h 2"/>
                <a:gd name="T4" fmla="*/ 0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1" y="2"/>
                    <a:pt x="2" y="1"/>
                    <a:pt x="3" y="0"/>
                  </a:cubicBezTo>
                  <a:cubicBezTo>
                    <a:pt x="2" y="0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28" name="Freeform 82"/>
            <p:cNvSpPr>
              <a:spLocks/>
            </p:cNvSpPr>
            <p:nvPr/>
          </p:nvSpPr>
          <p:spPr bwMode="auto">
            <a:xfrm>
              <a:off x="6711950" y="4037013"/>
              <a:ext cx="66675" cy="39688"/>
            </a:xfrm>
            <a:custGeom>
              <a:avLst/>
              <a:gdLst>
                <a:gd name="T0" fmla="*/ 1 w 7"/>
                <a:gd name="T1" fmla="*/ 4 h 4"/>
                <a:gd name="T2" fmla="*/ 3 w 7"/>
                <a:gd name="T3" fmla="*/ 4 h 4"/>
                <a:gd name="T4" fmla="*/ 7 w 7"/>
                <a:gd name="T5" fmla="*/ 1 h 4"/>
                <a:gd name="T6" fmla="*/ 2 w 7"/>
                <a:gd name="T7" fmla="*/ 2 h 4"/>
                <a:gd name="T8" fmla="*/ 1 w 7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1" y="4"/>
                  </a:moveTo>
                  <a:cubicBezTo>
                    <a:pt x="2" y="4"/>
                    <a:pt x="2" y="3"/>
                    <a:pt x="3" y="4"/>
                  </a:cubicBezTo>
                  <a:cubicBezTo>
                    <a:pt x="5" y="3"/>
                    <a:pt x="5" y="1"/>
                    <a:pt x="7" y="1"/>
                  </a:cubicBezTo>
                  <a:cubicBezTo>
                    <a:pt x="5" y="0"/>
                    <a:pt x="4" y="2"/>
                    <a:pt x="2" y="2"/>
                  </a:cubicBezTo>
                  <a:cubicBezTo>
                    <a:pt x="2" y="3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29" name="Freeform 83"/>
            <p:cNvSpPr>
              <a:spLocks/>
            </p:cNvSpPr>
            <p:nvPr/>
          </p:nvSpPr>
          <p:spPr bwMode="auto">
            <a:xfrm>
              <a:off x="6673850" y="4095750"/>
              <a:ext cx="19050" cy="19050"/>
            </a:xfrm>
            <a:custGeom>
              <a:avLst/>
              <a:gdLst>
                <a:gd name="T0" fmla="*/ 0 w 2"/>
                <a:gd name="T1" fmla="*/ 1 h 2"/>
                <a:gd name="T2" fmla="*/ 2 w 2"/>
                <a:gd name="T3" fmla="*/ 0 h 2"/>
                <a:gd name="T4" fmla="*/ 0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2" y="2"/>
                    <a:pt x="2" y="0"/>
                    <a:pt x="2" y="0"/>
                  </a:cubicBezTo>
                  <a:cubicBezTo>
                    <a:pt x="2" y="0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30" name="Freeform 84"/>
            <p:cNvSpPr>
              <a:spLocks/>
            </p:cNvSpPr>
            <p:nvPr/>
          </p:nvSpPr>
          <p:spPr bwMode="auto">
            <a:xfrm>
              <a:off x="6692900" y="4095750"/>
              <a:ext cx="952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</p:grpSp>
      <p:sp>
        <p:nvSpPr>
          <p:cNvPr id="331" name="矩形 330"/>
          <p:cNvSpPr/>
          <p:nvPr/>
        </p:nvSpPr>
        <p:spPr>
          <a:xfrm>
            <a:off x="738464" y="1473704"/>
            <a:ext cx="2885405" cy="1187564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</a:rPr>
              <a:t>请在此处添加详细描述文本，尽量与标题文本语言风格相符合，语言描述尽量简洁生动。请在此处添加详细描述文本，请在此处添加详细描述文本，尽量与标题文本语言风格相符合，语言描述尽量简洁生动。请在此处添加详细描述文本，</a:t>
            </a:r>
            <a:endParaRPr lang="zh-CN" altLang="en-US" sz="900" dirty="0"/>
          </a:p>
          <a:p>
            <a:pPr>
              <a:lnSpc>
                <a:spcPct val="150000"/>
              </a:lnSpc>
            </a:pP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307238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00300.pptx"/>
  <p:tag name="ISPRING_SCORM_RATE_SLIDES" val="0"/>
  <p:tag name="ISPRING_SCORM_RATE_QUIZZES" val="0"/>
  <p:tag name="ISPRING_SCORM_PASSING_SCORE" val="0.000000"/>
  <p:tag name="ISPRING_ULTRA_SCORM_COURSE_ID" val="8A10C3B6-35E7-427C-8AC4-E557539E1F82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1"/>
  <p:tag name="ISPRINGONLINEFOLDERPATH" val="Content List"/>
  <p:tag name="ISPRINGCLOUDFOLDERID" val="1"/>
  <p:tag name="ISPRINGCLOUDFOLDERPATH" val="Repository"/>
  <p:tag name="ISPRING_OUTPUT_FOLDER" val="F:\1.30修改\77908"/>
  <p:tag name="ISPRING_FIRST_PUBLISH" val="1"/>
</p:tagLst>
</file>

<file path=ppt/theme/theme1.xml><?xml version="1.0" encoding="utf-8"?>
<a:theme xmlns:a="http://schemas.openxmlformats.org/drawingml/2006/main" name="Office 主题​​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1115</Words>
  <Application>Microsoft Office PowerPoint</Application>
  <PresentationFormat>全屏显示(16:9)</PresentationFormat>
  <Paragraphs>56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Calibri</vt:lpstr>
      <vt:lpstr>Arial</vt:lpstr>
      <vt:lpstr>宋体</vt:lpstr>
      <vt:lpstr>Calibri Light</vt:lpstr>
      <vt:lpstr>经典繁方篆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100300.pptx</dc:title>
  <dc:creator/>
  <cp:lastModifiedBy/>
  <cp:revision>1</cp:revision>
  <dcterms:created xsi:type="dcterms:W3CDTF">2017-05-30T06:22:00Z</dcterms:created>
  <dcterms:modified xsi:type="dcterms:W3CDTF">2019-07-31T06:00:13Z</dcterms:modified>
</cp:coreProperties>
</file>